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9" r:id="rId2"/>
    <p:sldId id="640" r:id="rId3"/>
    <p:sldId id="652" r:id="rId4"/>
    <p:sldId id="654" r:id="rId5"/>
    <p:sldId id="641" r:id="rId6"/>
    <p:sldId id="646" r:id="rId7"/>
    <p:sldId id="647" r:id="rId8"/>
    <p:sldId id="655" r:id="rId9"/>
    <p:sldId id="656" r:id="rId10"/>
    <p:sldId id="64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C76C6-A203-4283-9BD4-0BC22F471D28}" v="335" dt="2025-01-21T06:12:00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8" y="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526C76C6-A203-4283-9BD4-0BC22F471D28}"/>
    <pc:docChg chg="undo custSel addSld delSld modSld sldOrd">
      <pc:chgData name="상욱 이" userId="25c41c118c829273" providerId="LiveId" clId="{526C76C6-A203-4283-9BD4-0BC22F471D28}" dt="2025-01-21T06:12:00.950" v="4856"/>
      <pc:docMkLst>
        <pc:docMk/>
      </pc:docMkLst>
      <pc:sldChg chg="delSp mod">
        <pc:chgData name="상욱 이" userId="25c41c118c829273" providerId="LiveId" clId="{526C76C6-A203-4283-9BD4-0BC22F471D28}" dt="2025-01-21T05:43:18.088" v="4262" actId="478"/>
        <pc:sldMkLst>
          <pc:docMk/>
          <pc:sldMk cId="3282026138" sldId="639"/>
        </pc:sldMkLst>
        <pc:graphicFrameChg chg="del">
          <ac:chgData name="상욱 이" userId="25c41c118c829273" providerId="LiveId" clId="{526C76C6-A203-4283-9BD4-0BC22F471D28}" dt="2025-01-21T05:43:18.088" v="4262" actId="478"/>
          <ac:graphicFrameMkLst>
            <pc:docMk/>
            <pc:sldMk cId="3282026138" sldId="639"/>
            <ac:graphicFrameMk id="2" creationId="{16F6A041-35A7-1C48-7F35-259123358A72}"/>
          </ac:graphicFrameMkLst>
        </pc:graphicFrameChg>
      </pc:sldChg>
      <pc:sldChg chg="addSp delSp modSp mod">
        <pc:chgData name="상욱 이" userId="25c41c118c829273" providerId="LiveId" clId="{526C76C6-A203-4283-9BD4-0BC22F471D28}" dt="2025-01-21T04:59:39.150" v="4261" actId="1076"/>
        <pc:sldMkLst>
          <pc:docMk/>
          <pc:sldMk cId="4229784265" sldId="640"/>
        </pc:sldMkLst>
        <pc:spChg chg="add mod">
          <ac:chgData name="상욱 이" userId="25c41c118c829273" providerId="LiveId" clId="{526C76C6-A203-4283-9BD4-0BC22F471D28}" dt="2025-01-17T09:04:55.796" v="4243" actId="1076"/>
          <ac:spMkLst>
            <pc:docMk/>
            <pc:sldMk cId="4229784265" sldId="640"/>
            <ac:spMk id="2" creationId="{8AF0643F-3F27-7541-1AAD-984D67333724}"/>
          </ac:spMkLst>
        </pc:spChg>
        <pc:spChg chg="mod">
          <ac:chgData name="상욱 이" userId="25c41c118c829273" providerId="LiveId" clId="{526C76C6-A203-4283-9BD4-0BC22F471D28}" dt="2025-01-10T03:54:44.738" v="20" actId="1076"/>
          <ac:spMkLst>
            <pc:docMk/>
            <pc:sldMk cId="4229784265" sldId="640"/>
            <ac:spMk id="41" creationId="{A37B401D-5EBD-ED93-6CD2-914334CD4FC5}"/>
          </ac:spMkLst>
        </pc:spChg>
        <pc:picChg chg="add mod">
          <ac:chgData name="상욱 이" userId="25c41c118c829273" providerId="LiveId" clId="{526C76C6-A203-4283-9BD4-0BC22F471D28}" dt="2025-01-21T04:59:37.464" v="4259" actId="1076"/>
          <ac:picMkLst>
            <pc:docMk/>
            <pc:sldMk cId="4229784265" sldId="640"/>
            <ac:picMk id="3" creationId="{562410FD-A0F6-96FD-54A0-2DDCAF7E054E}"/>
          </ac:picMkLst>
        </pc:picChg>
        <pc:picChg chg="add del mod">
          <ac:chgData name="상욱 이" userId="25c41c118c829273" providerId="LiveId" clId="{526C76C6-A203-4283-9BD4-0BC22F471D28}" dt="2025-01-21T04:59:33.219" v="4255" actId="478"/>
          <ac:picMkLst>
            <pc:docMk/>
            <pc:sldMk cId="4229784265" sldId="640"/>
            <ac:picMk id="4" creationId="{1EE2604B-AF58-5F69-1011-35B73E56949C}"/>
          </ac:picMkLst>
        </pc:picChg>
        <pc:picChg chg="add mod">
          <ac:chgData name="상욱 이" userId="25c41c118c829273" providerId="LiveId" clId="{526C76C6-A203-4283-9BD4-0BC22F471D28}" dt="2025-01-21T04:59:38.597" v="4260" actId="1076"/>
          <ac:picMkLst>
            <pc:docMk/>
            <pc:sldMk cId="4229784265" sldId="640"/>
            <ac:picMk id="5" creationId="{CD03B78F-8F64-AF98-5825-2EAE621BD367}"/>
          </ac:picMkLst>
        </pc:picChg>
        <pc:picChg chg="add del mod">
          <ac:chgData name="상욱 이" userId="25c41c118c829273" providerId="LiveId" clId="{526C76C6-A203-4283-9BD4-0BC22F471D28}" dt="2025-01-21T04:59:32.540" v="4254" actId="478"/>
          <ac:picMkLst>
            <pc:docMk/>
            <pc:sldMk cId="4229784265" sldId="640"/>
            <ac:picMk id="1026" creationId="{27E6B12B-1491-77D9-7CF4-5FCB770B910E}"/>
          </ac:picMkLst>
        </pc:picChg>
        <pc:picChg chg="add mod">
          <ac:chgData name="상욱 이" userId="25c41c118c829273" providerId="LiveId" clId="{526C76C6-A203-4283-9BD4-0BC22F471D28}" dt="2025-01-21T04:59:36.652" v="4258" actId="1076"/>
          <ac:picMkLst>
            <pc:docMk/>
            <pc:sldMk cId="4229784265" sldId="640"/>
            <ac:picMk id="1028" creationId="{A40EE0CC-9EAA-7C20-8327-4E1A703980D1}"/>
          </ac:picMkLst>
        </pc:picChg>
        <pc:picChg chg="mod">
          <ac:chgData name="상욱 이" userId="25c41c118c829273" providerId="LiveId" clId="{526C76C6-A203-4283-9BD4-0BC22F471D28}" dt="2025-01-21T04:59:34.544" v="4256" actId="1076"/>
          <ac:picMkLst>
            <pc:docMk/>
            <pc:sldMk cId="4229784265" sldId="640"/>
            <ac:picMk id="1032" creationId="{14E07C6F-513F-EA35-DF34-9E78038C584C}"/>
          </ac:picMkLst>
        </pc:picChg>
        <pc:picChg chg="mod">
          <ac:chgData name="상욱 이" userId="25c41c118c829273" providerId="LiveId" clId="{526C76C6-A203-4283-9BD4-0BC22F471D28}" dt="2025-01-21T04:59:39.150" v="4261" actId="1076"/>
          <ac:picMkLst>
            <pc:docMk/>
            <pc:sldMk cId="4229784265" sldId="640"/>
            <ac:picMk id="1046" creationId="{49667462-EB82-1B6F-C0EF-D779E718A29F}"/>
          </ac:picMkLst>
        </pc:picChg>
        <pc:picChg chg="mod">
          <ac:chgData name="상욱 이" userId="25c41c118c829273" providerId="LiveId" clId="{526C76C6-A203-4283-9BD4-0BC22F471D28}" dt="2025-01-21T04:59:35.614" v="4257" actId="1076"/>
          <ac:picMkLst>
            <pc:docMk/>
            <pc:sldMk cId="4229784265" sldId="640"/>
            <ac:picMk id="1048" creationId="{AB3A3F30-15AD-8853-CBAC-DE96BD5BBE26}"/>
          </ac:picMkLst>
        </pc:picChg>
      </pc:sldChg>
      <pc:sldChg chg="modSp mod">
        <pc:chgData name="상욱 이" userId="25c41c118c829273" providerId="LiveId" clId="{526C76C6-A203-4283-9BD4-0BC22F471D28}" dt="2025-01-10T04:49:05.858" v="926" actId="20577"/>
        <pc:sldMkLst>
          <pc:docMk/>
          <pc:sldMk cId="4064668374" sldId="641"/>
        </pc:sldMkLst>
        <pc:spChg chg="mod">
          <ac:chgData name="상욱 이" userId="25c41c118c829273" providerId="LiveId" clId="{526C76C6-A203-4283-9BD4-0BC22F471D28}" dt="2025-01-10T04:48:49.465" v="910" actId="20577"/>
          <ac:spMkLst>
            <pc:docMk/>
            <pc:sldMk cId="4064668374" sldId="641"/>
            <ac:spMk id="28" creationId="{6EB5B65A-4E39-5A33-59EB-341E83C301DA}"/>
          </ac:spMkLst>
        </pc:spChg>
        <pc:spChg chg="mod">
          <ac:chgData name="상욱 이" userId="25c41c118c829273" providerId="LiveId" clId="{526C76C6-A203-4283-9BD4-0BC22F471D28}" dt="2025-01-10T04:48:53.305" v="918" actId="20577"/>
          <ac:spMkLst>
            <pc:docMk/>
            <pc:sldMk cId="4064668374" sldId="641"/>
            <ac:spMk id="29" creationId="{08713412-4ED8-431A-9A83-D016D9E3071A}"/>
          </ac:spMkLst>
        </pc:spChg>
        <pc:spChg chg="mod">
          <ac:chgData name="상욱 이" userId="25c41c118c829273" providerId="LiveId" clId="{526C76C6-A203-4283-9BD4-0BC22F471D28}" dt="2025-01-10T04:48:56.958" v="925" actId="20577"/>
          <ac:spMkLst>
            <pc:docMk/>
            <pc:sldMk cId="4064668374" sldId="641"/>
            <ac:spMk id="30" creationId="{97CF4E0B-8814-056B-1F9A-F900AB126AAE}"/>
          </ac:spMkLst>
        </pc:spChg>
        <pc:graphicFrameChg chg="modGraphic">
          <ac:chgData name="상욱 이" userId="25c41c118c829273" providerId="LiveId" clId="{526C76C6-A203-4283-9BD4-0BC22F471D28}" dt="2025-01-10T04:49:05.858" v="926" actId="20577"/>
          <ac:graphicFrameMkLst>
            <pc:docMk/>
            <pc:sldMk cId="4064668374" sldId="641"/>
            <ac:graphicFrameMk id="21" creationId="{D068C574-F551-101A-5577-1C70AD40A570}"/>
          </ac:graphicFrameMkLst>
        </pc:graphicFrameChg>
      </pc:sldChg>
      <pc:sldChg chg="addSp modSp mod">
        <pc:chgData name="상욱 이" userId="25c41c118c829273" providerId="LiveId" clId="{526C76C6-A203-4283-9BD4-0BC22F471D28}" dt="2025-01-10T04:51:43.682" v="1401" actId="255"/>
        <pc:sldMkLst>
          <pc:docMk/>
          <pc:sldMk cId="5470918" sldId="646"/>
        </pc:sldMkLst>
        <pc:spChg chg="mod">
          <ac:chgData name="상욱 이" userId="25c41c118c829273" providerId="LiveId" clId="{526C76C6-A203-4283-9BD4-0BC22F471D28}" dt="2025-01-10T04:49:30.584" v="988" actId="6549"/>
          <ac:spMkLst>
            <pc:docMk/>
            <pc:sldMk cId="5470918" sldId="646"/>
            <ac:spMk id="2" creationId="{046AB018-6FED-8DA2-2C03-ED8BAB925DE0}"/>
          </ac:spMkLst>
        </pc:spChg>
        <pc:spChg chg="add mod">
          <ac:chgData name="상욱 이" userId="25c41c118c829273" providerId="LiveId" clId="{526C76C6-A203-4283-9BD4-0BC22F471D28}" dt="2025-01-10T04:50:27.247" v="1029" actId="20577"/>
          <ac:spMkLst>
            <pc:docMk/>
            <pc:sldMk cId="5470918" sldId="646"/>
            <ac:spMk id="3" creationId="{7A1BB1FC-1090-35B9-87F2-E322BD7364E6}"/>
          </ac:spMkLst>
        </pc:spChg>
        <pc:spChg chg="add mod">
          <ac:chgData name="상욱 이" userId="25c41c118c829273" providerId="LiveId" clId="{526C76C6-A203-4283-9BD4-0BC22F471D28}" dt="2025-01-10T04:50:37.422" v="1042" actId="1038"/>
          <ac:spMkLst>
            <pc:docMk/>
            <pc:sldMk cId="5470918" sldId="646"/>
            <ac:spMk id="4" creationId="{57FAC860-736C-305F-F0A2-15C9D33E968A}"/>
          </ac:spMkLst>
        </pc:spChg>
        <pc:spChg chg="mod">
          <ac:chgData name="상욱 이" userId="25c41c118c829273" providerId="LiveId" clId="{526C76C6-A203-4283-9BD4-0BC22F471D28}" dt="2025-01-10T04:50:00.919" v="1002" actId="20577"/>
          <ac:spMkLst>
            <pc:docMk/>
            <pc:sldMk cId="5470918" sldId="646"/>
            <ac:spMk id="28" creationId="{44DFE310-34E5-F8D0-235D-AE41BF1D53F1}"/>
          </ac:spMkLst>
        </pc:spChg>
        <pc:spChg chg="mod">
          <ac:chgData name="상욱 이" userId="25c41c118c829273" providerId="LiveId" clId="{526C76C6-A203-4283-9BD4-0BC22F471D28}" dt="2025-01-10T04:49:13.705" v="933" actId="20577"/>
          <ac:spMkLst>
            <pc:docMk/>
            <pc:sldMk cId="5470918" sldId="646"/>
            <ac:spMk id="31" creationId="{BFC46DCE-CCCA-53DD-3B81-8C86EDE133F4}"/>
          </ac:spMkLst>
        </pc:spChg>
        <pc:graphicFrameChg chg="mod modGraphic">
          <ac:chgData name="상욱 이" userId="25c41c118c829273" providerId="LiveId" clId="{526C76C6-A203-4283-9BD4-0BC22F471D28}" dt="2025-01-10T04:51:43.682" v="1401" actId="255"/>
          <ac:graphicFrameMkLst>
            <pc:docMk/>
            <pc:sldMk cId="5470918" sldId="646"/>
            <ac:graphicFrameMk id="10" creationId="{A95EFC49-6C1D-9E91-01AD-19464D5116FF}"/>
          </ac:graphicFrameMkLst>
        </pc:graphicFrameChg>
      </pc:sldChg>
      <pc:sldChg chg="addSp delSp modSp mod">
        <pc:chgData name="상욱 이" userId="25c41c118c829273" providerId="LiveId" clId="{526C76C6-A203-4283-9BD4-0BC22F471D28}" dt="2025-01-10T04:58:49.642" v="1987" actId="20577"/>
        <pc:sldMkLst>
          <pc:docMk/>
          <pc:sldMk cId="2625354944" sldId="647"/>
        </pc:sldMkLst>
        <pc:spChg chg="mod">
          <ac:chgData name="상욱 이" userId="25c41c118c829273" providerId="LiveId" clId="{526C76C6-A203-4283-9BD4-0BC22F471D28}" dt="2025-01-10T04:57:34.429" v="1857" actId="6549"/>
          <ac:spMkLst>
            <pc:docMk/>
            <pc:sldMk cId="2625354944" sldId="647"/>
            <ac:spMk id="2" creationId="{70989378-E94A-0685-2697-41E67A3DA7DA}"/>
          </ac:spMkLst>
        </pc:spChg>
        <pc:spChg chg="mod">
          <ac:chgData name="상욱 이" userId="25c41c118c829273" providerId="LiveId" clId="{526C76C6-A203-4283-9BD4-0BC22F471D28}" dt="2025-01-10T04:52:56.279" v="1492" actId="20577"/>
          <ac:spMkLst>
            <pc:docMk/>
            <pc:sldMk cId="2625354944" sldId="647"/>
            <ac:spMk id="3" creationId="{BBA6E91D-C460-16C2-D4CB-10AFF3423959}"/>
          </ac:spMkLst>
        </pc:spChg>
        <pc:spChg chg="add mod">
          <ac:chgData name="상욱 이" userId="25c41c118c829273" providerId="LiveId" clId="{526C76C6-A203-4283-9BD4-0BC22F471D28}" dt="2025-01-10T04:56:26.039" v="1679" actId="20577"/>
          <ac:spMkLst>
            <pc:docMk/>
            <pc:sldMk cId="2625354944" sldId="647"/>
            <ac:spMk id="4" creationId="{9128CEF8-E0F8-120B-140B-E97815B61A2F}"/>
          </ac:spMkLst>
        </pc:spChg>
        <pc:spChg chg="mod">
          <ac:chgData name="상욱 이" userId="25c41c118c829273" providerId="LiveId" clId="{526C76C6-A203-4283-9BD4-0BC22F471D28}" dt="2025-01-10T04:58:49.642" v="1987" actId="20577"/>
          <ac:spMkLst>
            <pc:docMk/>
            <pc:sldMk cId="2625354944" sldId="647"/>
            <ac:spMk id="6" creationId="{725A6046-D718-0AA1-9348-7EAA344E79A8}"/>
          </ac:spMkLst>
        </pc:spChg>
        <pc:spChg chg="mod">
          <ac:chgData name="상욱 이" userId="25c41c118c829273" providerId="LiveId" clId="{526C76C6-A203-4283-9BD4-0BC22F471D28}" dt="2025-01-10T04:53:04.640" v="1513" actId="20577"/>
          <ac:spMkLst>
            <pc:docMk/>
            <pc:sldMk cId="2625354944" sldId="647"/>
            <ac:spMk id="8" creationId="{361387EB-52A2-7B9D-D3DF-8C4230B743E3}"/>
          </ac:spMkLst>
        </pc:spChg>
        <pc:spChg chg="add mod">
          <ac:chgData name="상욱 이" userId="25c41c118c829273" providerId="LiveId" clId="{526C76C6-A203-4283-9BD4-0BC22F471D28}" dt="2025-01-10T04:56:39.017" v="1691"/>
          <ac:spMkLst>
            <pc:docMk/>
            <pc:sldMk cId="2625354944" sldId="647"/>
            <ac:spMk id="9" creationId="{763A7124-9818-1CE3-7756-2F490E0EE3B5}"/>
          </ac:spMkLst>
        </pc:spChg>
        <pc:spChg chg="mod">
          <ac:chgData name="상욱 이" userId="25c41c118c829273" providerId="LiveId" clId="{526C76C6-A203-4283-9BD4-0BC22F471D28}" dt="2025-01-10T04:53:14.186" v="1572" actId="20577"/>
          <ac:spMkLst>
            <pc:docMk/>
            <pc:sldMk cId="2625354944" sldId="647"/>
            <ac:spMk id="11" creationId="{84E425E7-2F82-C88B-DE0E-4EE7416EFBBE}"/>
          </ac:spMkLst>
        </pc:spChg>
        <pc:spChg chg="add mod">
          <ac:chgData name="상욱 이" userId="25c41c118c829273" providerId="LiveId" clId="{526C76C6-A203-4283-9BD4-0BC22F471D28}" dt="2025-01-10T04:58:03.394" v="1912" actId="14100"/>
          <ac:spMkLst>
            <pc:docMk/>
            <pc:sldMk cId="2625354944" sldId="647"/>
            <ac:spMk id="12" creationId="{08594601-7C0B-EC64-DA25-6768091EA1B0}"/>
          </ac:spMkLst>
        </pc:spChg>
        <pc:spChg chg="add del mod">
          <ac:chgData name="상욱 이" userId="25c41c118c829273" providerId="LiveId" clId="{526C76C6-A203-4283-9BD4-0BC22F471D28}" dt="2025-01-10T04:56:52.980" v="1694" actId="1076"/>
          <ac:spMkLst>
            <pc:docMk/>
            <pc:sldMk cId="2625354944" sldId="647"/>
            <ac:spMk id="23" creationId="{228C8B6C-E843-560E-7793-5152D05ADD9E}"/>
          </ac:spMkLst>
        </pc:spChg>
        <pc:spChg chg="mod">
          <ac:chgData name="상욱 이" userId="25c41c118c829273" providerId="LiveId" clId="{526C76C6-A203-4283-9BD4-0BC22F471D28}" dt="2025-01-10T04:52:01.624" v="1444" actId="20577"/>
          <ac:spMkLst>
            <pc:docMk/>
            <pc:sldMk cId="2625354944" sldId="647"/>
            <ac:spMk id="24" creationId="{AAC7FDCF-1A6A-451A-990F-6190D3AB50A6}"/>
          </ac:spMkLst>
        </pc:spChg>
        <pc:spChg chg="mod">
          <ac:chgData name="상욱 이" userId="25c41c118c829273" providerId="LiveId" clId="{526C76C6-A203-4283-9BD4-0BC22F471D28}" dt="2025-01-10T04:55:50.780" v="1590"/>
          <ac:spMkLst>
            <pc:docMk/>
            <pc:sldMk cId="2625354944" sldId="647"/>
            <ac:spMk id="26" creationId="{2CC6FC37-0935-5899-5AC0-11D385881E36}"/>
          </ac:spMkLst>
        </pc:spChg>
        <pc:spChg chg="mod">
          <ac:chgData name="상욱 이" userId="25c41c118c829273" providerId="LiveId" clId="{526C76C6-A203-4283-9BD4-0BC22F471D28}" dt="2025-01-10T04:55:47.124" v="1582" actId="20577"/>
          <ac:spMkLst>
            <pc:docMk/>
            <pc:sldMk cId="2625354944" sldId="647"/>
            <ac:spMk id="27" creationId="{954D4FC8-970D-4115-99D2-CA9B6D6A52DF}"/>
          </ac:spMkLst>
        </pc:spChg>
        <pc:spChg chg="mod">
          <ac:chgData name="상욱 이" userId="25c41c118c829273" providerId="LiveId" clId="{526C76C6-A203-4283-9BD4-0BC22F471D28}" dt="2025-01-10T04:52:54.942" v="1484" actId="20577"/>
          <ac:spMkLst>
            <pc:docMk/>
            <pc:sldMk cId="2625354944" sldId="647"/>
            <ac:spMk id="31" creationId="{AA563F70-24B5-8588-371E-8D91CD0EF02E}"/>
          </ac:spMkLst>
        </pc:spChg>
        <pc:graphicFrameChg chg="modGraphic">
          <ac:chgData name="상욱 이" userId="25c41c118c829273" providerId="LiveId" clId="{526C76C6-A203-4283-9BD4-0BC22F471D28}" dt="2025-01-10T04:58:22.281" v="1967" actId="20577"/>
          <ac:graphicFrameMkLst>
            <pc:docMk/>
            <pc:sldMk cId="2625354944" sldId="647"/>
            <ac:graphicFrameMk id="25" creationId="{ACAF2083-8979-D4DB-D273-79FE172D26F1}"/>
          </ac:graphicFrameMkLst>
        </pc:graphicFrameChg>
      </pc:sldChg>
      <pc:sldChg chg="del">
        <pc:chgData name="상욱 이" userId="25c41c118c829273" providerId="LiveId" clId="{526C76C6-A203-4283-9BD4-0BC22F471D28}" dt="2025-01-10T05:13:31.159" v="3290" actId="2696"/>
        <pc:sldMkLst>
          <pc:docMk/>
          <pc:sldMk cId="208996659" sldId="648"/>
        </pc:sldMkLst>
      </pc:sldChg>
      <pc:sldChg chg="addSp delSp modSp mod ord">
        <pc:chgData name="상욱 이" userId="25c41c118c829273" providerId="LiveId" clId="{526C76C6-A203-4283-9BD4-0BC22F471D28}" dt="2025-01-21T06:12:00.950" v="4856"/>
        <pc:sldMkLst>
          <pc:docMk/>
          <pc:sldMk cId="2278000558" sldId="649"/>
        </pc:sldMkLst>
        <pc:spChg chg="add mod">
          <ac:chgData name="상욱 이" userId="25c41c118c829273" providerId="LiveId" clId="{526C76C6-A203-4283-9BD4-0BC22F471D28}" dt="2025-01-21T05:55:40.692" v="4312"/>
          <ac:spMkLst>
            <pc:docMk/>
            <pc:sldMk cId="2278000558" sldId="649"/>
            <ac:spMk id="2" creationId="{DF765BF7-8859-EDED-4DFC-347668A71F25}"/>
          </ac:spMkLst>
        </pc:spChg>
        <pc:spChg chg="add mod">
          <ac:chgData name="상욱 이" userId="25c41c118c829273" providerId="LiveId" clId="{526C76C6-A203-4283-9BD4-0BC22F471D28}" dt="2025-01-10T05:18:49.685" v="3293"/>
          <ac:spMkLst>
            <pc:docMk/>
            <pc:sldMk cId="2278000558" sldId="649"/>
            <ac:spMk id="3" creationId="{40FF3E78-1C7E-8CEB-2BC3-4B1F92D0E066}"/>
          </ac:spMkLst>
        </pc:spChg>
        <pc:spChg chg="add mod">
          <ac:chgData name="상욱 이" userId="25c41c118c829273" providerId="LiveId" clId="{526C76C6-A203-4283-9BD4-0BC22F471D28}" dt="2025-01-10T05:18:55.898" v="3303" actId="20577"/>
          <ac:spMkLst>
            <pc:docMk/>
            <pc:sldMk cId="2278000558" sldId="649"/>
            <ac:spMk id="4" creationId="{652B08C1-BBA9-053F-75EE-4DB6CD81FCF3}"/>
          </ac:spMkLst>
        </pc:spChg>
        <pc:spChg chg="add mod">
          <ac:chgData name="상욱 이" userId="25c41c118c829273" providerId="LiveId" clId="{526C76C6-A203-4283-9BD4-0BC22F471D28}" dt="2025-01-10T05:18:57.279" v="3305" actId="20577"/>
          <ac:spMkLst>
            <pc:docMk/>
            <pc:sldMk cId="2278000558" sldId="649"/>
            <ac:spMk id="5" creationId="{44B2EE2E-15E5-A777-5387-D3DCA591F548}"/>
          </ac:spMkLst>
        </pc:spChg>
        <pc:spChg chg="add mod">
          <ac:chgData name="상욱 이" userId="25c41c118c829273" providerId="LiveId" clId="{526C76C6-A203-4283-9BD4-0BC22F471D28}" dt="2025-01-21T06:11:57.549" v="4838"/>
          <ac:spMkLst>
            <pc:docMk/>
            <pc:sldMk cId="2278000558" sldId="649"/>
            <ac:spMk id="6" creationId="{0922EA26-7804-0BA7-EA73-7A0A101199D3}"/>
          </ac:spMkLst>
        </pc:spChg>
        <pc:spChg chg="add mod">
          <ac:chgData name="상욱 이" userId="25c41c118c829273" providerId="LiveId" clId="{526C76C6-A203-4283-9BD4-0BC22F471D28}" dt="2025-01-10T05:32:21.390" v="4240" actId="20577"/>
          <ac:spMkLst>
            <pc:docMk/>
            <pc:sldMk cId="2278000558" sldId="649"/>
            <ac:spMk id="7" creationId="{93303583-571F-CDE0-56D9-6EF2CCBC5103}"/>
          </ac:spMkLst>
        </pc:spChg>
        <pc:spChg chg="add mod">
          <ac:chgData name="상욱 이" userId="25c41c118c829273" providerId="LiveId" clId="{526C76C6-A203-4283-9BD4-0BC22F471D28}" dt="2025-01-21T06:12:00.950" v="4856"/>
          <ac:spMkLst>
            <pc:docMk/>
            <pc:sldMk cId="2278000558" sldId="649"/>
            <ac:spMk id="9" creationId="{CC4C07EE-76D0-178B-AABE-9FD684B5389A}"/>
          </ac:spMkLst>
        </pc:spChg>
        <pc:spChg chg="add mod">
          <ac:chgData name="상욱 이" userId="25c41c118c829273" providerId="LiveId" clId="{526C76C6-A203-4283-9BD4-0BC22F471D28}" dt="2025-01-10T05:20:10.921" v="3463" actId="14100"/>
          <ac:spMkLst>
            <pc:docMk/>
            <pc:sldMk cId="2278000558" sldId="649"/>
            <ac:spMk id="14" creationId="{2388A49C-ED90-66D0-1147-53ACBDFEB1E6}"/>
          </ac:spMkLst>
        </pc:spChg>
        <pc:spChg chg="add mod">
          <ac:chgData name="상욱 이" userId="25c41c118c829273" providerId="LiveId" clId="{526C76C6-A203-4283-9BD4-0BC22F471D28}" dt="2025-01-10T05:20:57.894" v="3537" actId="14100"/>
          <ac:spMkLst>
            <pc:docMk/>
            <pc:sldMk cId="2278000558" sldId="649"/>
            <ac:spMk id="15" creationId="{BBCEA2C2-16A1-6A84-AC81-8532DAA5D567}"/>
          </ac:spMkLst>
        </pc:spChg>
        <pc:spChg chg="add mod">
          <ac:chgData name="상욱 이" userId="25c41c118c829273" providerId="LiveId" clId="{526C76C6-A203-4283-9BD4-0BC22F471D28}" dt="2025-01-21T06:11:49.547" v="4796" actId="1035"/>
          <ac:spMkLst>
            <pc:docMk/>
            <pc:sldMk cId="2278000558" sldId="649"/>
            <ac:spMk id="16" creationId="{3351B488-BB37-C30A-8979-79691A4912AF}"/>
          </ac:spMkLst>
        </pc:spChg>
        <pc:spChg chg="add mod">
          <ac:chgData name="상욱 이" userId="25c41c118c829273" providerId="LiveId" clId="{526C76C6-A203-4283-9BD4-0BC22F471D28}" dt="2025-01-10T05:19:26.263" v="3387" actId="6549"/>
          <ac:spMkLst>
            <pc:docMk/>
            <pc:sldMk cId="2278000558" sldId="649"/>
            <ac:spMk id="18" creationId="{6C3E953E-B318-35D7-3F48-2C31E5E62FD4}"/>
          </ac:spMkLst>
        </pc:spChg>
        <pc:spChg chg="add mod">
          <ac:chgData name="상욱 이" userId="25c41c118c829273" providerId="LiveId" clId="{526C76C6-A203-4283-9BD4-0BC22F471D28}" dt="2025-01-10T05:20:27.392" v="3486" actId="14100"/>
          <ac:spMkLst>
            <pc:docMk/>
            <pc:sldMk cId="2278000558" sldId="649"/>
            <ac:spMk id="26" creationId="{94F14D2A-EDE5-2C2A-FB87-82B135C02EA4}"/>
          </ac:spMkLst>
        </pc:spChg>
        <pc:spChg chg="add mod">
          <ac:chgData name="상욱 이" userId="25c41c118c829273" providerId="LiveId" clId="{526C76C6-A203-4283-9BD4-0BC22F471D28}" dt="2025-01-10T05:21:06.237" v="3548" actId="20577"/>
          <ac:spMkLst>
            <pc:docMk/>
            <pc:sldMk cId="2278000558" sldId="649"/>
            <ac:spMk id="27" creationId="{608FE818-B69A-7B44-F98E-82AFCD01F589}"/>
          </ac:spMkLst>
        </pc:spChg>
        <pc:spChg chg="add mod">
          <ac:chgData name="상욱 이" userId="25c41c118c829273" providerId="LiveId" clId="{526C76C6-A203-4283-9BD4-0BC22F471D28}" dt="2025-01-21T06:11:49.547" v="4796" actId="1035"/>
          <ac:spMkLst>
            <pc:docMk/>
            <pc:sldMk cId="2278000558" sldId="649"/>
            <ac:spMk id="28" creationId="{781FD5E9-16BE-8350-2A50-4D0455BC0882}"/>
          </ac:spMkLst>
        </pc:spChg>
        <pc:graphicFrameChg chg="add mod modGraphic">
          <ac:chgData name="상욱 이" userId="25c41c118c829273" providerId="LiveId" clId="{526C76C6-A203-4283-9BD4-0BC22F471D28}" dt="2025-01-21T05:57:06.913" v="4556"/>
          <ac:graphicFrameMkLst>
            <pc:docMk/>
            <pc:sldMk cId="2278000558" sldId="649"/>
            <ac:graphicFrameMk id="8" creationId="{52005FDD-19AC-597B-C58D-EE067F6C635B}"/>
          </ac:graphicFrameMkLst>
        </pc:graphicFrameChg>
      </pc:sldChg>
      <pc:sldChg chg="del">
        <pc:chgData name="상욱 이" userId="25c41c118c829273" providerId="LiveId" clId="{526C76C6-A203-4283-9BD4-0BC22F471D28}" dt="2025-01-10T05:13:32.931" v="3291" actId="2696"/>
        <pc:sldMkLst>
          <pc:docMk/>
          <pc:sldMk cId="3054886453" sldId="650"/>
        </pc:sldMkLst>
      </pc:sldChg>
      <pc:sldChg chg="addSp delSp modSp mod">
        <pc:chgData name="상욱 이" userId="25c41c118c829273" providerId="LiveId" clId="{526C76C6-A203-4283-9BD4-0BC22F471D28}" dt="2025-01-21T06:09:52.492" v="4774" actId="14100"/>
        <pc:sldMkLst>
          <pc:docMk/>
          <pc:sldMk cId="2913420112" sldId="652"/>
        </pc:sldMkLst>
        <pc:picChg chg="add del mod">
          <ac:chgData name="상욱 이" userId="25c41c118c829273" providerId="LiveId" clId="{526C76C6-A203-4283-9BD4-0BC22F471D28}" dt="2025-01-21T06:00:13.644" v="4637" actId="478"/>
          <ac:picMkLst>
            <pc:docMk/>
            <pc:sldMk cId="2913420112" sldId="652"/>
            <ac:picMk id="3" creationId="{71161C60-D484-D9FE-00C8-E2F559F10CA3}"/>
          </ac:picMkLst>
        </pc:picChg>
        <pc:picChg chg="add mod">
          <ac:chgData name="상욱 이" userId="25c41c118c829273" providerId="LiveId" clId="{526C76C6-A203-4283-9BD4-0BC22F471D28}" dt="2025-01-21T06:00:18.927" v="4639" actId="1076"/>
          <ac:picMkLst>
            <pc:docMk/>
            <pc:sldMk cId="2913420112" sldId="652"/>
            <ac:picMk id="4" creationId="{E0F22760-D750-C1D1-DCFF-3B9F8B3283B0}"/>
          </ac:picMkLst>
        </pc:picChg>
        <pc:picChg chg="add del mod">
          <ac:chgData name="상욱 이" userId="25c41c118c829273" providerId="LiveId" clId="{526C76C6-A203-4283-9BD4-0BC22F471D28}" dt="2025-01-21T06:09:48.915" v="4772" actId="478"/>
          <ac:picMkLst>
            <pc:docMk/>
            <pc:sldMk cId="2913420112" sldId="652"/>
            <ac:picMk id="5" creationId="{97376888-8879-5CB6-573E-C7F6915494A8}"/>
          </ac:picMkLst>
        </pc:picChg>
        <pc:picChg chg="add del mod">
          <ac:chgData name="상욱 이" userId="25c41c118c829273" providerId="LiveId" clId="{526C76C6-A203-4283-9BD4-0BC22F471D28}" dt="2025-01-21T06:06:58.369" v="4644" actId="478"/>
          <ac:picMkLst>
            <pc:docMk/>
            <pc:sldMk cId="2913420112" sldId="652"/>
            <ac:picMk id="6" creationId="{248ABB17-64CD-2B40-E363-5F0A2AFA1ABB}"/>
          </ac:picMkLst>
        </pc:picChg>
        <pc:picChg chg="add mod">
          <ac:chgData name="상욱 이" userId="25c41c118c829273" providerId="LiveId" clId="{526C76C6-A203-4283-9BD4-0BC22F471D28}" dt="2025-01-21T06:09:52.492" v="4774" actId="14100"/>
          <ac:picMkLst>
            <pc:docMk/>
            <pc:sldMk cId="2913420112" sldId="652"/>
            <ac:picMk id="8" creationId="{502FE5E1-D87D-9E49-7FFC-6CCF4537FE8D}"/>
          </ac:picMkLst>
        </pc:picChg>
      </pc:sldChg>
      <pc:sldChg chg="add del setBg">
        <pc:chgData name="상욱 이" userId="25c41c118c829273" providerId="LiveId" clId="{526C76C6-A203-4283-9BD4-0BC22F471D28}" dt="2025-01-10T04:18:33.996" v="54"/>
        <pc:sldMkLst>
          <pc:docMk/>
          <pc:sldMk cId="26107958" sldId="653"/>
        </pc:sldMkLst>
      </pc:sldChg>
      <pc:sldChg chg="addSp delSp modSp add del mod">
        <pc:chgData name="상욱 이" userId="25c41c118c829273" providerId="LiveId" clId="{526C76C6-A203-4283-9BD4-0BC22F471D28}" dt="2025-01-10T04:27:22.255" v="875" actId="2696"/>
        <pc:sldMkLst>
          <pc:docMk/>
          <pc:sldMk cId="4145264111" sldId="653"/>
        </pc:sldMkLst>
      </pc:sldChg>
      <pc:sldChg chg="delSp modSp add mod">
        <pc:chgData name="상욱 이" userId="25c41c118c829273" providerId="LiveId" clId="{526C76C6-A203-4283-9BD4-0BC22F471D28}" dt="2025-01-21T06:08:06.863" v="4771"/>
        <pc:sldMkLst>
          <pc:docMk/>
          <pc:sldMk cId="1051317952" sldId="654"/>
        </pc:sldMkLst>
        <pc:spChg chg="mod">
          <ac:chgData name="상욱 이" userId="25c41c118c829273" providerId="LiveId" clId="{526C76C6-A203-4283-9BD4-0BC22F471D28}" dt="2025-01-21T06:08:06.863" v="4771"/>
          <ac:spMkLst>
            <pc:docMk/>
            <pc:sldMk cId="1051317952" sldId="654"/>
            <ac:spMk id="2" creationId="{F2C0A30E-2DB2-B900-E3E6-80FFD3121988}"/>
          </ac:spMkLst>
        </pc:spChg>
        <pc:spChg chg="mod">
          <ac:chgData name="상욱 이" userId="25c41c118c829273" providerId="LiveId" clId="{526C76C6-A203-4283-9BD4-0BC22F471D28}" dt="2025-01-10T04:27:10.892" v="872"/>
          <ac:spMkLst>
            <pc:docMk/>
            <pc:sldMk cId="1051317952" sldId="654"/>
            <ac:spMk id="41" creationId="{FCBC2B51-CE6F-E7D5-D732-7F1A7306C3E7}"/>
          </ac:spMkLst>
        </pc:spChg>
      </pc:sldChg>
      <pc:sldChg chg="addSp delSp modSp add mod">
        <pc:chgData name="상욱 이" userId="25c41c118c829273" providerId="LiveId" clId="{526C76C6-A203-4283-9BD4-0BC22F471D28}" dt="2025-01-21T05:59:39.337" v="4636"/>
        <pc:sldMkLst>
          <pc:docMk/>
          <pc:sldMk cId="419247256" sldId="655"/>
        </pc:sldMkLst>
        <pc:spChg chg="mod">
          <ac:chgData name="상욱 이" userId="25c41c118c829273" providerId="LiveId" clId="{526C76C6-A203-4283-9BD4-0BC22F471D28}" dt="2025-01-10T05:02:26.327" v="2243" actId="1076"/>
          <ac:spMkLst>
            <pc:docMk/>
            <pc:sldMk cId="419247256" sldId="655"/>
            <ac:spMk id="2" creationId="{ABA12E25-4209-FBF1-45BD-AE5BC2FA0094}"/>
          </ac:spMkLst>
        </pc:spChg>
        <pc:spChg chg="add mod">
          <ac:chgData name="상욱 이" userId="25c41c118c829273" providerId="LiveId" clId="{526C76C6-A203-4283-9BD4-0BC22F471D28}" dt="2025-01-10T05:01:13.752" v="2124" actId="255"/>
          <ac:spMkLst>
            <pc:docMk/>
            <pc:sldMk cId="419247256" sldId="655"/>
            <ac:spMk id="5" creationId="{41F0CB18-4775-1D2A-1DCD-D85E3DC20134}"/>
          </ac:spMkLst>
        </pc:spChg>
        <pc:spChg chg="mod">
          <ac:chgData name="상욱 이" userId="25c41c118c829273" providerId="LiveId" clId="{526C76C6-A203-4283-9BD4-0BC22F471D28}" dt="2025-01-10T04:58:54.848" v="2004" actId="20577"/>
          <ac:spMkLst>
            <pc:docMk/>
            <pc:sldMk cId="419247256" sldId="655"/>
            <ac:spMk id="6" creationId="{8D8126D2-3B33-852A-A9E9-33219B639C6A}"/>
          </ac:spMkLst>
        </pc:spChg>
        <pc:spChg chg="add mod">
          <ac:chgData name="상욱 이" userId="25c41c118c829273" providerId="LiveId" clId="{526C76C6-A203-4283-9BD4-0BC22F471D28}" dt="2025-01-10T05:01:19.716" v="2125" actId="255"/>
          <ac:spMkLst>
            <pc:docMk/>
            <pc:sldMk cId="419247256" sldId="655"/>
            <ac:spMk id="7" creationId="{C17C8836-0F11-FAF8-A888-8D375DAA1FB7}"/>
          </ac:spMkLst>
        </pc:spChg>
        <pc:spChg chg="add mod">
          <ac:chgData name="상욱 이" userId="25c41c118c829273" providerId="LiveId" clId="{526C76C6-A203-4283-9BD4-0BC22F471D28}" dt="2025-01-10T05:01:23.262" v="2126" actId="255"/>
          <ac:spMkLst>
            <pc:docMk/>
            <pc:sldMk cId="419247256" sldId="655"/>
            <ac:spMk id="10" creationId="{5E462DA9-FF71-9EDF-E12A-CA2623C652C0}"/>
          </ac:spMkLst>
        </pc:spChg>
        <pc:spChg chg="add mod">
          <ac:chgData name="상욱 이" userId="25c41c118c829273" providerId="LiveId" clId="{526C76C6-A203-4283-9BD4-0BC22F471D28}" dt="2025-01-10T05:01:37.988" v="2146" actId="20577"/>
          <ac:spMkLst>
            <pc:docMk/>
            <pc:sldMk cId="419247256" sldId="655"/>
            <ac:spMk id="13" creationId="{74D21364-818D-42F2-B4EA-B42941CF0FD3}"/>
          </ac:spMkLst>
        </pc:spChg>
        <pc:spChg chg="add mod">
          <ac:chgData name="상욱 이" userId="25c41c118c829273" providerId="LiveId" clId="{526C76C6-A203-4283-9BD4-0BC22F471D28}" dt="2025-01-10T05:01:52.135" v="2181" actId="20577"/>
          <ac:spMkLst>
            <pc:docMk/>
            <pc:sldMk cId="419247256" sldId="655"/>
            <ac:spMk id="14" creationId="{1C1E816F-31AB-0214-419B-B4D13B05737C}"/>
          </ac:spMkLst>
        </pc:spChg>
        <pc:spChg chg="add mod">
          <ac:chgData name="상욱 이" userId="25c41c118c829273" providerId="LiveId" clId="{526C76C6-A203-4283-9BD4-0BC22F471D28}" dt="2025-01-10T05:02:08.470" v="2219" actId="20577"/>
          <ac:spMkLst>
            <pc:docMk/>
            <pc:sldMk cId="419247256" sldId="655"/>
            <ac:spMk id="15" creationId="{AB952D07-E075-76F7-1638-85E9EF6BB65F}"/>
          </ac:spMkLst>
        </pc:spChg>
        <pc:spChg chg="add mod">
          <ac:chgData name="상욱 이" userId="25c41c118c829273" providerId="LiveId" clId="{526C76C6-A203-4283-9BD4-0BC22F471D28}" dt="2025-01-10T05:02:36.816" v="2266" actId="20577"/>
          <ac:spMkLst>
            <pc:docMk/>
            <pc:sldMk cId="419247256" sldId="655"/>
            <ac:spMk id="16" creationId="{3A3BC6A0-A8C5-9671-10AF-AE9B064F437B}"/>
          </ac:spMkLst>
        </pc:spChg>
        <pc:spChg chg="add mod">
          <ac:chgData name="상욱 이" userId="25c41c118c829273" providerId="LiveId" clId="{526C76C6-A203-4283-9BD4-0BC22F471D28}" dt="2025-01-10T05:02:42.844" v="2268" actId="1076"/>
          <ac:spMkLst>
            <pc:docMk/>
            <pc:sldMk cId="419247256" sldId="655"/>
            <ac:spMk id="17" creationId="{70A45A48-D64B-3412-6438-0133EA30B3C8}"/>
          </ac:spMkLst>
        </pc:spChg>
        <pc:spChg chg="add mod">
          <ac:chgData name="상욱 이" userId="25c41c118c829273" providerId="LiveId" clId="{526C76C6-A203-4283-9BD4-0BC22F471D28}" dt="2025-01-10T05:02:53.535" v="2272" actId="1076"/>
          <ac:spMkLst>
            <pc:docMk/>
            <pc:sldMk cId="419247256" sldId="655"/>
            <ac:spMk id="19" creationId="{149E04AC-1653-8BA8-65A9-BEA51DC9B3C2}"/>
          </ac:spMkLst>
        </pc:spChg>
        <pc:spChg chg="add mod">
          <ac:chgData name="상욱 이" userId="25c41c118c829273" providerId="LiveId" clId="{526C76C6-A203-4283-9BD4-0BC22F471D28}" dt="2025-01-10T05:24:49.338" v="4082" actId="1076"/>
          <ac:spMkLst>
            <pc:docMk/>
            <pc:sldMk cId="419247256" sldId="655"/>
            <ac:spMk id="21" creationId="{327B9A54-788F-D493-D185-439A4F613EE4}"/>
          </ac:spMkLst>
        </pc:spChg>
        <pc:spChg chg="add del mod">
          <ac:chgData name="상욱 이" userId="25c41c118c829273" providerId="LiveId" clId="{526C76C6-A203-4283-9BD4-0BC22F471D28}" dt="2025-01-10T05:01:38.391" v="2147"/>
          <ac:spMkLst>
            <pc:docMk/>
            <pc:sldMk cId="419247256" sldId="655"/>
            <ac:spMk id="23" creationId="{DC8630C4-8A1D-B3CB-E73C-26B1EB82CE28}"/>
          </ac:spMkLst>
        </pc:spChg>
        <pc:spChg chg="mod">
          <ac:chgData name="상욱 이" userId="25c41c118c829273" providerId="LiveId" clId="{526C76C6-A203-4283-9BD4-0BC22F471D28}" dt="2025-01-10T05:03:03.350" v="2278" actId="20577"/>
          <ac:spMkLst>
            <pc:docMk/>
            <pc:sldMk cId="419247256" sldId="655"/>
            <ac:spMk id="24" creationId="{3C2EB7A7-24B0-FAA4-520F-A487D0F7B610}"/>
          </ac:spMkLst>
        </pc:spChg>
        <pc:spChg chg="mod">
          <ac:chgData name="상욱 이" userId="25c41c118c829273" providerId="LiveId" clId="{526C76C6-A203-4283-9BD4-0BC22F471D28}" dt="2025-01-10T04:58:43.107" v="1970" actId="20577"/>
          <ac:spMkLst>
            <pc:docMk/>
            <pc:sldMk cId="419247256" sldId="655"/>
            <ac:spMk id="60" creationId="{8DE2A489-2620-A575-657E-3EE07A47FB19}"/>
          </ac:spMkLst>
        </pc:spChg>
        <pc:graphicFrameChg chg="mod modGraphic">
          <ac:chgData name="상욱 이" userId="25c41c118c829273" providerId="LiveId" clId="{526C76C6-A203-4283-9BD4-0BC22F471D28}" dt="2025-01-21T05:59:39.337" v="4636"/>
          <ac:graphicFrameMkLst>
            <pc:docMk/>
            <pc:sldMk cId="419247256" sldId="655"/>
            <ac:graphicFrameMk id="25" creationId="{01B4C1DF-C795-99D7-6732-8BD9C1AB409B}"/>
          </ac:graphicFrameMkLst>
        </pc:graphicFrameChg>
      </pc:sldChg>
      <pc:sldChg chg="addSp delSp modSp add mod">
        <pc:chgData name="상욱 이" userId="25c41c118c829273" providerId="LiveId" clId="{526C76C6-A203-4283-9BD4-0BC22F471D28}" dt="2025-01-10T05:26:25.588" v="4216" actId="20577"/>
        <pc:sldMkLst>
          <pc:docMk/>
          <pc:sldMk cId="510493918" sldId="656"/>
        </pc:sldMkLst>
        <pc:spChg chg="add mod">
          <ac:chgData name="상욱 이" userId="25c41c118c829273" providerId="LiveId" clId="{526C76C6-A203-4283-9BD4-0BC22F471D28}" dt="2025-01-10T05:09:49.090" v="2805" actId="255"/>
          <ac:spMkLst>
            <pc:docMk/>
            <pc:sldMk cId="510493918" sldId="656"/>
            <ac:spMk id="3" creationId="{70506164-B3BF-C100-E157-9C813226C16A}"/>
          </ac:spMkLst>
        </pc:spChg>
        <pc:spChg chg="add mod">
          <ac:chgData name="상욱 이" userId="25c41c118c829273" providerId="LiveId" clId="{526C76C6-A203-4283-9BD4-0BC22F471D28}" dt="2025-01-10T05:10:00.703" v="2808" actId="1076"/>
          <ac:spMkLst>
            <pc:docMk/>
            <pc:sldMk cId="510493918" sldId="656"/>
            <ac:spMk id="4" creationId="{775302D3-8295-418E-DD39-7E297238DA82}"/>
          </ac:spMkLst>
        </pc:spChg>
        <pc:spChg chg="mod">
          <ac:chgData name="상욱 이" userId="25c41c118c829273" providerId="LiveId" clId="{526C76C6-A203-4283-9BD4-0BC22F471D28}" dt="2025-01-10T05:07:58.942" v="2731" actId="20577"/>
          <ac:spMkLst>
            <pc:docMk/>
            <pc:sldMk cId="510493918" sldId="656"/>
            <ac:spMk id="6" creationId="{54D39599-8B05-2D6B-113B-C96613C31CE4}"/>
          </ac:spMkLst>
        </pc:spChg>
        <pc:spChg chg="add mod">
          <ac:chgData name="상욱 이" userId="25c41c118c829273" providerId="LiveId" clId="{526C76C6-A203-4283-9BD4-0BC22F471D28}" dt="2025-01-10T05:10:07.127" v="2811" actId="1076"/>
          <ac:spMkLst>
            <pc:docMk/>
            <pc:sldMk cId="510493918" sldId="656"/>
            <ac:spMk id="8" creationId="{F61A8652-5F63-3C0B-49D9-1B0CC50CF4A6}"/>
          </ac:spMkLst>
        </pc:spChg>
        <pc:spChg chg="add mod">
          <ac:chgData name="상욱 이" userId="25c41c118c829273" providerId="LiveId" clId="{526C76C6-A203-4283-9BD4-0BC22F471D28}" dt="2025-01-10T05:10:25.891" v="2823" actId="1076"/>
          <ac:spMkLst>
            <pc:docMk/>
            <pc:sldMk cId="510493918" sldId="656"/>
            <ac:spMk id="9" creationId="{7B14E69B-A484-3326-3398-6FD55FA10FC4}"/>
          </ac:spMkLst>
        </pc:spChg>
        <pc:spChg chg="add mod">
          <ac:chgData name="상욱 이" userId="25c41c118c829273" providerId="LiveId" clId="{526C76C6-A203-4283-9BD4-0BC22F471D28}" dt="2025-01-10T05:10:31.154" v="2825" actId="1076"/>
          <ac:spMkLst>
            <pc:docMk/>
            <pc:sldMk cId="510493918" sldId="656"/>
            <ac:spMk id="11" creationId="{EE48823F-CF74-5518-A555-175143204C98}"/>
          </ac:spMkLst>
        </pc:spChg>
        <pc:spChg chg="add mod">
          <ac:chgData name="상욱 이" userId="25c41c118c829273" providerId="LiveId" clId="{526C76C6-A203-4283-9BD4-0BC22F471D28}" dt="2025-01-10T05:12:42.190" v="3155" actId="14100"/>
          <ac:spMkLst>
            <pc:docMk/>
            <pc:sldMk cId="510493918" sldId="656"/>
            <ac:spMk id="12" creationId="{1D3A40EA-3A41-B0DF-3FE8-20DB08BA1131}"/>
          </ac:spMkLst>
        </pc:spChg>
        <pc:spChg chg="mod">
          <ac:chgData name="상욱 이" userId="25c41c118c829273" providerId="LiveId" clId="{526C76C6-A203-4283-9BD4-0BC22F471D28}" dt="2025-01-10T05:09:25.151" v="2780" actId="14100"/>
          <ac:spMkLst>
            <pc:docMk/>
            <pc:sldMk cId="510493918" sldId="656"/>
            <ac:spMk id="16" creationId="{D210308B-61D3-E8B0-808F-50AD7DE14D17}"/>
          </ac:spMkLst>
        </pc:spChg>
        <pc:spChg chg="mod">
          <ac:chgData name="상욱 이" userId="25c41c118c829273" providerId="LiveId" clId="{526C76C6-A203-4283-9BD4-0BC22F471D28}" dt="2025-01-10T05:10:19.912" v="2822" actId="1076"/>
          <ac:spMkLst>
            <pc:docMk/>
            <pc:sldMk cId="510493918" sldId="656"/>
            <ac:spMk id="23" creationId="{9177A0A1-14FA-F089-3D47-D9446BDE4CCE}"/>
          </ac:spMkLst>
        </pc:spChg>
        <pc:spChg chg="mod">
          <ac:chgData name="상욱 이" userId="25c41c118c829273" providerId="LiveId" clId="{526C76C6-A203-4283-9BD4-0BC22F471D28}" dt="2025-01-10T05:08:01.878" v="2733" actId="20577"/>
          <ac:spMkLst>
            <pc:docMk/>
            <pc:sldMk cId="510493918" sldId="656"/>
            <ac:spMk id="24" creationId="{FAB12442-AACF-0768-CF2F-4B2B6A9F3C99}"/>
          </ac:spMkLst>
        </pc:spChg>
        <pc:spChg chg="mod">
          <ac:chgData name="상욱 이" userId="25c41c118c829273" providerId="LiveId" clId="{526C76C6-A203-4283-9BD4-0BC22F471D28}" dt="2025-01-10T05:07:46.781" v="2705" actId="20577"/>
          <ac:spMkLst>
            <pc:docMk/>
            <pc:sldMk cId="510493918" sldId="656"/>
            <ac:spMk id="60" creationId="{BB0FAB73-AFB6-9EB3-41C1-43F534EB8D86}"/>
          </ac:spMkLst>
        </pc:spChg>
        <pc:graphicFrameChg chg="modGraphic">
          <ac:chgData name="상욱 이" userId="25c41c118c829273" providerId="LiveId" clId="{526C76C6-A203-4283-9BD4-0BC22F471D28}" dt="2025-01-10T05:26:25.588" v="4216" actId="20577"/>
          <ac:graphicFrameMkLst>
            <pc:docMk/>
            <pc:sldMk cId="510493918" sldId="656"/>
            <ac:graphicFrameMk id="25" creationId="{23DDB789-5442-84AF-3E56-84F8301D2900}"/>
          </ac:graphicFrameMkLst>
        </pc:graphicFrameChg>
      </pc:sldChg>
    </pc:docChg>
  </pc:docChgLst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FF3E78-1C7E-8CEB-2BC3-4B1F92D0E06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2B08C1-BBA9-053F-75EE-4DB6CD81FCF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주문관리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B2EE2E-15E5-A777-5387-D3DCA591F54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03583-571F-CDE0-56D9-6EF2CCBC5103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주문 내역</a:t>
            </a:r>
            <a:endParaRPr lang="en-US" altLang="ko-KR" sz="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2005FDD-19AC-597B-C58D-EE067F6C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54427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주문 목록 노출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완료 상태의 항목은 취소 가능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일괄취소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중인 하루 지난 항목은 배송완료로 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구매 날짜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구매 항목과 수량 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환불 </a:t>
                      </a:r>
                      <a:r>
                        <a:rPr lang="ko-KR" altLang="en-US" sz="1400" dirty="0" err="1"/>
                        <a:t>신청시</a:t>
                      </a:r>
                      <a:r>
                        <a:rPr lang="ko-KR" altLang="en-US" sz="1400" dirty="0"/>
                        <a:t> 바로 환불처리 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재고 수량 증가 및 주문 환불처리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88A49C-ED90-66D0-1147-53ACBDFEB1E6}"/>
              </a:ext>
            </a:extLst>
          </p:cNvPr>
          <p:cNvSpPr/>
          <p:nvPr/>
        </p:nvSpPr>
        <p:spPr>
          <a:xfrm>
            <a:off x="1563064" y="3230008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구매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CEA2C2-16A1-6A84-AC81-8532DAA5D567}"/>
              </a:ext>
            </a:extLst>
          </p:cNvPr>
          <p:cNvSpPr/>
          <p:nvPr/>
        </p:nvSpPr>
        <p:spPr>
          <a:xfrm>
            <a:off x="1563064" y="4001569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구매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51B488-BB37-C30A-8979-79691A4912AF}"/>
              </a:ext>
            </a:extLst>
          </p:cNvPr>
          <p:cNvSpPr/>
          <p:nvPr/>
        </p:nvSpPr>
        <p:spPr>
          <a:xfrm>
            <a:off x="1563064" y="4572610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구매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3E953E-B318-35D7-3F48-2C31E5E62FD4}"/>
              </a:ext>
            </a:extLst>
          </p:cNvPr>
          <p:cNvSpPr/>
          <p:nvPr/>
        </p:nvSpPr>
        <p:spPr>
          <a:xfrm>
            <a:off x="5921830" y="3201998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주문 취소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F14D2A-EDE5-2C2A-FB87-82B135C02EA4}"/>
              </a:ext>
            </a:extLst>
          </p:cNvPr>
          <p:cNvSpPr/>
          <p:nvPr/>
        </p:nvSpPr>
        <p:spPr>
          <a:xfrm>
            <a:off x="4160190" y="3230008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 완료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FE818-B69A-7B44-F98E-82AFCD01F589}"/>
              </a:ext>
            </a:extLst>
          </p:cNvPr>
          <p:cNvSpPr/>
          <p:nvPr/>
        </p:nvSpPr>
        <p:spPr>
          <a:xfrm>
            <a:off x="4160190" y="3987634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완료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FD5E9-16BE-8350-2A50-4D0455BC0882}"/>
              </a:ext>
            </a:extLst>
          </p:cNvPr>
          <p:cNvSpPr/>
          <p:nvPr/>
        </p:nvSpPr>
        <p:spPr>
          <a:xfrm>
            <a:off x="4168805" y="4557990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취소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765BF7-8859-EDED-4DFC-347668A71F25}"/>
              </a:ext>
            </a:extLst>
          </p:cNvPr>
          <p:cNvSpPr/>
          <p:nvPr/>
        </p:nvSpPr>
        <p:spPr>
          <a:xfrm>
            <a:off x="5921830" y="3965264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환불 신청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22EA26-7804-0BA7-EA73-7A0A101199D3}"/>
              </a:ext>
            </a:extLst>
          </p:cNvPr>
          <p:cNvSpPr/>
          <p:nvPr/>
        </p:nvSpPr>
        <p:spPr>
          <a:xfrm>
            <a:off x="1573947" y="5171324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구매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4C07EE-76D0-178B-AABE-9FD684B5389A}"/>
              </a:ext>
            </a:extLst>
          </p:cNvPr>
          <p:cNvSpPr/>
          <p:nvPr/>
        </p:nvSpPr>
        <p:spPr>
          <a:xfrm>
            <a:off x="4179688" y="5156704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 완료</a:t>
            </a:r>
          </a:p>
        </p:txBody>
      </p:sp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32" name="Picture 8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14E07C6F-513F-EA35-DF34-9E78038C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91" y="1418318"/>
            <a:ext cx="2544293" cy="1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umpToSpringBoot] 1-01. 스프링부트란?">
            <a:extLst>
              <a:ext uri="{FF2B5EF4-FFF2-40B4-BE49-F238E27FC236}">
                <a16:creationId xmlns:a16="http://schemas.microsoft.com/office/drawing/2014/main" id="{49667462-EB82-1B6F-C0EF-D779E718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47" y="4098364"/>
            <a:ext cx="3393770" cy="17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945531" y="1532506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tlin: A Beginner's Guide and Tutorial | Okta Developer">
            <a:extLst>
              <a:ext uri="{FF2B5EF4-FFF2-40B4-BE49-F238E27FC236}">
                <a16:creationId xmlns:a16="http://schemas.microsoft.com/office/drawing/2014/main" id="{A40EE0CC-9EAA-7C20-8327-4E1A70398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87" y="2041348"/>
            <a:ext cx="2260319" cy="118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[Spring] JPA란?">
            <a:extLst>
              <a:ext uri="{FF2B5EF4-FFF2-40B4-BE49-F238E27FC236}">
                <a16:creationId xmlns:a16="http://schemas.microsoft.com/office/drawing/2014/main" id="{562410FD-A0F6-96FD-54A0-2DDCAF7E0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1" t="21208" r="34944" b="25604"/>
          <a:stretch/>
        </p:blipFill>
        <p:spPr bwMode="auto">
          <a:xfrm>
            <a:off x="6269527" y="3806759"/>
            <a:ext cx="2117271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F0643F-3F27-7541-1AAD-984D673337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361409" y="-3449430"/>
            <a:ext cx="4357243" cy="778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사진 설명을 입력하세요.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﻿ </a:t>
            </a:r>
          </a:p>
        </p:txBody>
      </p:sp>
      <p:pic>
        <p:nvPicPr>
          <p:cNvPr id="5" name="Picture 2" descr="MariaDB bakes native encryption into 10.1RC - with some Google loving ...">
            <a:extLst>
              <a:ext uri="{FF2B5EF4-FFF2-40B4-BE49-F238E27FC236}">
                <a16:creationId xmlns:a16="http://schemas.microsoft.com/office/drawing/2014/main" id="{CD03B78F-8F64-AF98-5825-2EAE621B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08" y="3953674"/>
            <a:ext cx="2286534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4" name="Picture 2" descr="MariaDB bakes native encryption into 10.1RC - with some Google loving ...">
            <a:extLst>
              <a:ext uri="{FF2B5EF4-FFF2-40B4-BE49-F238E27FC236}">
                <a16:creationId xmlns:a16="http://schemas.microsoft.com/office/drawing/2014/main" id="{E0F22760-D750-C1D1-DCFF-3B9F8B32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08" y="4421760"/>
            <a:ext cx="2286534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FE5E1-D87D-9E49-7FFC-6CCF4537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7" y="2237013"/>
            <a:ext cx="7291456" cy="36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0E3F0-ED29-5709-FBB3-4BB2ABE37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C0A30E-2DB2-B900-E3E6-80FFD3121988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카테고리 생략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 과정 생략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지난 주문 목록은 배송 완료 처리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바로 환불 처리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계정과 고객 계정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통합（하나의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계정으로 상품 등록 및 주문까지 모두 가능）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 상태만 삭제로 변경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주문에 포함된 상품 관리하기 위함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※ </a:t>
            </a:r>
            <a:r>
              <a:rPr lang="ko-KR" altLang="en-US" dirty="0">
                <a:solidFill>
                  <a:schemeClr val="tx1"/>
                </a:solidFill>
              </a:rPr>
              <a:t>프로젝트의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취지는 </a:t>
            </a:r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kotiln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MyBatis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MariaDB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사용 및 이미지 저장 로드 기능 구현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동시성 문제에 대한 고려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해볼것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수량 관련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BC2B51-CE6F-E7D5-D732-7F1A7306C3E7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주요 고려사항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1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14555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60533" y="3421979"/>
            <a:ext cx="108885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철수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영희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민수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등록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철수</a:t>
            </a:r>
            <a:r>
              <a:rPr lang="ko-KR" altLang="en-US" dirty="0"/>
              <a:t> 고객님</a:t>
            </a:r>
            <a:r>
              <a:rPr lang="en-US" altLang="ko-KR" dirty="0"/>
              <a:t> </a:t>
            </a:r>
            <a:r>
              <a:rPr lang="ko-KR" altLang="en-US" dirty="0"/>
              <a:t>반갑습니다</a:t>
            </a:r>
            <a:r>
              <a:rPr lang="en-US" altLang="ko-KR" dirty="0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주문 하기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48113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상품을 등록할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상품을 삭제하고 수정할 수 있는 상품 관리버튼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 주문을 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취소 수정 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A1BB1FC-1090-35B9-87F2-E322BD7364E6}"/>
              </a:ext>
            </a:extLst>
          </p:cNvPr>
          <p:cNvSpPr/>
          <p:nvPr/>
        </p:nvSpPr>
        <p:spPr>
          <a:xfrm>
            <a:off x="2373549" y="505082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관리</a:t>
            </a:r>
            <a:endParaRPr lang="en-US" altLang="ko-KR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FAC860-736C-305F-F0A2-15C9D33E968A}"/>
              </a:ext>
            </a:extLst>
          </p:cNvPr>
          <p:cNvSpPr/>
          <p:nvPr/>
        </p:nvSpPr>
        <p:spPr>
          <a:xfrm>
            <a:off x="4674256" y="505082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주문 관리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상품 등록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등록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63F70-24B5-8588-371E-8D91CD0EF02E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상품명 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5354391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등록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A6E91D-C460-16C2-D4CB-10AFF3423959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제철 사과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87EB-52A2-7B9D-D3DF-8C4230B743E3}"/>
              </a:ext>
            </a:extLst>
          </p:cNvPr>
          <p:cNvSpPr/>
          <p:nvPr/>
        </p:nvSpPr>
        <p:spPr>
          <a:xfrm>
            <a:off x="1952077" y="354649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상품 설명  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425E7-2F82-C88B-DE0E-4EE7416EFBBE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영희네에서</a:t>
            </a:r>
            <a:r>
              <a:rPr lang="ko-KR" altLang="en-US" dirty="0">
                <a:solidFill>
                  <a:schemeClr val="tx1"/>
                </a:solidFill>
              </a:rPr>
              <a:t> 직접 수확한 사과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38899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상품에 대한 정보 입력 후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사진 등록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6FC37-0935-5899-5AC0-11D385881E36}"/>
              </a:ext>
            </a:extLst>
          </p:cNvPr>
          <p:cNvSpPr/>
          <p:nvPr/>
        </p:nvSpPr>
        <p:spPr>
          <a:xfrm>
            <a:off x="3335142" y="473386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4D4FC8-970D-4115-99D2-CA9B6D6A52DF}"/>
              </a:ext>
            </a:extLst>
          </p:cNvPr>
          <p:cNvSpPr/>
          <p:nvPr/>
        </p:nvSpPr>
        <p:spPr>
          <a:xfrm>
            <a:off x="2385428" y="4691870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수량 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8CEF8-E0F8-120B-140B-E97815B61A2F}"/>
              </a:ext>
            </a:extLst>
          </p:cNvPr>
          <p:cNvSpPr/>
          <p:nvPr/>
        </p:nvSpPr>
        <p:spPr>
          <a:xfrm>
            <a:off x="2380813" y="412383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가격 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A7124-9818-1CE3-7756-2F490E0EE3B5}"/>
              </a:ext>
            </a:extLst>
          </p:cNvPr>
          <p:cNvSpPr/>
          <p:nvPr/>
        </p:nvSpPr>
        <p:spPr>
          <a:xfrm>
            <a:off x="3330524" y="4165833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1000 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594601-7C0B-EC64-DA25-6768091EA1B0}"/>
              </a:ext>
            </a:extLst>
          </p:cNvPr>
          <p:cNvSpPr/>
          <p:nvPr/>
        </p:nvSpPr>
        <p:spPr>
          <a:xfrm>
            <a:off x="3330524" y="5345631"/>
            <a:ext cx="196456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사진 업로드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69F01-FB93-2FF5-55DF-B5349826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8630C4-8A1D-B3CB-E73C-26B1EB82CE28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8126D2-3B33-852A-A9E9-33219B639C6A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상품 관리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E2A489-2620-A575-657E-3EE07A47FB19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2EB7A7-24B0-FAA4-520F-A487D0F7B610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 상품 목록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12E25-4209-FBF1-45BD-AE5BC2FA0094}"/>
              </a:ext>
            </a:extLst>
          </p:cNvPr>
          <p:cNvSpPr/>
          <p:nvPr/>
        </p:nvSpPr>
        <p:spPr>
          <a:xfrm>
            <a:off x="6140426" y="3189052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수정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B4C1DF-C795-99D7-6732-8BD9C1AB4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0916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메뉴 진입 후 내 상품 목록 노출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항목당 수정 삭제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알림 팝업 노출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예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상품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삭제해도 기존의 배달항목은 유지됨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수정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수정 팝업 노출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등록이랑 유사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F0CB18-4775-1D2A-1DCD-D85E3DC20134}"/>
              </a:ext>
            </a:extLst>
          </p:cNvPr>
          <p:cNvSpPr/>
          <p:nvPr/>
        </p:nvSpPr>
        <p:spPr>
          <a:xfrm>
            <a:off x="1407886" y="3127829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7C8836-0F11-FAF8-A888-8D375DAA1FB7}"/>
              </a:ext>
            </a:extLst>
          </p:cNvPr>
          <p:cNvSpPr/>
          <p:nvPr/>
        </p:nvSpPr>
        <p:spPr>
          <a:xfrm>
            <a:off x="1407886" y="3881344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462DA9-FF71-9EDF-E12A-CA2623C652C0}"/>
              </a:ext>
            </a:extLst>
          </p:cNvPr>
          <p:cNvSpPr/>
          <p:nvPr/>
        </p:nvSpPr>
        <p:spPr>
          <a:xfrm>
            <a:off x="1407886" y="4633466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D21364-818D-42F2-B4EA-B42941CF0FD3}"/>
              </a:ext>
            </a:extLst>
          </p:cNvPr>
          <p:cNvSpPr/>
          <p:nvPr/>
        </p:nvSpPr>
        <p:spPr>
          <a:xfrm>
            <a:off x="2409371" y="3243943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제철 사과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1E816F-31AB-0214-419B-B4D13B05737C}"/>
              </a:ext>
            </a:extLst>
          </p:cNvPr>
          <p:cNvSpPr/>
          <p:nvPr/>
        </p:nvSpPr>
        <p:spPr>
          <a:xfrm>
            <a:off x="2409371" y="401251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포켓몬스터 장난감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952D07-E075-76F7-1638-85E9EF6BB65F}"/>
              </a:ext>
            </a:extLst>
          </p:cNvPr>
          <p:cNvSpPr/>
          <p:nvPr/>
        </p:nvSpPr>
        <p:spPr>
          <a:xfrm>
            <a:off x="2409371" y="477313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3BC6A0-A8C5-9671-10AF-AE9B064F437B}"/>
              </a:ext>
            </a:extLst>
          </p:cNvPr>
          <p:cNvSpPr/>
          <p:nvPr/>
        </p:nvSpPr>
        <p:spPr>
          <a:xfrm>
            <a:off x="6991382" y="3198225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삭제</a:t>
            </a:r>
            <a:endParaRPr lang="en-US" altLang="ko-KR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A45A48-D64B-3412-6438-0133EA30B3C8}"/>
              </a:ext>
            </a:extLst>
          </p:cNvPr>
          <p:cNvSpPr/>
          <p:nvPr/>
        </p:nvSpPr>
        <p:spPr>
          <a:xfrm>
            <a:off x="6140425" y="3936236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수정</a:t>
            </a:r>
            <a:endParaRPr lang="en-US" altLang="ko-KR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9E04AC-1653-8BA8-65A9-BEA51DC9B3C2}"/>
              </a:ext>
            </a:extLst>
          </p:cNvPr>
          <p:cNvSpPr/>
          <p:nvPr/>
        </p:nvSpPr>
        <p:spPr>
          <a:xfrm>
            <a:off x="6991381" y="3921075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삭제</a:t>
            </a:r>
            <a:endParaRPr lang="en-US" altLang="ko-KR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7B9A54-788F-D493-D185-439A4F613EE4}"/>
              </a:ext>
            </a:extLst>
          </p:cNvPr>
          <p:cNvSpPr/>
          <p:nvPr/>
        </p:nvSpPr>
        <p:spPr>
          <a:xfrm>
            <a:off x="6122497" y="4747402"/>
            <a:ext cx="1596571" cy="454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삭제됨</a:t>
            </a:r>
          </a:p>
        </p:txBody>
      </p:sp>
    </p:spTree>
    <p:extLst>
      <p:ext uri="{BB962C8B-B14F-4D97-AF65-F5344CB8AC3E}">
        <p14:creationId xmlns:p14="http://schemas.microsoft.com/office/powerpoint/2010/main" val="41924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90ED4-0885-2623-3CAD-DEB75D5A0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7A0A1-14FA-F089-3D47-D9446BDE4CC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39599-8B05-2D6B-113B-C96613C31CE4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주문하기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0FAB73-AFB6-9EB3-41C1-43F534EB8D86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B12442-AACF-0768-CF2F-4B2B6A9F3C99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목록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3DDB789-5442-84AF-3E56-84F8301D2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34128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상품 목록 노출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바로 구매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아니오</a:t>
                      </a:r>
                      <a:r>
                        <a:rPr lang="ko-KR" altLang="en-US" sz="1400" dirty="0"/>
                        <a:t> 팝업 노출 후 구매가능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상품 상세 정도 </a:t>
                      </a:r>
                      <a:r>
                        <a:rPr lang="ko-KR" altLang="en-US" sz="1400" dirty="0" err="1"/>
                        <a:t>알림팝업</a:t>
                      </a:r>
                      <a:r>
                        <a:rPr lang="ko-KR" altLang="en-US" sz="1400" dirty="0"/>
                        <a:t>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담기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담기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장바구니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장바구니 항목 </a:t>
                      </a:r>
                      <a:r>
                        <a:rPr lang="ko-KR" altLang="en-US" sz="1400" dirty="0" err="1"/>
                        <a:t>노출후</a:t>
                      </a:r>
                      <a:r>
                        <a:rPr lang="ko-KR" altLang="en-US" sz="1400" dirty="0"/>
                        <a:t> 삭제 또는 모두 구매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주문시</a:t>
                      </a:r>
                      <a:r>
                        <a:rPr lang="ko-KR" altLang="en-US" sz="1400"/>
                        <a:t> 상품 재고 수량 감소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1F2CBD3-73F7-14B9-9F30-0DE503EC22AC}"/>
              </a:ext>
            </a:extLst>
          </p:cNvPr>
          <p:cNvSpPr/>
          <p:nvPr/>
        </p:nvSpPr>
        <p:spPr>
          <a:xfrm>
            <a:off x="1407886" y="3127829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03191-D65F-1276-3214-08298D75FA1E}"/>
              </a:ext>
            </a:extLst>
          </p:cNvPr>
          <p:cNvSpPr/>
          <p:nvPr/>
        </p:nvSpPr>
        <p:spPr>
          <a:xfrm>
            <a:off x="1407886" y="3881344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5FE29-464F-5EBD-0938-620EF9BE2A07}"/>
              </a:ext>
            </a:extLst>
          </p:cNvPr>
          <p:cNvSpPr/>
          <p:nvPr/>
        </p:nvSpPr>
        <p:spPr>
          <a:xfrm>
            <a:off x="1407886" y="4633466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E0A3B6-324F-4532-96B5-51E3B4D5A0AB}"/>
              </a:ext>
            </a:extLst>
          </p:cNvPr>
          <p:cNvSpPr/>
          <p:nvPr/>
        </p:nvSpPr>
        <p:spPr>
          <a:xfrm>
            <a:off x="2409371" y="3243943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제철 사과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D7BC6C-38A3-7574-95A7-016770CDD35C}"/>
              </a:ext>
            </a:extLst>
          </p:cNvPr>
          <p:cNvSpPr/>
          <p:nvPr/>
        </p:nvSpPr>
        <p:spPr>
          <a:xfrm>
            <a:off x="2409371" y="401251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포켓몬스터 장난감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16D0A7-8878-1752-74C0-5061A525597C}"/>
              </a:ext>
            </a:extLst>
          </p:cNvPr>
          <p:cNvSpPr/>
          <p:nvPr/>
        </p:nvSpPr>
        <p:spPr>
          <a:xfrm>
            <a:off x="2409371" y="477313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10308B-61D3-E8B0-808F-50AD7DE14D17}"/>
              </a:ext>
            </a:extLst>
          </p:cNvPr>
          <p:cNvSpPr/>
          <p:nvPr/>
        </p:nvSpPr>
        <p:spPr>
          <a:xfrm>
            <a:off x="7017224" y="3175367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06164-B3BF-C100-E157-9C813226C16A}"/>
              </a:ext>
            </a:extLst>
          </p:cNvPr>
          <p:cNvSpPr/>
          <p:nvPr/>
        </p:nvSpPr>
        <p:spPr>
          <a:xfrm>
            <a:off x="5921830" y="3201998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5302D3-8295-418E-DD39-7E297238DA82}"/>
              </a:ext>
            </a:extLst>
          </p:cNvPr>
          <p:cNvSpPr/>
          <p:nvPr/>
        </p:nvSpPr>
        <p:spPr>
          <a:xfrm>
            <a:off x="6999090" y="3895632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1A8652-5F63-3C0B-49D9-1B0CC50CF4A6}"/>
              </a:ext>
            </a:extLst>
          </p:cNvPr>
          <p:cNvSpPr/>
          <p:nvPr/>
        </p:nvSpPr>
        <p:spPr>
          <a:xfrm>
            <a:off x="6999090" y="4659233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4E69B-A484-3326-3398-6FD55FA10FC4}"/>
              </a:ext>
            </a:extLst>
          </p:cNvPr>
          <p:cNvSpPr/>
          <p:nvPr/>
        </p:nvSpPr>
        <p:spPr>
          <a:xfrm>
            <a:off x="5898031" y="3976039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48823F-CF74-5518-A555-175143204C98}"/>
              </a:ext>
            </a:extLst>
          </p:cNvPr>
          <p:cNvSpPr/>
          <p:nvPr/>
        </p:nvSpPr>
        <p:spPr>
          <a:xfrm>
            <a:off x="5921830" y="4699436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3A40EA-3A41-B0DF-3FE8-20DB08BA1131}"/>
              </a:ext>
            </a:extLst>
          </p:cNvPr>
          <p:cNvSpPr/>
          <p:nvPr/>
        </p:nvSpPr>
        <p:spPr>
          <a:xfrm>
            <a:off x="6357257" y="5387559"/>
            <a:ext cx="1267903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장바구니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1049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420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2025-01-21T06:12:01Z</dcterms:modified>
</cp:coreProperties>
</file>