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639" r:id="rId2"/>
    <p:sldId id="640" r:id="rId3"/>
    <p:sldId id="652" r:id="rId4"/>
    <p:sldId id="654" r:id="rId5"/>
    <p:sldId id="641" r:id="rId6"/>
    <p:sldId id="646" r:id="rId7"/>
    <p:sldId id="647" r:id="rId8"/>
    <p:sldId id="655" r:id="rId9"/>
    <p:sldId id="656" r:id="rId10"/>
    <p:sldId id="64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BF7"/>
    <a:srgbClr val="EC304A"/>
    <a:srgbClr val="38556C"/>
    <a:srgbClr val="FF7C80"/>
    <a:srgbClr val="FF5050"/>
    <a:srgbClr val="FF6600"/>
    <a:srgbClr val="E9C5B9"/>
    <a:srgbClr val="6274FA"/>
    <a:srgbClr val="DBA08D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6C76C6-A203-4283-9BD4-0BC22F471D28}" v="335" dt="2025-01-21T06:12:00.9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38" autoAdjust="0"/>
    <p:restoredTop sz="94660"/>
  </p:normalViewPr>
  <p:slideViewPr>
    <p:cSldViewPr snapToGrid="0">
      <p:cViewPr>
        <p:scale>
          <a:sx n="66" d="100"/>
          <a:sy n="66" d="100"/>
        </p:scale>
        <p:origin x="1278" y="528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6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상욱 이" userId="25c41c118c829273" providerId="LiveId" clId="{526C76C6-A203-4283-9BD4-0BC22F471D28}"/>
    <pc:docChg chg="undo custSel addSld delSld modSld sldOrd">
      <pc:chgData name="상욱 이" userId="25c41c118c829273" providerId="LiveId" clId="{526C76C6-A203-4283-9BD4-0BC22F471D28}" dt="2025-01-22T08:49:28.756" v="4861" actId="1076"/>
      <pc:docMkLst>
        <pc:docMk/>
      </pc:docMkLst>
      <pc:sldChg chg="delSp mod">
        <pc:chgData name="상욱 이" userId="25c41c118c829273" providerId="LiveId" clId="{526C76C6-A203-4283-9BD4-0BC22F471D28}" dt="2025-01-21T05:43:18.088" v="4262" actId="478"/>
        <pc:sldMkLst>
          <pc:docMk/>
          <pc:sldMk cId="3282026138" sldId="639"/>
        </pc:sldMkLst>
        <pc:graphicFrameChg chg="del">
          <ac:chgData name="상욱 이" userId="25c41c118c829273" providerId="LiveId" clId="{526C76C6-A203-4283-9BD4-0BC22F471D28}" dt="2025-01-21T05:43:18.088" v="4262" actId="478"/>
          <ac:graphicFrameMkLst>
            <pc:docMk/>
            <pc:sldMk cId="3282026138" sldId="639"/>
            <ac:graphicFrameMk id="2" creationId="{16F6A041-35A7-1C48-7F35-259123358A72}"/>
          </ac:graphicFrameMkLst>
        </pc:graphicFrameChg>
      </pc:sldChg>
      <pc:sldChg chg="addSp delSp modSp mod">
        <pc:chgData name="상욱 이" userId="25c41c118c829273" providerId="LiveId" clId="{526C76C6-A203-4283-9BD4-0BC22F471D28}" dt="2025-01-21T04:59:39.150" v="4261" actId="1076"/>
        <pc:sldMkLst>
          <pc:docMk/>
          <pc:sldMk cId="4229784265" sldId="640"/>
        </pc:sldMkLst>
        <pc:spChg chg="add mod">
          <ac:chgData name="상욱 이" userId="25c41c118c829273" providerId="LiveId" clId="{526C76C6-A203-4283-9BD4-0BC22F471D28}" dt="2025-01-17T09:04:55.796" v="4243" actId="1076"/>
          <ac:spMkLst>
            <pc:docMk/>
            <pc:sldMk cId="4229784265" sldId="640"/>
            <ac:spMk id="2" creationId="{8AF0643F-3F27-7541-1AAD-984D67333724}"/>
          </ac:spMkLst>
        </pc:spChg>
        <pc:spChg chg="mod">
          <ac:chgData name="상욱 이" userId="25c41c118c829273" providerId="LiveId" clId="{526C76C6-A203-4283-9BD4-0BC22F471D28}" dt="2025-01-10T03:54:44.738" v="20" actId="1076"/>
          <ac:spMkLst>
            <pc:docMk/>
            <pc:sldMk cId="4229784265" sldId="640"/>
            <ac:spMk id="41" creationId="{A37B401D-5EBD-ED93-6CD2-914334CD4FC5}"/>
          </ac:spMkLst>
        </pc:spChg>
        <pc:picChg chg="add mod">
          <ac:chgData name="상욱 이" userId="25c41c118c829273" providerId="LiveId" clId="{526C76C6-A203-4283-9BD4-0BC22F471D28}" dt="2025-01-21T04:59:37.464" v="4259" actId="1076"/>
          <ac:picMkLst>
            <pc:docMk/>
            <pc:sldMk cId="4229784265" sldId="640"/>
            <ac:picMk id="3" creationId="{562410FD-A0F6-96FD-54A0-2DDCAF7E054E}"/>
          </ac:picMkLst>
        </pc:picChg>
        <pc:picChg chg="add del mod">
          <ac:chgData name="상욱 이" userId="25c41c118c829273" providerId="LiveId" clId="{526C76C6-A203-4283-9BD4-0BC22F471D28}" dt="2025-01-21T04:59:33.219" v="4255" actId="478"/>
          <ac:picMkLst>
            <pc:docMk/>
            <pc:sldMk cId="4229784265" sldId="640"/>
            <ac:picMk id="4" creationId="{1EE2604B-AF58-5F69-1011-35B73E56949C}"/>
          </ac:picMkLst>
        </pc:picChg>
        <pc:picChg chg="add mod">
          <ac:chgData name="상욱 이" userId="25c41c118c829273" providerId="LiveId" clId="{526C76C6-A203-4283-9BD4-0BC22F471D28}" dt="2025-01-21T04:59:38.597" v="4260" actId="1076"/>
          <ac:picMkLst>
            <pc:docMk/>
            <pc:sldMk cId="4229784265" sldId="640"/>
            <ac:picMk id="5" creationId="{CD03B78F-8F64-AF98-5825-2EAE621BD367}"/>
          </ac:picMkLst>
        </pc:picChg>
        <pc:picChg chg="add del mod">
          <ac:chgData name="상욱 이" userId="25c41c118c829273" providerId="LiveId" clId="{526C76C6-A203-4283-9BD4-0BC22F471D28}" dt="2025-01-21T04:59:32.540" v="4254" actId="478"/>
          <ac:picMkLst>
            <pc:docMk/>
            <pc:sldMk cId="4229784265" sldId="640"/>
            <ac:picMk id="1026" creationId="{27E6B12B-1491-77D9-7CF4-5FCB770B910E}"/>
          </ac:picMkLst>
        </pc:picChg>
        <pc:picChg chg="add mod">
          <ac:chgData name="상욱 이" userId="25c41c118c829273" providerId="LiveId" clId="{526C76C6-A203-4283-9BD4-0BC22F471D28}" dt="2025-01-21T04:59:36.652" v="4258" actId="1076"/>
          <ac:picMkLst>
            <pc:docMk/>
            <pc:sldMk cId="4229784265" sldId="640"/>
            <ac:picMk id="1028" creationId="{A40EE0CC-9EAA-7C20-8327-4E1A703980D1}"/>
          </ac:picMkLst>
        </pc:picChg>
        <pc:picChg chg="mod">
          <ac:chgData name="상욱 이" userId="25c41c118c829273" providerId="LiveId" clId="{526C76C6-A203-4283-9BD4-0BC22F471D28}" dt="2025-01-21T04:59:34.544" v="4256" actId="1076"/>
          <ac:picMkLst>
            <pc:docMk/>
            <pc:sldMk cId="4229784265" sldId="640"/>
            <ac:picMk id="1032" creationId="{14E07C6F-513F-EA35-DF34-9E78038C584C}"/>
          </ac:picMkLst>
        </pc:picChg>
        <pc:picChg chg="mod">
          <ac:chgData name="상욱 이" userId="25c41c118c829273" providerId="LiveId" clId="{526C76C6-A203-4283-9BD4-0BC22F471D28}" dt="2025-01-21T04:59:39.150" v="4261" actId="1076"/>
          <ac:picMkLst>
            <pc:docMk/>
            <pc:sldMk cId="4229784265" sldId="640"/>
            <ac:picMk id="1046" creationId="{49667462-EB82-1B6F-C0EF-D779E718A29F}"/>
          </ac:picMkLst>
        </pc:picChg>
        <pc:picChg chg="mod">
          <ac:chgData name="상욱 이" userId="25c41c118c829273" providerId="LiveId" clId="{526C76C6-A203-4283-9BD4-0BC22F471D28}" dt="2025-01-21T04:59:35.614" v="4257" actId="1076"/>
          <ac:picMkLst>
            <pc:docMk/>
            <pc:sldMk cId="4229784265" sldId="640"/>
            <ac:picMk id="1048" creationId="{AB3A3F30-15AD-8853-CBAC-DE96BD5BBE26}"/>
          </ac:picMkLst>
        </pc:picChg>
      </pc:sldChg>
      <pc:sldChg chg="modSp mod">
        <pc:chgData name="상욱 이" userId="25c41c118c829273" providerId="LiveId" clId="{526C76C6-A203-4283-9BD4-0BC22F471D28}" dt="2025-01-10T04:49:05.858" v="926" actId="20577"/>
        <pc:sldMkLst>
          <pc:docMk/>
          <pc:sldMk cId="4064668374" sldId="641"/>
        </pc:sldMkLst>
        <pc:spChg chg="mod">
          <ac:chgData name="상욱 이" userId="25c41c118c829273" providerId="LiveId" clId="{526C76C6-A203-4283-9BD4-0BC22F471D28}" dt="2025-01-10T04:48:49.465" v="910" actId="20577"/>
          <ac:spMkLst>
            <pc:docMk/>
            <pc:sldMk cId="4064668374" sldId="641"/>
            <ac:spMk id="28" creationId="{6EB5B65A-4E39-5A33-59EB-341E83C301DA}"/>
          </ac:spMkLst>
        </pc:spChg>
        <pc:spChg chg="mod">
          <ac:chgData name="상욱 이" userId="25c41c118c829273" providerId="LiveId" clId="{526C76C6-A203-4283-9BD4-0BC22F471D28}" dt="2025-01-10T04:48:53.305" v="918" actId="20577"/>
          <ac:spMkLst>
            <pc:docMk/>
            <pc:sldMk cId="4064668374" sldId="641"/>
            <ac:spMk id="29" creationId="{08713412-4ED8-431A-9A83-D016D9E3071A}"/>
          </ac:spMkLst>
        </pc:spChg>
        <pc:spChg chg="mod">
          <ac:chgData name="상욱 이" userId="25c41c118c829273" providerId="LiveId" clId="{526C76C6-A203-4283-9BD4-0BC22F471D28}" dt="2025-01-10T04:48:56.958" v="925" actId="20577"/>
          <ac:spMkLst>
            <pc:docMk/>
            <pc:sldMk cId="4064668374" sldId="641"/>
            <ac:spMk id="30" creationId="{97CF4E0B-8814-056B-1F9A-F900AB126AAE}"/>
          </ac:spMkLst>
        </pc:spChg>
        <pc:graphicFrameChg chg="modGraphic">
          <ac:chgData name="상욱 이" userId="25c41c118c829273" providerId="LiveId" clId="{526C76C6-A203-4283-9BD4-0BC22F471D28}" dt="2025-01-10T04:49:05.858" v="926" actId="20577"/>
          <ac:graphicFrameMkLst>
            <pc:docMk/>
            <pc:sldMk cId="4064668374" sldId="641"/>
            <ac:graphicFrameMk id="21" creationId="{D068C574-F551-101A-5577-1C70AD40A570}"/>
          </ac:graphicFrameMkLst>
        </pc:graphicFrameChg>
      </pc:sldChg>
      <pc:sldChg chg="addSp modSp mod">
        <pc:chgData name="상욱 이" userId="25c41c118c829273" providerId="LiveId" clId="{526C76C6-A203-4283-9BD4-0BC22F471D28}" dt="2025-01-10T04:51:43.682" v="1401" actId="255"/>
        <pc:sldMkLst>
          <pc:docMk/>
          <pc:sldMk cId="5470918" sldId="646"/>
        </pc:sldMkLst>
        <pc:spChg chg="mod">
          <ac:chgData name="상욱 이" userId="25c41c118c829273" providerId="LiveId" clId="{526C76C6-A203-4283-9BD4-0BC22F471D28}" dt="2025-01-10T04:49:30.584" v="988" actId="6549"/>
          <ac:spMkLst>
            <pc:docMk/>
            <pc:sldMk cId="5470918" sldId="646"/>
            <ac:spMk id="2" creationId="{046AB018-6FED-8DA2-2C03-ED8BAB925DE0}"/>
          </ac:spMkLst>
        </pc:spChg>
        <pc:spChg chg="add mod">
          <ac:chgData name="상욱 이" userId="25c41c118c829273" providerId="LiveId" clId="{526C76C6-A203-4283-9BD4-0BC22F471D28}" dt="2025-01-10T04:50:27.247" v="1029" actId="20577"/>
          <ac:spMkLst>
            <pc:docMk/>
            <pc:sldMk cId="5470918" sldId="646"/>
            <ac:spMk id="3" creationId="{7A1BB1FC-1090-35B9-87F2-E322BD7364E6}"/>
          </ac:spMkLst>
        </pc:spChg>
        <pc:spChg chg="add mod">
          <ac:chgData name="상욱 이" userId="25c41c118c829273" providerId="LiveId" clId="{526C76C6-A203-4283-9BD4-0BC22F471D28}" dt="2025-01-10T04:50:37.422" v="1042" actId="1038"/>
          <ac:spMkLst>
            <pc:docMk/>
            <pc:sldMk cId="5470918" sldId="646"/>
            <ac:spMk id="4" creationId="{57FAC860-736C-305F-F0A2-15C9D33E968A}"/>
          </ac:spMkLst>
        </pc:spChg>
        <pc:spChg chg="mod">
          <ac:chgData name="상욱 이" userId="25c41c118c829273" providerId="LiveId" clId="{526C76C6-A203-4283-9BD4-0BC22F471D28}" dt="2025-01-10T04:50:00.919" v="1002" actId="20577"/>
          <ac:spMkLst>
            <pc:docMk/>
            <pc:sldMk cId="5470918" sldId="646"/>
            <ac:spMk id="28" creationId="{44DFE310-34E5-F8D0-235D-AE41BF1D53F1}"/>
          </ac:spMkLst>
        </pc:spChg>
        <pc:spChg chg="mod">
          <ac:chgData name="상욱 이" userId="25c41c118c829273" providerId="LiveId" clId="{526C76C6-A203-4283-9BD4-0BC22F471D28}" dt="2025-01-10T04:49:13.705" v="933" actId="20577"/>
          <ac:spMkLst>
            <pc:docMk/>
            <pc:sldMk cId="5470918" sldId="646"/>
            <ac:spMk id="31" creationId="{BFC46DCE-CCCA-53DD-3B81-8C86EDE133F4}"/>
          </ac:spMkLst>
        </pc:spChg>
        <pc:graphicFrameChg chg="mod modGraphic">
          <ac:chgData name="상욱 이" userId="25c41c118c829273" providerId="LiveId" clId="{526C76C6-A203-4283-9BD4-0BC22F471D28}" dt="2025-01-10T04:51:43.682" v="1401" actId="255"/>
          <ac:graphicFrameMkLst>
            <pc:docMk/>
            <pc:sldMk cId="5470918" sldId="646"/>
            <ac:graphicFrameMk id="10" creationId="{A95EFC49-6C1D-9E91-01AD-19464D5116FF}"/>
          </ac:graphicFrameMkLst>
        </pc:graphicFrameChg>
      </pc:sldChg>
      <pc:sldChg chg="addSp delSp modSp mod">
        <pc:chgData name="상욱 이" userId="25c41c118c829273" providerId="LiveId" clId="{526C76C6-A203-4283-9BD4-0BC22F471D28}" dt="2025-01-10T04:58:49.642" v="1987" actId="20577"/>
        <pc:sldMkLst>
          <pc:docMk/>
          <pc:sldMk cId="2625354944" sldId="647"/>
        </pc:sldMkLst>
        <pc:spChg chg="mod">
          <ac:chgData name="상욱 이" userId="25c41c118c829273" providerId="LiveId" clId="{526C76C6-A203-4283-9BD4-0BC22F471D28}" dt="2025-01-10T04:57:34.429" v="1857" actId="6549"/>
          <ac:spMkLst>
            <pc:docMk/>
            <pc:sldMk cId="2625354944" sldId="647"/>
            <ac:spMk id="2" creationId="{70989378-E94A-0685-2697-41E67A3DA7DA}"/>
          </ac:spMkLst>
        </pc:spChg>
        <pc:spChg chg="mod">
          <ac:chgData name="상욱 이" userId="25c41c118c829273" providerId="LiveId" clId="{526C76C6-A203-4283-9BD4-0BC22F471D28}" dt="2025-01-10T04:52:56.279" v="1492" actId="20577"/>
          <ac:spMkLst>
            <pc:docMk/>
            <pc:sldMk cId="2625354944" sldId="647"/>
            <ac:spMk id="3" creationId="{BBA6E91D-C460-16C2-D4CB-10AFF3423959}"/>
          </ac:spMkLst>
        </pc:spChg>
        <pc:spChg chg="add mod">
          <ac:chgData name="상욱 이" userId="25c41c118c829273" providerId="LiveId" clId="{526C76C6-A203-4283-9BD4-0BC22F471D28}" dt="2025-01-10T04:56:26.039" v="1679" actId="20577"/>
          <ac:spMkLst>
            <pc:docMk/>
            <pc:sldMk cId="2625354944" sldId="647"/>
            <ac:spMk id="4" creationId="{9128CEF8-E0F8-120B-140B-E97815B61A2F}"/>
          </ac:spMkLst>
        </pc:spChg>
        <pc:spChg chg="mod">
          <ac:chgData name="상욱 이" userId="25c41c118c829273" providerId="LiveId" clId="{526C76C6-A203-4283-9BD4-0BC22F471D28}" dt="2025-01-10T04:58:49.642" v="1987" actId="20577"/>
          <ac:spMkLst>
            <pc:docMk/>
            <pc:sldMk cId="2625354944" sldId="647"/>
            <ac:spMk id="6" creationId="{725A6046-D718-0AA1-9348-7EAA344E79A8}"/>
          </ac:spMkLst>
        </pc:spChg>
        <pc:spChg chg="mod">
          <ac:chgData name="상욱 이" userId="25c41c118c829273" providerId="LiveId" clId="{526C76C6-A203-4283-9BD4-0BC22F471D28}" dt="2025-01-10T04:53:04.640" v="1513" actId="20577"/>
          <ac:spMkLst>
            <pc:docMk/>
            <pc:sldMk cId="2625354944" sldId="647"/>
            <ac:spMk id="8" creationId="{361387EB-52A2-7B9D-D3DF-8C4230B743E3}"/>
          </ac:spMkLst>
        </pc:spChg>
        <pc:spChg chg="add mod">
          <ac:chgData name="상욱 이" userId="25c41c118c829273" providerId="LiveId" clId="{526C76C6-A203-4283-9BD4-0BC22F471D28}" dt="2025-01-10T04:56:39.017" v="1691"/>
          <ac:spMkLst>
            <pc:docMk/>
            <pc:sldMk cId="2625354944" sldId="647"/>
            <ac:spMk id="9" creationId="{763A7124-9818-1CE3-7756-2F490E0EE3B5}"/>
          </ac:spMkLst>
        </pc:spChg>
        <pc:spChg chg="mod">
          <ac:chgData name="상욱 이" userId="25c41c118c829273" providerId="LiveId" clId="{526C76C6-A203-4283-9BD4-0BC22F471D28}" dt="2025-01-10T04:53:14.186" v="1572" actId="20577"/>
          <ac:spMkLst>
            <pc:docMk/>
            <pc:sldMk cId="2625354944" sldId="647"/>
            <ac:spMk id="11" creationId="{84E425E7-2F82-C88B-DE0E-4EE7416EFBBE}"/>
          </ac:spMkLst>
        </pc:spChg>
        <pc:spChg chg="add mod">
          <ac:chgData name="상욱 이" userId="25c41c118c829273" providerId="LiveId" clId="{526C76C6-A203-4283-9BD4-0BC22F471D28}" dt="2025-01-10T04:58:03.394" v="1912" actId="14100"/>
          <ac:spMkLst>
            <pc:docMk/>
            <pc:sldMk cId="2625354944" sldId="647"/>
            <ac:spMk id="12" creationId="{08594601-7C0B-EC64-DA25-6768091EA1B0}"/>
          </ac:spMkLst>
        </pc:spChg>
        <pc:spChg chg="add del mod">
          <ac:chgData name="상욱 이" userId="25c41c118c829273" providerId="LiveId" clId="{526C76C6-A203-4283-9BD4-0BC22F471D28}" dt="2025-01-10T04:56:52.980" v="1694" actId="1076"/>
          <ac:spMkLst>
            <pc:docMk/>
            <pc:sldMk cId="2625354944" sldId="647"/>
            <ac:spMk id="23" creationId="{228C8B6C-E843-560E-7793-5152D05ADD9E}"/>
          </ac:spMkLst>
        </pc:spChg>
        <pc:spChg chg="mod">
          <ac:chgData name="상욱 이" userId="25c41c118c829273" providerId="LiveId" clId="{526C76C6-A203-4283-9BD4-0BC22F471D28}" dt="2025-01-10T04:52:01.624" v="1444" actId="20577"/>
          <ac:spMkLst>
            <pc:docMk/>
            <pc:sldMk cId="2625354944" sldId="647"/>
            <ac:spMk id="24" creationId="{AAC7FDCF-1A6A-451A-990F-6190D3AB50A6}"/>
          </ac:spMkLst>
        </pc:spChg>
        <pc:spChg chg="mod">
          <ac:chgData name="상욱 이" userId="25c41c118c829273" providerId="LiveId" clId="{526C76C6-A203-4283-9BD4-0BC22F471D28}" dt="2025-01-10T04:55:50.780" v="1590"/>
          <ac:spMkLst>
            <pc:docMk/>
            <pc:sldMk cId="2625354944" sldId="647"/>
            <ac:spMk id="26" creationId="{2CC6FC37-0935-5899-5AC0-11D385881E36}"/>
          </ac:spMkLst>
        </pc:spChg>
        <pc:spChg chg="mod">
          <ac:chgData name="상욱 이" userId="25c41c118c829273" providerId="LiveId" clId="{526C76C6-A203-4283-9BD4-0BC22F471D28}" dt="2025-01-10T04:55:47.124" v="1582" actId="20577"/>
          <ac:spMkLst>
            <pc:docMk/>
            <pc:sldMk cId="2625354944" sldId="647"/>
            <ac:spMk id="27" creationId="{954D4FC8-970D-4115-99D2-CA9B6D6A52DF}"/>
          </ac:spMkLst>
        </pc:spChg>
        <pc:spChg chg="mod">
          <ac:chgData name="상욱 이" userId="25c41c118c829273" providerId="LiveId" clId="{526C76C6-A203-4283-9BD4-0BC22F471D28}" dt="2025-01-10T04:52:54.942" v="1484" actId="20577"/>
          <ac:spMkLst>
            <pc:docMk/>
            <pc:sldMk cId="2625354944" sldId="647"/>
            <ac:spMk id="31" creationId="{AA563F70-24B5-8588-371E-8D91CD0EF02E}"/>
          </ac:spMkLst>
        </pc:spChg>
        <pc:graphicFrameChg chg="modGraphic">
          <ac:chgData name="상욱 이" userId="25c41c118c829273" providerId="LiveId" clId="{526C76C6-A203-4283-9BD4-0BC22F471D28}" dt="2025-01-10T04:58:22.281" v="1967" actId="20577"/>
          <ac:graphicFrameMkLst>
            <pc:docMk/>
            <pc:sldMk cId="2625354944" sldId="647"/>
            <ac:graphicFrameMk id="25" creationId="{ACAF2083-8979-D4DB-D273-79FE172D26F1}"/>
          </ac:graphicFrameMkLst>
        </pc:graphicFrameChg>
      </pc:sldChg>
      <pc:sldChg chg="del">
        <pc:chgData name="상욱 이" userId="25c41c118c829273" providerId="LiveId" clId="{526C76C6-A203-4283-9BD4-0BC22F471D28}" dt="2025-01-10T05:13:31.159" v="3290" actId="2696"/>
        <pc:sldMkLst>
          <pc:docMk/>
          <pc:sldMk cId="208996659" sldId="648"/>
        </pc:sldMkLst>
      </pc:sldChg>
      <pc:sldChg chg="addSp delSp modSp mod ord">
        <pc:chgData name="상욱 이" userId="25c41c118c829273" providerId="LiveId" clId="{526C76C6-A203-4283-9BD4-0BC22F471D28}" dt="2025-01-21T06:12:00.950" v="4856"/>
        <pc:sldMkLst>
          <pc:docMk/>
          <pc:sldMk cId="2278000558" sldId="649"/>
        </pc:sldMkLst>
        <pc:spChg chg="add mod">
          <ac:chgData name="상욱 이" userId="25c41c118c829273" providerId="LiveId" clId="{526C76C6-A203-4283-9BD4-0BC22F471D28}" dt="2025-01-21T05:55:40.692" v="4312"/>
          <ac:spMkLst>
            <pc:docMk/>
            <pc:sldMk cId="2278000558" sldId="649"/>
            <ac:spMk id="2" creationId="{DF765BF7-8859-EDED-4DFC-347668A71F25}"/>
          </ac:spMkLst>
        </pc:spChg>
        <pc:spChg chg="add mod">
          <ac:chgData name="상욱 이" userId="25c41c118c829273" providerId="LiveId" clId="{526C76C6-A203-4283-9BD4-0BC22F471D28}" dt="2025-01-10T05:18:49.685" v="3293"/>
          <ac:spMkLst>
            <pc:docMk/>
            <pc:sldMk cId="2278000558" sldId="649"/>
            <ac:spMk id="3" creationId="{40FF3E78-1C7E-8CEB-2BC3-4B1F92D0E066}"/>
          </ac:spMkLst>
        </pc:spChg>
        <pc:spChg chg="add mod">
          <ac:chgData name="상욱 이" userId="25c41c118c829273" providerId="LiveId" clId="{526C76C6-A203-4283-9BD4-0BC22F471D28}" dt="2025-01-10T05:18:55.898" v="3303" actId="20577"/>
          <ac:spMkLst>
            <pc:docMk/>
            <pc:sldMk cId="2278000558" sldId="649"/>
            <ac:spMk id="4" creationId="{652B08C1-BBA9-053F-75EE-4DB6CD81FCF3}"/>
          </ac:spMkLst>
        </pc:spChg>
        <pc:spChg chg="add mod">
          <ac:chgData name="상욱 이" userId="25c41c118c829273" providerId="LiveId" clId="{526C76C6-A203-4283-9BD4-0BC22F471D28}" dt="2025-01-10T05:18:57.279" v="3305" actId="20577"/>
          <ac:spMkLst>
            <pc:docMk/>
            <pc:sldMk cId="2278000558" sldId="649"/>
            <ac:spMk id="5" creationId="{44B2EE2E-15E5-A777-5387-D3DCA591F548}"/>
          </ac:spMkLst>
        </pc:spChg>
        <pc:spChg chg="add mod">
          <ac:chgData name="상욱 이" userId="25c41c118c829273" providerId="LiveId" clId="{526C76C6-A203-4283-9BD4-0BC22F471D28}" dt="2025-01-21T06:11:57.549" v="4838"/>
          <ac:spMkLst>
            <pc:docMk/>
            <pc:sldMk cId="2278000558" sldId="649"/>
            <ac:spMk id="6" creationId="{0922EA26-7804-0BA7-EA73-7A0A101199D3}"/>
          </ac:spMkLst>
        </pc:spChg>
        <pc:spChg chg="add mod">
          <ac:chgData name="상욱 이" userId="25c41c118c829273" providerId="LiveId" clId="{526C76C6-A203-4283-9BD4-0BC22F471D28}" dt="2025-01-10T05:32:21.390" v="4240" actId="20577"/>
          <ac:spMkLst>
            <pc:docMk/>
            <pc:sldMk cId="2278000558" sldId="649"/>
            <ac:spMk id="7" creationId="{93303583-571F-CDE0-56D9-6EF2CCBC5103}"/>
          </ac:spMkLst>
        </pc:spChg>
        <pc:spChg chg="add mod">
          <ac:chgData name="상욱 이" userId="25c41c118c829273" providerId="LiveId" clId="{526C76C6-A203-4283-9BD4-0BC22F471D28}" dt="2025-01-21T06:12:00.950" v="4856"/>
          <ac:spMkLst>
            <pc:docMk/>
            <pc:sldMk cId="2278000558" sldId="649"/>
            <ac:spMk id="9" creationId="{CC4C07EE-76D0-178B-AABE-9FD684B5389A}"/>
          </ac:spMkLst>
        </pc:spChg>
        <pc:spChg chg="add mod">
          <ac:chgData name="상욱 이" userId="25c41c118c829273" providerId="LiveId" clId="{526C76C6-A203-4283-9BD4-0BC22F471D28}" dt="2025-01-10T05:20:10.921" v="3463" actId="14100"/>
          <ac:spMkLst>
            <pc:docMk/>
            <pc:sldMk cId="2278000558" sldId="649"/>
            <ac:spMk id="14" creationId="{2388A49C-ED90-66D0-1147-53ACBDFEB1E6}"/>
          </ac:spMkLst>
        </pc:spChg>
        <pc:spChg chg="add mod">
          <ac:chgData name="상욱 이" userId="25c41c118c829273" providerId="LiveId" clId="{526C76C6-A203-4283-9BD4-0BC22F471D28}" dt="2025-01-10T05:20:57.894" v="3537" actId="14100"/>
          <ac:spMkLst>
            <pc:docMk/>
            <pc:sldMk cId="2278000558" sldId="649"/>
            <ac:spMk id="15" creationId="{BBCEA2C2-16A1-6A84-AC81-8532DAA5D567}"/>
          </ac:spMkLst>
        </pc:spChg>
        <pc:spChg chg="add mod">
          <ac:chgData name="상욱 이" userId="25c41c118c829273" providerId="LiveId" clId="{526C76C6-A203-4283-9BD4-0BC22F471D28}" dt="2025-01-21T06:11:49.547" v="4796" actId="1035"/>
          <ac:spMkLst>
            <pc:docMk/>
            <pc:sldMk cId="2278000558" sldId="649"/>
            <ac:spMk id="16" creationId="{3351B488-BB37-C30A-8979-79691A4912AF}"/>
          </ac:spMkLst>
        </pc:spChg>
        <pc:spChg chg="add mod">
          <ac:chgData name="상욱 이" userId="25c41c118c829273" providerId="LiveId" clId="{526C76C6-A203-4283-9BD4-0BC22F471D28}" dt="2025-01-10T05:19:26.263" v="3387" actId="6549"/>
          <ac:spMkLst>
            <pc:docMk/>
            <pc:sldMk cId="2278000558" sldId="649"/>
            <ac:spMk id="18" creationId="{6C3E953E-B318-35D7-3F48-2C31E5E62FD4}"/>
          </ac:spMkLst>
        </pc:spChg>
        <pc:spChg chg="add mod">
          <ac:chgData name="상욱 이" userId="25c41c118c829273" providerId="LiveId" clId="{526C76C6-A203-4283-9BD4-0BC22F471D28}" dt="2025-01-10T05:20:27.392" v="3486" actId="14100"/>
          <ac:spMkLst>
            <pc:docMk/>
            <pc:sldMk cId="2278000558" sldId="649"/>
            <ac:spMk id="26" creationId="{94F14D2A-EDE5-2C2A-FB87-82B135C02EA4}"/>
          </ac:spMkLst>
        </pc:spChg>
        <pc:spChg chg="add mod">
          <ac:chgData name="상욱 이" userId="25c41c118c829273" providerId="LiveId" clId="{526C76C6-A203-4283-9BD4-0BC22F471D28}" dt="2025-01-10T05:21:06.237" v="3548" actId="20577"/>
          <ac:spMkLst>
            <pc:docMk/>
            <pc:sldMk cId="2278000558" sldId="649"/>
            <ac:spMk id="27" creationId="{608FE818-B69A-7B44-F98E-82AFCD01F589}"/>
          </ac:spMkLst>
        </pc:spChg>
        <pc:spChg chg="add mod">
          <ac:chgData name="상욱 이" userId="25c41c118c829273" providerId="LiveId" clId="{526C76C6-A203-4283-9BD4-0BC22F471D28}" dt="2025-01-21T06:11:49.547" v="4796" actId="1035"/>
          <ac:spMkLst>
            <pc:docMk/>
            <pc:sldMk cId="2278000558" sldId="649"/>
            <ac:spMk id="28" creationId="{781FD5E9-16BE-8350-2A50-4D0455BC0882}"/>
          </ac:spMkLst>
        </pc:spChg>
        <pc:graphicFrameChg chg="add mod modGraphic">
          <ac:chgData name="상욱 이" userId="25c41c118c829273" providerId="LiveId" clId="{526C76C6-A203-4283-9BD4-0BC22F471D28}" dt="2025-01-21T05:57:06.913" v="4556"/>
          <ac:graphicFrameMkLst>
            <pc:docMk/>
            <pc:sldMk cId="2278000558" sldId="649"/>
            <ac:graphicFrameMk id="8" creationId="{52005FDD-19AC-597B-C58D-EE067F6C635B}"/>
          </ac:graphicFrameMkLst>
        </pc:graphicFrameChg>
      </pc:sldChg>
      <pc:sldChg chg="del">
        <pc:chgData name="상욱 이" userId="25c41c118c829273" providerId="LiveId" clId="{526C76C6-A203-4283-9BD4-0BC22F471D28}" dt="2025-01-10T05:13:32.931" v="3291" actId="2696"/>
        <pc:sldMkLst>
          <pc:docMk/>
          <pc:sldMk cId="3054886453" sldId="650"/>
        </pc:sldMkLst>
      </pc:sldChg>
      <pc:sldChg chg="addSp delSp modSp mod">
        <pc:chgData name="상욱 이" userId="25c41c118c829273" providerId="LiveId" clId="{526C76C6-A203-4283-9BD4-0BC22F471D28}" dt="2025-01-22T08:49:28.756" v="4861" actId="1076"/>
        <pc:sldMkLst>
          <pc:docMk/>
          <pc:sldMk cId="2913420112" sldId="652"/>
        </pc:sldMkLst>
        <pc:picChg chg="add del mod">
          <ac:chgData name="상욱 이" userId="25c41c118c829273" providerId="LiveId" clId="{526C76C6-A203-4283-9BD4-0BC22F471D28}" dt="2025-01-21T06:00:13.644" v="4637" actId="478"/>
          <ac:picMkLst>
            <pc:docMk/>
            <pc:sldMk cId="2913420112" sldId="652"/>
            <ac:picMk id="3" creationId="{71161C60-D484-D9FE-00C8-E2F559F10CA3}"/>
          </ac:picMkLst>
        </pc:picChg>
        <pc:picChg chg="add mod">
          <ac:chgData name="상욱 이" userId="25c41c118c829273" providerId="LiveId" clId="{526C76C6-A203-4283-9BD4-0BC22F471D28}" dt="2025-01-21T06:00:18.927" v="4639" actId="1076"/>
          <ac:picMkLst>
            <pc:docMk/>
            <pc:sldMk cId="2913420112" sldId="652"/>
            <ac:picMk id="4" creationId="{E0F22760-D750-C1D1-DCFF-3B9F8B3283B0}"/>
          </ac:picMkLst>
        </pc:picChg>
        <pc:picChg chg="add mod">
          <ac:chgData name="상욱 이" userId="25c41c118c829273" providerId="LiveId" clId="{526C76C6-A203-4283-9BD4-0BC22F471D28}" dt="2025-01-22T08:49:28.756" v="4861" actId="1076"/>
          <ac:picMkLst>
            <pc:docMk/>
            <pc:sldMk cId="2913420112" sldId="652"/>
            <ac:picMk id="5" creationId="{1F7D269C-500A-290F-8782-99FCAB592B1A}"/>
          </ac:picMkLst>
        </pc:picChg>
        <pc:picChg chg="add del mod">
          <ac:chgData name="상욱 이" userId="25c41c118c829273" providerId="LiveId" clId="{526C76C6-A203-4283-9BD4-0BC22F471D28}" dt="2025-01-21T06:09:48.915" v="4772" actId="478"/>
          <ac:picMkLst>
            <pc:docMk/>
            <pc:sldMk cId="2913420112" sldId="652"/>
            <ac:picMk id="5" creationId="{97376888-8879-5CB6-573E-C7F6915494A8}"/>
          </ac:picMkLst>
        </pc:picChg>
        <pc:picChg chg="add del mod">
          <ac:chgData name="상욱 이" userId="25c41c118c829273" providerId="LiveId" clId="{526C76C6-A203-4283-9BD4-0BC22F471D28}" dt="2025-01-21T06:06:58.369" v="4644" actId="478"/>
          <ac:picMkLst>
            <pc:docMk/>
            <pc:sldMk cId="2913420112" sldId="652"/>
            <ac:picMk id="6" creationId="{248ABB17-64CD-2B40-E363-5F0A2AFA1ABB}"/>
          </ac:picMkLst>
        </pc:picChg>
        <pc:picChg chg="add del mod">
          <ac:chgData name="상욱 이" userId="25c41c118c829273" providerId="LiveId" clId="{526C76C6-A203-4283-9BD4-0BC22F471D28}" dt="2025-01-22T08:49:21.594" v="4857" actId="478"/>
          <ac:picMkLst>
            <pc:docMk/>
            <pc:sldMk cId="2913420112" sldId="652"/>
            <ac:picMk id="8" creationId="{502FE5E1-D87D-9E49-7FFC-6CCF4537FE8D}"/>
          </ac:picMkLst>
        </pc:picChg>
      </pc:sldChg>
      <pc:sldChg chg="add del setBg">
        <pc:chgData name="상욱 이" userId="25c41c118c829273" providerId="LiveId" clId="{526C76C6-A203-4283-9BD4-0BC22F471D28}" dt="2025-01-10T04:18:33.996" v="54"/>
        <pc:sldMkLst>
          <pc:docMk/>
          <pc:sldMk cId="26107958" sldId="653"/>
        </pc:sldMkLst>
      </pc:sldChg>
      <pc:sldChg chg="addSp delSp modSp add del mod">
        <pc:chgData name="상욱 이" userId="25c41c118c829273" providerId="LiveId" clId="{526C76C6-A203-4283-9BD4-0BC22F471D28}" dt="2025-01-10T04:27:22.255" v="875" actId="2696"/>
        <pc:sldMkLst>
          <pc:docMk/>
          <pc:sldMk cId="4145264111" sldId="653"/>
        </pc:sldMkLst>
      </pc:sldChg>
      <pc:sldChg chg="delSp modSp add mod">
        <pc:chgData name="상욱 이" userId="25c41c118c829273" providerId="LiveId" clId="{526C76C6-A203-4283-9BD4-0BC22F471D28}" dt="2025-01-21T06:08:06.863" v="4771"/>
        <pc:sldMkLst>
          <pc:docMk/>
          <pc:sldMk cId="1051317952" sldId="654"/>
        </pc:sldMkLst>
        <pc:spChg chg="mod">
          <ac:chgData name="상욱 이" userId="25c41c118c829273" providerId="LiveId" clId="{526C76C6-A203-4283-9BD4-0BC22F471D28}" dt="2025-01-21T06:08:06.863" v="4771"/>
          <ac:spMkLst>
            <pc:docMk/>
            <pc:sldMk cId="1051317952" sldId="654"/>
            <ac:spMk id="2" creationId="{F2C0A30E-2DB2-B900-E3E6-80FFD3121988}"/>
          </ac:spMkLst>
        </pc:spChg>
        <pc:spChg chg="mod">
          <ac:chgData name="상욱 이" userId="25c41c118c829273" providerId="LiveId" clId="{526C76C6-A203-4283-9BD4-0BC22F471D28}" dt="2025-01-10T04:27:10.892" v="872"/>
          <ac:spMkLst>
            <pc:docMk/>
            <pc:sldMk cId="1051317952" sldId="654"/>
            <ac:spMk id="41" creationId="{FCBC2B51-CE6F-E7D5-D732-7F1A7306C3E7}"/>
          </ac:spMkLst>
        </pc:spChg>
      </pc:sldChg>
      <pc:sldChg chg="addSp delSp modSp add mod">
        <pc:chgData name="상욱 이" userId="25c41c118c829273" providerId="LiveId" clId="{526C76C6-A203-4283-9BD4-0BC22F471D28}" dt="2025-01-21T05:59:39.337" v="4636"/>
        <pc:sldMkLst>
          <pc:docMk/>
          <pc:sldMk cId="419247256" sldId="655"/>
        </pc:sldMkLst>
        <pc:spChg chg="mod">
          <ac:chgData name="상욱 이" userId="25c41c118c829273" providerId="LiveId" clId="{526C76C6-A203-4283-9BD4-0BC22F471D28}" dt="2025-01-10T05:02:26.327" v="2243" actId="1076"/>
          <ac:spMkLst>
            <pc:docMk/>
            <pc:sldMk cId="419247256" sldId="655"/>
            <ac:spMk id="2" creationId="{ABA12E25-4209-FBF1-45BD-AE5BC2FA0094}"/>
          </ac:spMkLst>
        </pc:spChg>
        <pc:spChg chg="add mod">
          <ac:chgData name="상욱 이" userId="25c41c118c829273" providerId="LiveId" clId="{526C76C6-A203-4283-9BD4-0BC22F471D28}" dt="2025-01-10T05:01:13.752" v="2124" actId="255"/>
          <ac:spMkLst>
            <pc:docMk/>
            <pc:sldMk cId="419247256" sldId="655"/>
            <ac:spMk id="5" creationId="{41F0CB18-4775-1D2A-1DCD-D85E3DC20134}"/>
          </ac:spMkLst>
        </pc:spChg>
        <pc:spChg chg="mod">
          <ac:chgData name="상욱 이" userId="25c41c118c829273" providerId="LiveId" clId="{526C76C6-A203-4283-9BD4-0BC22F471D28}" dt="2025-01-10T04:58:54.848" v="2004" actId="20577"/>
          <ac:spMkLst>
            <pc:docMk/>
            <pc:sldMk cId="419247256" sldId="655"/>
            <ac:spMk id="6" creationId="{8D8126D2-3B33-852A-A9E9-33219B639C6A}"/>
          </ac:spMkLst>
        </pc:spChg>
        <pc:spChg chg="add mod">
          <ac:chgData name="상욱 이" userId="25c41c118c829273" providerId="LiveId" clId="{526C76C6-A203-4283-9BD4-0BC22F471D28}" dt="2025-01-10T05:01:19.716" v="2125" actId="255"/>
          <ac:spMkLst>
            <pc:docMk/>
            <pc:sldMk cId="419247256" sldId="655"/>
            <ac:spMk id="7" creationId="{C17C8836-0F11-FAF8-A888-8D375DAA1FB7}"/>
          </ac:spMkLst>
        </pc:spChg>
        <pc:spChg chg="add mod">
          <ac:chgData name="상욱 이" userId="25c41c118c829273" providerId="LiveId" clId="{526C76C6-A203-4283-9BD4-0BC22F471D28}" dt="2025-01-10T05:01:23.262" v="2126" actId="255"/>
          <ac:spMkLst>
            <pc:docMk/>
            <pc:sldMk cId="419247256" sldId="655"/>
            <ac:spMk id="10" creationId="{5E462DA9-FF71-9EDF-E12A-CA2623C652C0}"/>
          </ac:spMkLst>
        </pc:spChg>
        <pc:spChg chg="add mod">
          <ac:chgData name="상욱 이" userId="25c41c118c829273" providerId="LiveId" clId="{526C76C6-A203-4283-9BD4-0BC22F471D28}" dt="2025-01-10T05:01:37.988" v="2146" actId="20577"/>
          <ac:spMkLst>
            <pc:docMk/>
            <pc:sldMk cId="419247256" sldId="655"/>
            <ac:spMk id="13" creationId="{74D21364-818D-42F2-B4EA-B42941CF0FD3}"/>
          </ac:spMkLst>
        </pc:spChg>
        <pc:spChg chg="add mod">
          <ac:chgData name="상욱 이" userId="25c41c118c829273" providerId="LiveId" clId="{526C76C6-A203-4283-9BD4-0BC22F471D28}" dt="2025-01-10T05:01:52.135" v="2181" actId="20577"/>
          <ac:spMkLst>
            <pc:docMk/>
            <pc:sldMk cId="419247256" sldId="655"/>
            <ac:spMk id="14" creationId="{1C1E816F-31AB-0214-419B-B4D13B05737C}"/>
          </ac:spMkLst>
        </pc:spChg>
        <pc:spChg chg="add mod">
          <ac:chgData name="상욱 이" userId="25c41c118c829273" providerId="LiveId" clId="{526C76C6-A203-4283-9BD4-0BC22F471D28}" dt="2025-01-10T05:02:08.470" v="2219" actId="20577"/>
          <ac:spMkLst>
            <pc:docMk/>
            <pc:sldMk cId="419247256" sldId="655"/>
            <ac:spMk id="15" creationId="{AB952D07-E075-76F7-1638-85E9EF6BB65F}"/>
          </ac:spMkLst>
        </pc:spChg>
        <pc:spChg chg="add mod">
          <ac:chgData name="상욱 이" userId="25c41c118c829273" providerId="LiveId" clId="{526C76C6-A203-4283-9BD4-0BC22F471D28}" dt="2025-01-10T05:02:36.816" v="2266" actId="20577"/>
          <ac:spMkLst>
            <pc:docMk/>
            <pc:sldMk cId="419247256" sldId="655"/>
            <ac:spMk id="16" creationId="{3A3BC6A0-A8C5-9671-10AF-AE9B064F437B}"/>
          </ac:spMkLst>
        </pc:spChg>
        <pc:spChg chg="add mod">
          <ac:chgData name="상욱 이" userId="25c41c118c829273" providerId="LiveId" clId="{526C76C6-A203-4283-9BD4-0BC22F471D28}" dt="2025-01-10T05:02:42.844" v="2268" actId="1076"/>
          <ac:spMkLst>
            <pc:docMk/>
            <pc:sldMk cId="419247256" sldId="655"/>
            <ac:spMk id="17" creationId="{70A45A48-D64B-3412-6438-0133EA30B3C8}"/>
          </ac:spMkLst>
        </pc:spChg>
        <pc:spChg chg="add mod">
          <ac:chgData name="상욱 이" userId="25c41c118c829273" providerId="LiveId" clId="{526C76C6-A203-4283-9BD4-0BC22F471D28}" dt="2025-01-10T05:02:53.535" v="2272" actId="1076"/>
          <ac:spMkLst>
            <pc:docMk/>
            <pc:sldMk cId="419247256" sldId="655"/>
            <ac:spMk id="19" creationId="{149E04AC-1653-8BA8-65A9-BEA51DC9B3C2}"/>
          </ac:spMkLst>
        </pc:spChg>
        <pc:spChg chg="add mod">
          <ac:chgData name="상욱 이" userId="25c41c118c829273" providerId="LiveId" clId="{526C76C6-A203-4283-9BD4-0BC22F471D28}" dt="2025-01-10T05:24:49.338" v="4082" actId="1076"/>
          <ac:spMkLst>
            <pc:docMk/>
            <pc:sldMk cId="419247256" sldId="655"/>
            <ac:spMk id="21" creationId="{327B9A54-788F-D493-D185-439A4F613EE4}"/>
          </ac:spMkLst>
        </pc:spChg>
        <pc:spChg chg="add del mod">
          <ac:chgData name="상욱 이" userId="25c41c118c829273" providerId="LiveId" clId="{526C76C6-A203-4283-9BD4-0BC22F471D28}" dt="2025-01-10T05:01:38.391" v="2147"/>
          <ac:spMkLst>
            <pc:docMk/>
            <pc:sldMk cId="419247256" sldId="655"/>
            <ac:spMk id="23" creationId="{DC8630C4-8A1D-B3CB-E73C-26B1EB82CE28}"/>
          </ac:spMkLst>
        </pc:spChg>
        <pc:spChg chg="mod">
          <ac:chgData name="상욱 이" userId="25c41c118c829273" providerId="LiveId" clId="{526C76C6-A203-4283-9BD4-0BC22F471D28}" dt="2025-01-10T05:03:03.350" v="2278" actId="20577"/>
          <ac:spMkLst>
            <pc:docMk/>
            <pc:sldMk cId="419247256" sldId="655"/>
            <ac:spMk id="24" creationId="{3C2EB7A7-24B0-FAA4-520F-A487D0F7B610}"/>
          </ac:spMkLst>
        </pc:spChg>
        <pc:spChg chg="mod">
          <ac:chgData name="상욱 이" userId="25c41c118c829273" providerId="LiveId" clId="{526C76C6-A203-4283-9BD4-0BC22F471D28}" dt="2025-01-10T04:58:43.107" v="1970" actId="20577"/>
          <ac:spMkLst>
            <pc:docMk/>
            <pc:sldMk cId="419247256" sldId="655"/>
            <ac:spMk id="60" creationId="{8DE2A489-2620-A575-657E-3EE07A47FB19}"/>
          </ac:spMkLst>
        </pc:spChg>
        <pc:graphicFrameChg chg="mod modGraphic">
          <ac:chgData name="상욱 이" userId="25c41c118c829273" providerId="LiveId" clId="{526C76C6-A203-4283-9BD4-0BC22F471D28}" dt="2025-01-21T05:59:39.337" v="4636"/>
          <ac:graphicFrameMkLst>
            <pc:docMk/>
            <pc:sldMk cId="419247256" sldId="655"/>
            <ac:graphicFrameMk id="25" creationId="{01B4C1DF-C795-99D7-6732-8BD9C1AB409B}"/>
          </ac:graphicFrameMkLst>
        </pc:graphicFrameChg>
      </pc:sldChg>
      <pc:sldChg chg="addSp delSp modSp add mod">
        <pc:chgData name="상욱 이" userId="25c41c118c829273" providerId="LiveId" clId="{526C76C6-A203-4283-9BD4-0BC22F471D28}" dt="2025-01-10T05:26:25.588" v="4216" actId="20577"/>
        <pc:sldMkLst>
          <pc:docMk/>
          <pc:sldMk cId="510493918" sldId="656"/>
        </pc:sldMkLst>
        <pc:spChg chg="add mod">
          <ac:chgData name="상욱 이" userId="25c41c118c829273" providerId="LiveId" clId="{526C76C6-A203-4283-9BD4-0BC22F471D28}" dt="2025-01-10T05:09:49.090" v="2805" actId="255"/>
          <ac:spMkLst>
            <pc:docMk/>
            <pc:sldMk cId="510493918" sldId="656"/>
            <ac:spMk id="3" creationId="{70506164-B3BF-C100-E157-9C813226C16A}"/>
          </ac:spMkLst>
        </pc:spChg>
        <pc:spChg chg="add mod">
          <ac:chgData name="상욱 이" userId="25c41c118c829273" providerId="LiveId" clId="{526C76C6-A203-4283-9BD4-0BC22F471D28}" dt="2025-01-10T05:10:00.703" v="2808" actId="1076"/>
          <ac:spMkLst>
            <pc:docMk/>
            <pc:sldMk cId="510493918" sldId="656"/>
            <ac:spMk id="4" creationId="{775302D3-8295-418E-DD39-7E297238DA82}"/>
          </ac:spMkLst>
        </pc:spChg>
        <pc:spChg chg="mod">
          <ac:chgData name="상욱 이" userId="25c41c118c829273" providerId="LiveId" clId="{526C76C6-A203-4283-9BD4-0BC22F471D28}" dt="2025-01-10T05:07:58.942" v="2731" actId="20577"/>
          <ac:spMkLst>
            <pc:docMk/>
            <pc:sldMk cId="510493918" sldId="656"/>
            <ac:spMk id="6" creationId="{54D39599-8B05-2D6B-113B-C96613C31CE4}"/>
          </ac:spMkLst>
        </pc:spChg>
        <pc:spChg chg="add mod">
          <ac:chgData name="상욱 이" userId="25c41c118c829273" providerId="LiveId" clId="{526C76C6-A203-4283-9BD4-0BC22F471D28}" dt="2025-01-10T05:10:07.127" v="2811" actId="1076"/>
          <ac:spMkLst>
            <pc:docMk/>
            <pc:sldMk cId="510493918" sldId="656"/>
            <ac:spMk id="8" creationId="{F61A8652-5F63-3C0B-49D9-1B0CC50CF4A6}"/>
          </ac:spMkLst>
        </pc:spChg>
        <pc:spChg chg="add mod">
          <ac:chgData name="상욱 이" userId="25c41c118c829273" providerId="LiveId" clId="{526C76C6-A203-4283-9BD4-0BC22F471D28}" dt="2025-01-10T05:10:25.891" v="2823" actId="1076"/>
          <ac:spMkLst>
            <pc:docMk/>
            <pc:sldMk cId="510493918" sldId="656"/>
            <ac:spMk id="9" creationId="{7B14E69B-A484-3326-3398-6FD55FA10FC4}"/>
          </ac:spMkLst>
        </pc:spChg>
        <pc:spChg chg="add mod">
          <ac:chgData name="상욱 이" userId="25c41c118c829273" providerId="LiveId" clId="{526C76C6-A203-4283-9BD4-0BC22F471D28}" dt="2025-01-10T05:10:31.154" v="2825" actId="1076"/>
          <ac:spMkLst>
            <pc:docMk/>
            <pc:sldMk cId="510493918" sldId="656"/>
            <ac:spMk id="11" creationId="{EE48823F-CF74-5518-A555-175143204C98}"/>
          </ac:spMkLst>
        </pc:spChg>
        <pc:spChg chg="add mod">
          <ac:chgData name="상욱 이" userId="25c41c118c829273" providerId="LiveId" clId="{526C76C6-A203-4283-9BD4-0BC22F471D28}" dt="2025-01-10T05:12:42.190" v="3155" actId="14100"/>
          <ac:spMkLst>
            <pc:docMk/>
            <pc:sldMk cId="510493918" sldId="656"/>
            <ac:spMk id="12" creationId="{1D3A40EA-3A41-B0DF-3FE8-20DB08BA1131}"/>
          </ac:spMkLst>
        </pc:spChg>
        <pc:spChg chg="mod">
          <ac:chgData name="상욱 이" userId="25c41c118c829273" providerId="LiveId" clId="{526C76C6-A203-4283-9BD4-0BC22F471D28}" dt="2025-01-10T05:09:25.151" v="2780" actId="14100"/>
          <ac:spMkLst>
            <pc:docMk/>
            <pc:sldMk cId="510493918" sldId="656"/>
            <ac:spMk id="16" creationId="{D210308B-61D3-E8B0-808F-50AD7DE14D17}"/>
          </ac:spMkLst>
        </pc:spChg>
        <pc:spChg chg="mod">
          <ac:chgData name="상욱 이" userId="25c41c118c829273" providerId="LiveId" clId="{526C76C6-A203-4283-9BD4-0BC22F471D28}" dt="2025-01-10T05:10:19.912" v="2822" actId="1076"/>
          <ac:spMkLst>
            <pc:docMk/>
            <pc:sldMk cId="510493918" sldId="656"/>
            <ac:spMk id="23" creationId="{9177A0A1-14FA-F089-3D47-D9446BDE4CCE}"/>
          </ac:spMkLst>
        </pc:spChg>
        <pc:spChg chg="mod">
          <ac:chgData name="상욱 이" userId="25c41c118c829273" providerId="LiveId" clId="{526C76C6-A203-4283-9BD4-0BC22F471D28}" dt="2025-01-10T05:08:01.878" v="2733" actId="20577"/>
          <ac:spMkLst>
            <pc:docMk/>
            <pc:sldMk cId="510493918" sldId="656"/>
            <ac:spMk id="24" creationId="{FAB12442-AACF-0768-CF2F-4B2B6A9F3C99}"/>
          </ac:spMkLst>
        </pc:spChg>
        <pc:spChg chg="mod">
          <ac:chgData name="상욱 이" userId="25c41c118c829273" providerId="LiveId" clId="{526C76C6-A203-4283-9BD4-0BC22F471D28}" dt="2025-01-10T05:07:46.781" v="2705" actId="20577"/>
          <ac:spMkLst>
            <pc:docMk/>
            <pc:sldMk cId="510493918" sldId="656"/>
            <ac:spMk id="60" creationId="{BB0FAB73-AFB6-9EB3-41C1-43F534EB8D86}"/>
          </ac:spMkLst>
        </pc:spChg>
        <pc:graphicFrameChg chg="modGraphic">
          <ac:chgData name="상욱 이" userId="25c41c118c829273" providerId="LiveId" clId="{526C76C6-A203-4283-9BD4-0BC22F471D28}" dt="2025-01-10T05:26:25.588" v="4216" actId="20577"/>
          <ac:graphicFrameMkLst>
            <pc:docMk/>
            <pc:sldMk cId="510493918" sldId="656"/>
            <ac:graphicFrameMk id="25" creationId="{23DDB789-5442-84AF-3E56-84F8301D2900}"/>
          </ac:graphicFrameMkLst>
        </pc:graphicFrameChg>
      </pc:sldChg>
    </pc:docChg>
  </pc:docChgLst>
  <pc:docChgLst>
    <pc:chgData name="상욱 이" userId="25c41c118c829273" providerId="LiveId" clId="{878F61D8-B335-4EB8-A471-C86BCC952250}"/>
    <pc:docChg chg="custSel modSld">
      <pc:chgData name="상욱 이" userId="25c41c118c829273" providerId="LiveId" clId="{878F61D8-B335-4EB8-A471-C86BCC952250}" dt="2024-11-14T20:29:46.270" v="3" actId="1076"/>
      <pc:docMkLst>
        <pc:docMk/>
      </pc:docMkLst>
      <pc:sldChg chg="addSp delSp modSp mod">
        <pc:chgData name="상욱 이" userId="25c41c118c829273" providerId="LiveId" clId="{878F61D8-B335-4EB8-A471-C86BCC952250}" dt="2024-11-14T20:29:46.270" v="3" actId="1076"/>
        <pc:sldMkLst>
          <pc:docMk/>
          <pc:sldMk cId="2913420112" sldId="65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FF32E-A26D-429E-B1A2-9D0633C064F1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A4C6C-3E16-4492-B7B2-8D46C6F4A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94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E7C87"/>
            </a:gs>
            <a:gs pos="100000">
              <a:srgbClr val="2C3A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574288" y="1190306"/>
            <a:ext cx="5042513" cy="1178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5400" i="1">
                <a:solidFill>
                  <a:schemeClr val="bg1"/>
                </a:solidFill>
              </a:rPr>
              <a:t>설계서</a:t>
            </a:r>
            <a:endParaRPr lang="en-US" altLang="ko-KR" sz="9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983393" y="4262411"/>
            <a:ext cx="902352" cy="370104"/>
          </a:xfrm>
          <a:prstGeom prst="rect">
            <a:avLst/>
          </a:prstGeom>
          <a:gradFill>
            <a:gsLst>
              <a:gs pos="100000">
                <a:srgbClr val="EA2A41"/>
              </a:gs>
              <a:gs pos="0">
                <a:srgbClr val="EE3B58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prstClr val="white"/>
                </a:solidFill>
              </a:rPr>
              <a:t>Go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grpSp>
        <p:nvGrpSpPr>
          <p:cNvPr id="11" name="Group 28"/>
          <p:cNvGrpSpPr>
            <a:grpSpLocks noChangeAspect="1"/>
          </p:cNvGrpSpPr>
          <p:nvPr/>
        </p:nvGrpSpPr>
        <p:grpSpPr bwMode="auto">
          <a:xfrm>
            <a:off x="4163424" y="3777484"/>
            <a:ext cx="269751" cy="236085"/>
            <a:chOff x="496" y="4251"/>
            <a:chExt cx="641" cy="561"/>
          </a:xfrm>
          <a:solidFill>
            <a:schemeClr val="bg1"/>
          </a:solidFill>
        </p:grpSpPr>
        <p:sp>
          <p:nvSpPr>
            <p:cNvPr id="12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6" name="Freeform 11"/>
          <p:cNvSpPr>
            <a:spLocks noEditPoints="1"/>
          </p:cNvSpPr>
          <p:nvPr/>
        </p:nvSpPr>
        <p:spPr bwMode="auto">
          <a:xfrm>
            <a:off x="7603411" y="4314392"/>
            <a:ext cx="216777" cy="266141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888545" y="3643465"/>
            <a:ext cx="2997200" cy="370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</a:rPr>
              <a:t>이상욱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02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E7C87"/>
            </a:gs>
            <a:gs pos="100000">
              <a:srgbClr val="2C3A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F6C282-8A5C-DE38-BF7E-C3247632F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0FF3E78-1C7E-8CEB-2BC3-4B1F92D0E066}"/>
              </a:ext>
            </a:extLst>
          </p:cNvPr>
          <p:cNvSpPr/>
          <p:nvPr/>
        </p:nvSpPr>
        <p:spPr>
          <a:xfrm>
            <a:off x="943583" y="2101174"/>
            <a:ext cx="6994187" cy="39980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52B08C1-BBA9-053F-75EE-4DB6CD81FCF3}"/>
              </a:ext>
            </a:extLst>
          </p:cNvPr>
          <p:cNvSpPr/>
          <p:nvPr/>
        </p:nvSpPr>
        <p:spPr>
          <a:xfrm>
            <a:off x="397741" y="218178"/>
            <a:ext cx="805093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주문관리</a:t>
            </a:r>
            <a:endParaRPr lang="en-US" altLang="ko-KR" sz="800" dirty="0">
              <a:solidFill>
                <a:prstClr val="white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B2EE2E-15E5-A777-5387-D3DCA591F548}"/>
              </a:ext>
            </a:extLst>
          </p:cNvPr>
          <p:cNvSpPr/>
          <p:nvPr/>
        </p:nvSpPr>
        <p:spPr>
          <a:xfrm>
            <a:off x="487128" y="506042"/>
            <a:ext cx="1075936" cy="12988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0" b="1" dirty="0">
                <a:solidFill>
                  <a:schemeClr val="bg1"/>
                </a:solidFill>
                <a:latin typeface="+mn-ea"/>
              </a:rPr>
              <a:t>06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3303583-571F-CDE0-56D9-6EF2CCBC5103}"/>
              </a:ext>
            </a:extLst>
          </p:cNvPr>
          <p:cNvSpPr/>
          <p:nvPr/>
        </p:nvSpPr>
        <p:spPr>
          <a:xfrm>
            <a:off x="1308899" y="2438445"/>
            <a:ext cx="805093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주문 내역</a:t>
            </a:r>
            <a:endParaRPr lang="en-US" altLang="ko-KR" sz="800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2005FDD-19AC-597B-C58D-EE067F6C63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154427"/>
              </p:ext>
            </p:extLst>
          </p:nvPr>
        </p:nvGraphicFramePr>
        <p:xfrm>
          <a:off x="8434427" y="953310"/>
          <a:ext cx="3270445" cy="5214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0445">
                  <a:extLst>
                    <a:ext uri="{9D8B030D-6E8A-4147-A177-3AD203B41FA5}">
                      <a16:colId xmlns:a16="http://schemas.microsoft.com/office/drawing/2014/main" val="1480166180"/>
                    </a:ext>
                  </a:extLst>
                </a:gridCol>
              </a:tblGrid>
              <a:tr h="744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Description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7524884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모든 주문 목록 노출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 err="1"/>
                        <a:t>페이지네이션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7924788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주문 완료 상태의 항목은 취소 가능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일괄취소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666601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주문 중인 하루 지난 항목은 배송완료로 표기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9659038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구매 날짜 </a:t>
                      </a:r>
                      <a:r>
                        <a:rPr lang="ko-KR" altLang="en-US" sz="1400" dirty="0" err="1"/>
                        <a:t>클릭시</a:t>
                      </a:r>
                      <a:r>
                        <a:rPr lang="ko-KR" altLang="en-US" sz="1400" dirty="0"/>
                        <a:t> 구매 항목과 수량 확인가능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9932521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환불 </a:t>
                      </a:r>
                      <a:r>
                        <a:rPr lang="ko-KR" altLang="en-US" sz="1400" dirty="0" err="1"/>
                        <a:t>신청시</a:t>
                      </a:r>
                      <a:r>
                        <a:rPr lang="ko-KR" altLang="en-US" sz="1400" dirty="0"/>
                        <a:t> 바로 환불처리 됨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재고 수량 증가 및 주문 환불처리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0709077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5045207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2388A49C-ED90-66D0-1147-53ACBDFEB1E6}"/>
              </a:ext>
            </a:extLst>
          </p:cNvPr>
          <p:cNvSpPr/>
          <p:nvPr/>
        </p:nvSpPr>
        <p:spPr>
          <a:xfrm>
            <a:off x="1563064" y="3230008"/>
            <a:ext cx="2529965" cy="362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25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 </a:t>
            </a:r>
            <a:r>
              <a:rPr lang="en-US" altLang="ko-KR" dirty="0"/>
              <a:t>10</a:t>
            </a:r>
            <a:r>
              <a:rPr lang="ko-KR" altLang="en-US" dirty="0"/>
              <a:t>일 구매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BCEA2C2-16A1-6A84-AC81-8532DAA5D567}"/>
              </a:ext>
            </a:extLst>
          </p:cNvPr>
          <p:cNvSpPr/>
          <p:nvPr/>
        </p:nvSpPr>
        <p:spPr>
          <a:xfrm>
            <a:off x="1563064" y="4001569"/>
            <a:ext cx="2529965" cy="362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24</a:t>
            </a:r>
            <a:r>
              <a:rPr lang="ko-KR" altLang="en-US" dirty="0"/>
              <a:t>년 </a:t>
            </a:r>
            <a:r>
              <a:rPr lang="en-US" altLang="ko-KR" dirty="0"/>
              <a:t>12</a:t>
            </a:r>
            <a:r>
              <a:rPr lang="ko-KR" altLang="en-US" dirty="0"/>
              <a:t>월 </a:t>
            </a:r>
            <a:r>
              <a:rPr lang="en-US" altLang="ko-KR" dirty="0"/>
              <a:t>24</a:t>
            </a:r>
            <a:r>
              <a:rPr lang="ko-KR" altLang="en-US" dirty="0"/>
              <a:t>일 구매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351B488-BB37-C30A-8979-79691A4912AF}"/>
              </a:ext>
            </a:extLst>
          </p:cNvPr>
          <p:cNvSpPr/>
          <p:nvPr/>
        </p:nvSpPr>
        <p:spPr>
          <a:xfrm>
            <a:off x="1563064" y="4572610"/>
            <a:ext cx="2529965" cy="362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24</a:t>
            </a:r>
            <a:r>
              <a:rPr lang="ko-KR" altLang="en-US" dirty="0"/>
              <a:t>년 </a:t>
            </a:r>
            <a:r>
              <a:rPr lang="en-US" altLang="ko-KR" dirty="0"/>
              <a:t>12</a:t>
            </a:r>
            <a:r>
              <a:rPr lang="ko-KR" altLang="en-US" dirty="0"/>
              <a:t>월 </a:t>
            </a:r>
            <a:r>
              <a:rPr lang="en-US" altLang="ko-KR" dirty="0"/>
              <a:t>4</a:t>
            </a:r>
            <a:r>
              <a:rPr lang="ko-KR" altLang="en-US" dirty="0"/>
              <a:t>일 구매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C3E953E-B318-35D7-3F48-2C31E5E62FD4}"/>
              </a:ext>
            </a:extLst>
          </p:cNvPr>
          <p:cNvSpPr/>
          <p:nvPr/>
        </p:nvSpPr>
        <p:spPr>
          <a:xfrm>
            <a:off x="5921830" y="3201998"/>
            <a:ext cx="1001484" cy="373885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/>
              <a:t>주문 취소</a:t>
            </a:r>
            <a:endParaRPr lang="en-US" altLang="ko-KR" sz="1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4F14D2A-EDE5-2C2A-FB87-82B135C02EA4}"/>
              </a:ext>
            </a:extLst>
          </p:cNvPr>
          <p:cNvSpPr/>
          <p:nvPr/>
        </p:nvSpPr>
        <p:spPr>
          <a:xfrm>
            <a:off x="4160190" y="3230008"/>
            <a:ext cx="1542939" cy="362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주문 완료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08FE818-B69A-7B44-F98E-82AFCD01F589}"/>
              </a:ext>
            </a:extLst>
          </p:cNvPr>
          <p:cNvSpPr/>
          <p:nvPr/>
        </p:nvSpPr>
        <p:spPr>
          <a:xfrm>
            <a:off x="4160190" y="3987634"/>
            <a:ext cx="1542939" cy="362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 완료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81FD5E9-16BE-8350-2A50-4D0455BC0882}"/>
              </a:ext>
            </a:extLst>
          </p:cNvPr>
          <p:cNvSpPr/>
          <p:nvPr/>
        </p:nvSpPr>
        <p:spPr>
          <a:xfrm>
            <a:off x="4168805" y="4557990"/>
            <a:ext cx="1542939" cy="362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 취소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F765BF7-8859-EDED-4DFC-347668A71F25}"/>
              </a:ext>
            </a:extLst>
          </p:cNvPr>
          <p:cNvSpPr/>
          <p:nvPr/>
        </p:nvSpPr>
        <p:spPr>
          <a:xfrm>
            <a:off x="5921830" y="3965264"/>
            <a:ext cx="1001484" cy="373885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/>
              <a:t>환불 신청</a:t>
            </a:r>
            <a:endParaRPr lang="en-US" altLang="ko-KR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922EA26-7804-0BA7-EA73-7A0A101199D3}"/>
              </a:ext>
            </a:extLst>
          </p:cNvPr>
          <p:cNvSpPr/>
          <p:nvPr/>
        </p:nvSpPr>
        <p:spPr>
          <a:xfrm>
            <a:off x="1573947" y="5171324"/>
            <a:ext cx="2529965" cy="362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24</a:t>
            </a:r>
            <a:r>
              <a:rPr lang="ko-KR" altLang="en-US" dirty="0"/>
              <a:t>년 </a:t>
            </a:r>
            <a:r>
              <a:rPr lang="en-US" altLang="ko-KR" dirty="0"/>
              <a:t>12</a:t>
            </a:r>
            <a:r>
              <a:rPr lang="ko-KR" altLang="en-US" dirty="0"/>
              <a:t>월 </a:t>
            </a:r>
            <a:r>
              <a:rPr lang="en-US" altLang="ko-KR" dirty="0"/>
              <a:t>3</a:t>
            </a:r>
            <a:r>
              <a:rPr lang="ko-KR" altLang="en-US" dirty="0"/>
              <a:t>일 구매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C4C07EE-76D0-178B-AABE-9FD684B5389A}"/>
              </a:ext>
            </a:extLst>
          </p:cNvPr>
          <p:cNvSpPr/>
          <p:nvPr/>
        </p:nvSpPr>
        <p:spPr>
          <a:xfrm>
            <a:off x="4179688" y="5156704"/>
            <a:ext cx="1542939" cy="362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환불 완료</a:t>
            </a:r>
          </a:p>
        </p:txBody>
      </p:sp>
    </p:spTree>
    <p:extLst>
      <p:ext uri="{BB962C8B-B14F-4D97-AF65-F5344CB8AC3E}">
        <p14:creationId xmlns:p14="http://schemas.microsoft.com/office/powerpoint/2010/main" val="2278000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E7C87"/>
            </a:gs>
            <a:gs pos="100000">
              <a:srgbClr val="2C3A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타원 91"/>
          <p:cNvSpPr/>
          <p:nvPr/>
        </p:nvSpPr>
        <p:spPr>
          <a:xfrm>
            <a:off x="953949" y="1866003"/>
            <a:ext cx="720000" cy="720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/>
          <p:cNvSpPr/>
          <p:nvPr/>
        </p:nvSpPr>
        <p:spPr>
          <a:xfrm>
            <a:off x="953949" y="3285035"/>
            <a:ext cx="720000" cy="72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/>
          <p:cNvSpPr/>
          <p:nvPr/>
        </p:nvSpPr>
        <p:spPr>
          <a:xfrm>
            <a:off x="933638" y="4704067"/>
            <a:ext cx="720000" cy="720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8" name="Group 14"/>
          <p:cNvGrpSpPr>
            <a:grpSpLocks noChangeAspect="1"/>
          </p:cNvGrpSpPr>
          <p:nvPr/>
        </p:nvGrpSpPr>
        <p:grpSpPr bwMode="auto">
          <a:xfrm flipH="1">
            <a:off x="1121058" y="3483311"/>
            <a:ext cx="381316" cy="323448"/>
            <a:chOff x="3653" y="3943"/>
            <a:chExt cx="626" cy="531"/>
          </a:xfrm>
          <a:solidFill>
            <a:schemeClr val="tx2">
              <a:lumMod val="75000"/>
            </a:schemeClr>
          </a:solidFill>
        </p:grpSpPr>
        <p:sp>
          <p:nvSpPr>
            <p:cNvPr id="99" name="Freeform 16"/>
            <p:cNvSpPr>
              <a:spLocks noEditPoints="1"/>
            </p:cNvSpPr>
            <p:nvPr/>
          </p:nvSpPr>
          <p:spPr bwMode="auto">
            <a:xfrm>
              <a:off x="3653" y="3943"/>
              <a:ext cx="626" cy="531"/>
            </a:xfrm>
            <a:custGeom>
              <a:avLst/>
              <a:gdLst>
                <a:gd name="T0" fmla="*/ 1532 w 3756"/>
                <a:gd name="T1" fmla="*/ 2536 h 3186"/>
                <a:gd name="T2" fmla="*/ 1516 w 3756"/>
                <a:gd name="T3" fmla="*/ 2550 h 3186"/>
                <a:gd name="T4" fmla="*/ 1450 w 3756"/>
                <a:gd name="T5" fmla="*/ 2904 h 3186"/>
                <a:gd name="T6" fmla="*/ 1457 w 3756"/>
                <a:gd name="T7" fmla="*/ 2929 h 3186"/>
                <a:gd name="T8" fmla="*/ 1481 w 3756"/>
                <a:gd name="T9" fmla="*/ 2941 h 3186"/>
                <a:gd name="T10" fmla="*/ 2288 w 3756"/>
                <a:gd name="T11" fmla="*/ 2937 h 3186"/>
                <a:gd name="T12" fmla="*/ 2304 w 3756"/>
                <a:gd name="T13" fmla="*/ 2921 h 3186"/>
                <a:gd name="T14" fmla="*/ 2306 w 3756"/>
                <a:gd name="T15" fmla="*/ 2905 h 3186"/>
                <a:gd name="T16" fmla="*/ 2243 w 3756"/>
                <a:gd name="T17" fmla="*/ 2560 h 3186"/>
                <a:gd name="T18" fmla="*/ 2233 w 3756"/>
                <a:gd name="T19" fmla="*/ 2542 h 3186"/>
                <a:gd name="T20" fmla="*/ 2214 w 3756"/>
                <a:gd name="T21" fmla="*/ 2534 h 3186"/>
                <a:gd name="T22" fmla="*/ 585 w 3756"/>
                <a:gd name="T23" fmla="*/ 305 h 3186"/>
                <a:gd name="T24" fmla="*/ 560 w 3756"/>
                <a:gd name="T25" fmla="*/ 314 h 3186"/>
                <a:gd name="T26" fmla="*/ 544 w 3756"/>
                <a:gd name="T27" fmla="*/ 336 h 3186"/>
                <a:gd name="T28" fmla="*/ 542 w 3756"/>
                <a:gd name="T29" fmla="*/ 1890 h 3186"/>
                <a:gd name="T30" fmla="*/ 553 w 3756"/>
                <a:gd name="T31" fmla="*/ 1921 h 3186"/>
                <a:gd name="T32" fmla="*/ 3188 w 3756"/>
                <a:gd name="T33" fmla="*/ 1930 h 3186"/>
                <a:gd name="T34" fmla="*/ 3211 w 3756"/>
                <a:gd name="T35" fmla="*/ 1906 h 3186"/>
                <a:gd name="T36" fmla="*/ 3214 w 3756"/>
                <a:gd name="T37" fmla="*/ 350 h 3186"/>
                <a:gd name="T38" fmla="*/ 3206 w 3756"/>
                <a:gd name="T39" fmla="*/ 324 h 3186"/>
                <a:gd name="T40" fmla="*/ 3185 w 3756"/>
                <a:gd name="T41" fmla="*/ 308 h 3186"/>
                <a:gd name="T42" fmla="*/ 585 w 3756"/>
                <a:gd name="T43" fmla="*/ 305 h 3186"/>
                <a:gd name="T44" fmla="*/ 3170 w 3756"/>
                <a:gd name="T45" fmla="*/ 0 h 3186"/>
                <a:gd name="T46" fmla="*/ 3263 w 3756"/>
                <a:gd name="T47" fmla="*/ 13 h 3186"/>
                <a:gd name="T48" fmla="*/ 3346 w 3756"/>
                <a:gd name="T49" fmla="*/ 48 h 3186"/>
                <a:gd name="T50" fmla="*/ 3418 w 3756"/>
                <a:gd name="T51" fmla="*/ 103 h 3186"/>
                <a:gd name="T52" fmla="*/ 3473 w 3756"/>
                <a:gd name="T53" fmla="*/ 173 h 3186"/>
                <a:gd name="T54" fmla="*/ 3508 w 3756"/>
                <a:gd name="T55" fmla="*/ 256 h 3186"/>
                <a:gd name="T56" fmla="*/ 3520 w 3756"/>
                <a:gd name="T57" fmla="*/ 350 h 3186"/>
                <a:gd name="T58" fmla="*/ 3518 w 3756"/>
                <a:gd name="T59" fmla="*/ 1931 h 3186"/>
                <a:gd name="T60" fmla="*/ 3500 w 3756"/>
                <a:gd name="T61" fmla="*/ 2009 h 3186"/>
                <a:gd name="T62" fmla="*/ 3516 w 3756"/>
                <a:gd name="T63" fmla="*/ 2049 h 3186"/>
                <a:gd name="T64" fmla="*/ 3754 w 3756"/>
                <a:gd name="T65" fmla="*/ 3006 h 3186"/>
                <a:gd name="T66" fmla="*/ 3753 w 3756"/>
                <a:gd name="T67" fmla="*/ 3060 h 3186"/>
                <a:gd name="T68" fmla="*/ 3729 w 3756"/>
                <a:gd name="T69" fmla="*/ 3116 h 3186"/>
                <a:gd name="T70" fmla="*/ 3687 w 3756"/>
                <a:gd name="T71" fmla="*/ 3158 h 3186"/>
                <a:gd name="T72" fmla="*/ 3631 w 3756"/>
                <a:gd name="T73" fmla="*/ 3182 h 3186"/>
                <a:gd name="T74" fmla="*/ 157 w 3756"/>
                <a:gd name="T75" fmla="*/ 3186 h 3186"/>
                <a:gd name="T76" fmla="*/ 101 w 3756"/>
                <a:gd name="T77" fmla="*/ 3175 h 3186"/>
                <a:gd name="T78" fmla="*/ 52 w 3756"/>
                <a:gd name="T79" fmla="*/ 3146 h 3186"/>
                <a:gd name="T80" fmla="*/ 18 w 3756"/>
                <a:gd name="T81" fmla="*/ 3101 h 3186"/>
                <a:gd name="T82" fmla="*/ 1 w 3756"/>
                <a:gd name="T83" fmla="*/ 3047 h 3186"/>
                <a:gd name="T84" fmla="*/ 5 w 3756"/>
                <a:gd name="T85" fmla="*/ 2991 h 3186"/>
                <a:gd name="T86" fmla="*/ 247 w 3756"/>
                <a:gd name="T87" fmla="*/ 2028 h 3186"/>
                <a:gd name="T88" fmla="*/ 245 w 3756"/>
                <a:gd name="T89" fmla="*/ 1970 h 3186"/>
                <a:gd name="T90" fmla="*/ 236 w 3756"/>
                <a:gd name="T91" fmla="*/ 1890 h 3186"/>
                <a:gd name="T92" fmla="*/ 239 w 3756"/>
                <a:gd name="T93" fmla="*/ 302 h 3186"/>
                <a:gd name="T94" fmla="*/ 263 w 3756"/>
                <a:gd name="T95" fmla="*/ 214 h 3186"/>
                <a:gd name="T96" fmla="*/ 308 w 3756"/>
                <a:gd name="T97" fmla="*/ 136 h 3186"/>
                <a:gd name="T98" fmla="*/ 372 w 3756"/>
                <a:gd name="T99" fmla="*/ 73 h 3186"/>
                <a:gd name="T100" fmla="*/ 450 w 3756"/>
                <a:gd name="T101" fmla="*/ 27 h 3186"/>
                <a:gd name="T102" fmla="*/ 538 w 3756"/>
                <a:gd name="T103" fmla="*/ 3 h 3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56" h="3186">
                  <a:moveTo>
                    <a:pt x="1542" y="2534"/>
                  </a:moveTo>
                  <a:lnTo>
                    <a:pt x="1532" y="2536"/>
                  </a:lnTo>
                  <a:lnTo>
                    <a:pt x="1523" y="2542"/>
                  </a:lnTo>
                  <a:lnTo>
                    <a:pt x="1516" y="2550"/>
                  </a:lnTo>
                  <a:lnTo>
                    <a:pt x="1513" y="2560"/>
                  </a:lnTo>
                  <a:lnTo>
                    <a:pt x="1450" y="2904"/>
                  </a:lnTo>
                  <a:lnTo>
                    <a:pt x="1451" y="2917"/>
                  </a:lnTo>
                  <a:lnTo>
                    <a:pt x="1457" y="2929"/>
                  </a:lnTo>
                  <a:lnTo>
                    <a:pt x="1467" y="2937"/>
                  </a:lnTo>
                  <a:lnTo>
                    <a:pt x="1481" y="2941"/>
                  </a:lnTo>
                  <a:lnTo>
                    <a:pt x="2275" y="2941"/>
                  </a:lnTo>
                  <a:lnTo>
                    <a:pt x="2288" y="2937"/>
                  </a:lnTo>
                  <a:lnTo>
                    <a:pt x="2297" y="2932"/>
                  </a:lnTo>
                  <a:lnTo>
                    <a:pt x="2304" y="2921"/>
                  </a:lnTo>
                  <a:lnTo>
                    <a:pt x="2306" y="2909"/>
                  </a:lnTo>
                  <a:lnTo>
                    <a:pt x="2306" y="2905"/>
                  </a:lnTo>
                  <a:lnTo>
                    <a:pt x="2305" y="2901"/>
                  </a:lnTo>
                  <a:lnTo>
                    <a:pt x="2243" y="2560"/>
                  </a:lnTo>
                  <a:lnTo>
                    <a:pt x="2240" y="2550"/>
                  </a:lnTo>
                  <a:lnTo>
                    <a:pt x="2233" y="2542"/>
                  </a:lnTo>
                  <a:lnTo>
                    <a:pt x="2224" y="2536"/>
                  </a:lnTo>
                  <a:lnTo>
                    <a:pt x="2214" y="2534"/>
                  </a:lnTo>
                  <a:lnTo>
                    <a:pt x="1542" y="2534"/>
                  </a:lnTo>
                  <a:close/>
                  <a:moveTo>
                    <a:pt x="585" y="305"/>
                  </a:moveTo>
                  <a:lnTo>
                    <a:pt x="571" y="308"/>
                  </a:lnTo>
                  <a:lnTo>
                    <a:pt x="560" y="314"/>
                  </a:lnTo>
                  <a:lnTo>
                    <a:pt x="550" y="324"/>
                  </a:lnTo>
                  <a:lnTo>
                    <a:pt x="544" y="336"/>
                  </a:lnTo>
                  <a:lnTo>
                    <a:pt x="542" y="350"/>
                  </a:lnTo>
                  <a:lnTo>
                    <a:pt x="542" y="1890"/>
                  </a:lnTo>
                  <a:lnTo>
                    <a:pt x="544" y="1906"/>
                  </a:lnTo>
                  <a:lnTo>
                    <a:pt x="553" y="1921"/>
                  </a:lnTo>
                  <a:lnTo>
                    <a:pt x="567" y="1930"/>
                  </a:lnTo>
                  <a:lnTo>
                    <a:pt x="3188" y="1930"/>
                  </a:lnTo>
                  <a:lnTo>
                    <a:pt x="3202" y="1921"/>
                  </a:lnTo>
                  <a:lnTo>
                    <a:pt x="3211" y="1906"/>
                  </a:lnTo>
                  <a:lnTo>
                    <a:pt x="3214" y="1890"/>
                  </a:lnTo>
                  <a:lnTo>
                    <a:pt x="3214" y="350"/>
                  </a:lnTo>
                  <a:lnTo>
                    <a:pt x="3212" y="336"/>
                  </a:lnTo>
                  <a:lnTo>
                    <a:pt x="3206" y="324"/>
                  </a:lnTo>
                  <a:lnTo>
                    <a:pt x="3196" y="314"/>
                  </a:lnTo>
                  <a:lnTo>
                    <a:pt x="3185" y="308"/>
                  </a:lnTo>
                  <a:lnTo>
                    <a:pt x="3170" y="305"/>
                  </a:lnTo>
                  <a:lnTo>
                    <a:pt x="585" y="305"/>
                  </a:lnTo>
                  <a:close/>
                  <a:moveTo>
                    <a:pt x="585" y="0"/>
                  </a:moveTo>
                  <a:lnTo>
                    <a:pt x="3170" y="0"/>
                  </a:lnTo>
                  <a:lnTo>
                    <a:pt x="3218" y="3"/>
                  </a:lnTo>
                  <a:lnTo>
                    <a:pt x="3263" y="13"/>
                  </a:lnTo>
                  <a:lnTo>
                    <a:pt x="3306" y="27"/>
                  </a:lnTo>
                  <a:lnTo>
                    <a:pt x="3346" y="48"/>
                  </a:lnTo>
                  <a:lnTo>
                    <a:pt x="3384" y="73"/>
                  </a:lnTo>
                  <a:lnTo>
                    <a:pt x="3418" y="103"/>
                  </a:lnTo>
                  <a:lnTo>
                    <a:pt x="3448" y="136"/>
                  </a:lnTo>
                  <a:lnTo>
                    <a:pt x="3473" y="173"/>
                  </a:lnTo>
                  <a:lnTo>
                    <a:pt x="3493" y="214"/>
                  </a:lnTo>
                  <a:lnTo>
                    <a:pt x="3508" y="256"/>
                  </a:lnTo>
                  <a:lnTo>
                    <a:pt x="3517" y="302"/>
                  </a:lnTo>
                  <a:lnTo>
                    <a:pt x="3520" y="350"/>
                  </a:lnTo>
                  <a:lnTo>
                    <a:pt x="3520" y="1890"/>
                  </a:lnTo>
                  <a:lnTo>
                    <a:pt x="3518" y="1931"/>
                  </a:lnTo>
                  <a:lnTo>
                    <a:pt x="3510" y="1970"/>
                  </a:lnTo>
                  <a:lnTo>
                    <a:pt x="3500" y="2009"/>
                  </a:lnTo>
                  <a:lnTo>
                    <a:pt x="3509" y="2028"/>
                  </a:lnTo>
                  <a:lnTo>
                    <a:pt x="3516" y="2049"/>
                  </a:lnTo>
                  <a:lnTo>
                    <a:pt x="3749" y="2983"/>
                  </a:lnTo>
                  <a:lnTo>
                    <a:pt x="3754" y="3006"/>
                  </a:lnTo>
                  <a:lnTo>
                    <a:pt x="3756" y="3029"/>
                  </a:lnTo>
                  <a:lnTo>
                    <a:pt x="3753" y="3060"/>
                  </a:lnTo>
                  <a:lnTo>
                    <a:pt x="3743" y="3090"/>
                  </a:lnTo>
                  <a:lnTo>
                    <a:pt x="3729" y="3116"/>
                  </a:lnTo>
                  <a:lnTo>
                    <a:pt x="3710" y="3140"/>
                  </a:lnTo>
                  <a:lnTo>
                    <a:pt x="3687" y="3158"/>
                  </a:lnTo>
                  <a:lnTo>
                    <a:pt x="3660" y="3173"/>
                  </a:lnTo>
                  <a:lnTo>
                    <a:pt x="3631" y="3182"/>
                  </a:lnTo>
                  <a:lnTo>
                    <a:pt x="3599" y="3186"/>
                  </a:lnTo>
                  <a:lnTo>
                    <a:pt x="157" y="3186"/>
                  </a:lnTo>
                  <a:lnTo>
                    <a:pt x="129" y="3183"/>
                  </a:lnTo>
                  <a:lnTo>
                    <a:pt x="101" y="3175"/>
                  </a:lnTo>
                  <a:lnTo>
                    <a:pt x="75" y="3163"/>
                  </a:lnTo>
                  <a:lnTo>
                    <a:pt x="52" y="3146"/>
                  </a:lnTo>
                  <a:lnTo>
                    <a:pt x="33" y="3125"/>
                  </a:lnTo>
                  <a:lnTo>
                    <a:pt x="18" y="3101"/>
                  </a:lnTo>
                  <a:lnTo>
                    <a:pt x="7" y="3075"/>
                  </a:lnTo>
                  <a:lnTo>
                    <a:pt x="1" y="3047"/>
                  </a:lnTo>
                  <a:lnTo>
                    <a:pt x="0" y="3019"/>
                  </a:lnTo>
                  <a:lnTo>
                    <a:pt x="5" y="2991"/>
                  </a:lnTo>
                  <a:lnTo>
                    <a:pt x="240" y="2049"/>
                  </a:lnTo>
                  <a:lnTo>
                    <a:pt x="247" y="2028"/>
                  </a:lnTo>
                  <a:lnTo>
                    <a:pt x="256" y="2009"/>
                  </a:lnTo>
                  <a:lnTo>
                    <a:pt x="245" y="1970"/>
                  </a:lnTo>
                  <a:lnTo>
                    <a:pt x="238" y="1931"/>
                  </a:lnTo>
                  <a:lnTo>
                    <a:pt x="236" y="1890"/>
                  </a:lnTo>
                  <a:lnTo>
                    <a:pt x="236" y="350"/>
                  </a:lnTo>
                  <a:lnTo>
                    <a:pt x="239" y="302"/>
                  </a:lnTo>
                  <a:lnTo>
                    <a:pt x="248" y="256"/>
                  </a:lnTo>
                  <a:lnTo>
                    <a:pt x="263" y="214"/>
                  </a:lnTo>
                  <a:lnTo>
                    <a:pt x="283" y="173"/>
                  </a:lnTo>
                  <a:lnTo>
                    <a:pt x="308" y="136"/>
                  </a:lnTo>
                  <a:lnTo>
                    <a:pt x="338" y="103"/>
                  </a:lnTo>
                  <a:lnTo>
                    <a:pt x="372" y="73"/>
                  </a:lnTo>
                  <a:lnTo>
                    <a:pt x="409" y="48"/>
                  </a:lnTo>
                  <a:lnTo>
                    <a:pt x="450" y="27"/>
                  </a:lnTo>
                  <a:lnTo>
                    <a:pt x="493" y="13"/>
                  </a:lnTo>
                  <a:lnTo>
                    <a:pt x="538" y="3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00" name="Freeform 17"/>
            <p:cNvSpPr>
              <a:spLocks/>
            </p:cNvSpPr>
            <p:nvPr/>
          </p:nvSpPr>
          <p:spPr bwMode="auto">
            <a:xfrm>
              <a:off x="3928" y="4071"/>
              <a:ext cx="108" cy="109"/>
            </a:xfrm>
            <a:custGeom>
              <a:avLst/>
              <a:gdLst>
                <a:gd name="T0" fmla="*/ 49 w 654"/>
                <a:gd name="T1" fmla="*/ 0 h 654"/>
                <a:gd name="T2" fmla="*/ 63 w 654"/>
                <a:gd name="T3" fmla="*/ 2 h 654"/>
                <a:gd name="T4" fmla="*/ 515 w 654"/>
                <a:gd name="T5" fmla="*/ 174 h 654"/>
                <a:gd name="T6" fmla="*/ 527 w 654"/>
                <a:gd name="T7" fmla="*/ 181 h 654"/>
                <a:gd name="T8" fmla="*/ 536 w 654"/>
                <a:gd name="T9" fmla="*/ 192 h 654"/>
                <a:gd name="T10" fmla="*/ 542 w 654"/>
                <a:gd name="T11" fmla="*/ 205 h 654"/>
                <a:gd name="T12" fmla="*/ 544 w 654"/>
                <a:gd name="T13" fmla="*/ 220 h 654"/>
                <a:gd name="T14" fmla="*/ 541 w 654"/>
                <a:gd name="T15" fmla="*/ 234 h 654"/>
                <a:gd name="T16" fmla="*/ 534 w 654"/>
                <a:gd name="T17" fmla="*/ 247 h 654"/>
                <a:gd name="T18" fmla="*/ 524 w 654"/>
                <a:gd name="T19" fmla="*/ 256 h 654"/>
                <a:gd name="T20" fmla="*/ 510 w 654"/>
                <a:gd name="T21" fmla="*/ 262 h 654"/>
                <a:gd name="T22" fmla="*/ 412 w 654"/>
                <a:gd name="T23" fmla="*/ 289 h 654"/>
                <a:gd name="T24" fmla="*/ 641 w 654"/>
                <a:gd name="T25" fmla="*/ 518 h 654"/>
                <a:gd name="T26" fmla="*/ 649 w 654"/>
                <a:gd name="T27" fmla="*/ 529 h 654"/>
                <a:gd name="T28" fmla="*/ 654 w 654"/>
                <a:gd name="T29" fmla="*/ 543 h 654"/>
                <a:gd name="T30" fmla="*/ 654 w 654"/>
                <a:gd name="T31" fmla="*/ 558 h 654"/>
                <a:gd name="T32" fmla="*/ 649 w 654"/>
                <a:gd name="T33" fmla="*/ 572 h 654"/>
                <a:gd name="T34" fmla="*/ 641 w 654"/>
                <a:gd name="T35" fmla="*/ 583 h 654"/>
                <a:gd name="T36" fmla="*/ 583 w 654"/>
                <a:gd name="T37" fmla="*/ 641 h 654"/>
                <a:gd name="T38" fmla="*/ 571 w 654"/>
                <a:gd name="T39" fmla="*/ 649 h 654"/>
                <a:gd name="T40" fmla="*/ 557 w 654"/>
                <a:gd name="T41" fmla="*/ 654 h 654"/>
                <a:gd name="T42" fmla="*/ 543 w 654"/>
                <a:gd name="T43" fmla="*/ 654 h 654"/>
                <a:gd name="T44" fmla="*/ 530 w 654"/>
                <a:gd name="T45" fmla="*/ 649 h 654"/>
                <a:gd name="T46" fmla="*/ 517 w 654"/>
                <a:gd name="T47" fmla="*/ 641 h 654"/>
                <a:gd name="T48" fmla="*/ 289 w 654"/>
                <a:gd name="T49" fmla="*/ 412 h 654"/>
                <a:gd name="T50" fmla="*/ 262 w 654"/>
                <a:gd name="T51" fmla="*/ 510 h 654"/>
                <a:gd name="T52" fmla="*/ 256 w 654"/>
                <a:gd name="T53" fmla="*/ 524 h 654"/>
                <a:gd name="T54" fmla="*/ 246 w 654"/>
                <a:gd name="T55" fmla="*/ 534 h 654"/>
                <a:gd name="T56" fmla="*/ 234 w 654"/>
                <a:gd name="T57" fmla="*/ 541 h 654"/>
                <a:gd name="T58" fmla="*/ 220 w 654"/>
                <a:gd name="T59" fmla="*/ 544 h 654"/>
                <a:gd name="T60" fmla="*/ 205 w 654"/>
                <a:gd name="T61" fmla="*/ 543 h 654"/>
                <a:gd name="T62" fmla="*/ 192 w 654"/>
                <a:gd name="T63" fmla="*/ 536 h 654"/>
                <a:gd name="T64" fmla="*/ 181 w 654"/>
                <a:gd name="T65" fmla="*/ 527 h 654"/>
                <a:gd name="T66" fmla="*/ 174 w 654"/>
                <a:gd name="T67" fmla="*/ 515 h 654"/>
                <a:gd name="T68" fmla="*/ 3 w 654"/>
                <a:gd name="T69" fmla="*/ 62 h 654"/>
                <a:gd name="T70" fmla="*/ 0 w 654"/>
                <a:gd name="T71" fmla="*/ 50 h 654"/>
                <a:gd name="T72" fmla="*/ 0 w 654"/>
                <a:gd name="T73" fmla="*/ 36 h 654"/>
                <a:gd name="T74" fmla="*/ 5 w 654"/>
                <a:gd name="T75" fmla="*/ 24 h 654"/>
                <a:gd name="T76" fmla="*/ 14 w 654"/>
                <a:gd name="T77" fmla="*/ 13 h 654"/>
                <a:gd name="T78" fmla="*/ 24 w 654"/>
                <a:gd name="T79" fmla="*/ 5 h 654"/>
                <a:gd name="T80" fmla="*/ 37 w 654"/>
                <a:gd name="T81" fmla="*/ 1 h 654"/>
                <a:gd name="T82" fmla="*/ 49 w 654"/>
                <a:gd name="T83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grpSp>
        <p:nvGrpSpPr>
          <p:cNvPr id="101" name="그룹 100"/>
          <p:cNvGrpSpPr/>
          <p:nvPr/>
        </p:nvGrpSpPr>
        <p:grpSpPr>
          <a:xfrm flipH="1">
            <a:off x="1157282" y="4884698"/>
            <a:ext cx="294720" cy="326661"/>
            <a:chOff x="4006850" y="1601788"/>
            <a:chExt cx="322263" cy="357188"/>
          </a:xfrm>
          <a:solidFill>
            <a:schemeClr val="bg1"/>
          </a:solidFill>
        </p:grpSpPr>
        <p:sp>
          <p:nvSpPr>
            <p:cNvPr id="102" name="Freeform 17"/>
            <p:cNvSpPr>
              <a:spLocks/>
            </p:cNvSpPr>
            <p:nvPr/>
          </p:nvSpPr>
          <p:spPr bwMode="auto">
            <a:xfrm>
              <a:off x="4125913" y="1674813"/>
              <a:ext cx="141288" cy="109538"/>
            </a:xfrm>
            <a:custGeom>
              <a:avLst/>
              <a:gdLst>
                <a:gd name="T0" fmla="*/ 680 w 1255"/>
                <a:gd name="T1" fmla="*/ 0 h 963"/>
                <a:gd name="T2" fmla="*/ 736 w 1255"/>
                <a:gd name="T3" fmla="*/ 1 h 963"/>
                <a:gd name="T4" fmla="*/ 793 w 1255"/>
                <a:gd name="T5" fmla="*/ 6 h 963"/>
                <a:gd name="T6" fmla="*/ 849 w 1255"/>
                <a:gd name="T7" fmla="*/ 17 h 963"/>
                <a:gd name="T8" fmla="*/ 904 w 1255"/>
                <a:gd name="T9" fmla="*/ 32 h 963"/>
                <a:gd name="T10" fmla="*/ 958 w 1255"/>
                <a:gd name="T11" fmla="*/ 52 h 963"/>
                <a:gd name="T12" fmla="*/ 1010 w 1255"/>
                <a:gd name="T13" fmla="*/ 77 h 963"/>
                <a:gd name="T14" fmla="*/ 1060 w 1255"/>
                <a:gd name="T15" fmla="*/ 105 h 963"/>
                <a:gd name="T16" fmla="*/ 1107 w 1255"/>
                <a:gd name="T17" fmla="*/ 140 h 963"/>
                <a:gd name="T18" fmla="*/ 1153 w 1255"/>
                <a:gd name="T19" fmla="*/ 178 h 963"/>
                <a:gd name="T20" fmla="*/ 1195 w 1255"/>
                <a:gd name="T21" fmla="*/ 221 h 963"/>
                <a:gd name="T22" fmla="*/ 1255 w 1255"/>
                <a:gd name="T23" fmla="*/ 287 h 963"/>
                <a:gd name="T24" fmla="*/ 1116 w 1255"/>
                <a:gd name="T25" fmla="*/ 413 h 963"/>
                <a:gd name="T26" fmla="*/ 1093 w 1255"/>
                <a:gd name="T27" fmla="*/ 391 h 963"/>
                <a:gd name="T28" fmla="*/ 1070 w 1255"/>
                <a:gd name="T29" fmla="*/ 375 h 963"/>
                <a:gd name="T30" fmla="*/ 1045 w 1255"/>
                <a:gd name="T31" fmla="*/ 364 h 963"/>
                <a:gd name="T32" fmla="*/ 1021 w 1255"/>
                <a:gd name="T33" fmla="*/ 357 h 963"/>
                <a:gd name="T34" fmla="*/ 997 w 1255"/>
                <a:gd name="T35" fmla="*/ 354 h 963"/>
                <a:gd name="T36" fmla="*/ 974 w 1255"/>
                <a:gd name="T37" fmla="*/ 354 h 963"/>
                <a:gd name="T38" fmla="*/ 952 w 1255"/>
                <a:gd name="T39" fmla="*/ 356 h 963"/>
                <a:gd name="T40" fmla="*/ 930 w 1255"/>
                <a:gd name="T41" fmla="*/ 361 h 963"/>
                <a:gd name="T42" fmla="*/ 911 w 1255"/>
                <a:gd name="T43" fmla="*/ 367 h 963"/>
                <a:gd name="T44" fmla="*/ 894 w 1255"/>
                <a:gd name="T45" fmla="*/ 373 h 963"/>
                <a:gd name="T46" fmla="*/ 878 w 1255"/>
                <a:gd name="T47" fmla="*/ 380 h 963"/>
                <a:gd name="T48" fmla="*/ 866 w 1255"/>
                <a:gd name="T49" fmla="*/ 386 h 963"/>
                <a:gd name="T50" fmla="*/ 857 w 1255"/>
                <a:gd name="T51" fmla="*/ 391 h 963"/>
                <a:gd name="T52" fmla="*/ 851 w 1255"/>
                <a:gd name="T53" fmla="*/ 395 h 963"/>
                <a:gd name="T54" fmla="*/ 849 w 1255"/>
                <a:gd name="T55" fmla="*/ 396 h 963"/>
                <a:gd name="T56" fmla="*/ 699 w 1255"/>
                <a:gd name="T57" fmla="*/ 532 h 963"/>
                <a:gd name="T58" fmla="*/ 676 w 1255"/>
                <a:gd name="T59" fmla="*/ 556 h 963"/>
                <a:gd name="T60" fmla="*/ 657 w 1255"/>
                <a:gd name="T61" fmla="*/ 581 h 963"/>
                <a:gd name="T62" fmla="*/ 645 w 1255"/>
                <a:gd name="T63" fmla="*/ 605 h 963"/>
                <a:gd name="T64" fmla="*/ 638 w 1255"/>
                <a:gd name="T65" fmla="*/ 631 h 963"/>
                <a:gd name="T66" fmla="*/ 635 w 1255"/>
                <a:gd name="T67" fmla="*/ 654 h 963"/>
                <a:gd name="T68" fmla="*/ 635 w 1255"/>
                <a:gd name="T69" fmla="*/ 677 h 963"/>
                <a:gd name="T70" fmla="*/ 638 w 1255"/>
                <a:gd name="T71" fmla="*/ 700 h 963"/>
                <a:gd name="T72" fmla="*/ 643 w 1255"/>
                <a:gd name="T73" fmla="*/ 720 h 963"/>
                <a:gd name="T74" fmla="*/ 650 w 1255"/>
                <a:gd name="T75" fmla="*/ 739 h 963"/>
                <a:gd name="T76" fmla="*/ 657 w 1255"/>
                <a:gd name="T77" fmla="*/ 757 h 963"/>
                <a:gd name="T78" fmla="*/ 666 w 1255"/>
                <a:gd name="T79" fmla="*/ 771 h 963"/>
                <a:gd name="T80" fmla="*/ 673 w 1255"/>
                <a:gd name="T81" fmla="*/ 783 h 963"/>
                <a:gd name="T82" fmla="*/ 679 w 1255"/>
                <a:gd name="T83" fmla="*/ 792 h 963"/>
                <a:gd name="T84" fmla="*/ 684 w 1255"/>
                <a:gd name="T85" fmla="*/ 799 h 963"/>
                <a:gd name="T86" fmla="*/ 686 w 1255"/>
                <a:gd name="T87" fmla="*/ 802 h 963"/>
                <a:gd name="T88" fmla="*/ 505 w 1255"/>
                <a:gd name="T89" fmla="*/ 963 h 963"/>
                <a:gd name="T90" fmla="*/ 0 w 1255"/>
                <a:gd name="T91" fmla="*/ 400 h 963"/>
                <a:gd name="T92" fmla="*/ 255 w 1255"/>
                <a:gd name="T93" fmla="*/ 170 h 963"/>
                <a:gd name="T94" fmla="*/ 302 w 1255"/>
                <a:gd name="T95" fmla="*/ 133 h 963"/>
                <a:gd name="T96" fmla="*/ 352 w 1255"/>
                <a:gd name="T97" fmla="*/ 99 h 963"/>
                <a:gd name="T98" fmla="*/ 403 w 1255"/>
                <a:gd name="T99" fmla="*/ 71 h 963"/>
                <a:gd name="T100" fmla="*/ 457 w 1255"/>
                <a:gd name="T101" fmla="*/ 46 h 963"/>
                <a:gd name="T102" fmla="*/ 511 w 1255"/>
                <a:gd name="T103" fmla="*/ 28 h 963"/>
                <a:gd name="T104" fmla="*/ 567 w 1255"/>
                <a:gd name="T105" fmla="*/ 13 h 963"/>
                <a:gd name="T106" fmla="*/ 623 w 1255"/>
                <a:gd name="T107" fmla="*/ 4 h 963"/>
                <a:gd name="T108" fmla="*/ 680 w 1255"/>
                <a:gd name="T109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55" h="963">
                  <a:moveTo>
                    <a:pt x="680" y="0"/>
                  </a:moveTo>
                  <a:lnTo>
                    <a:pt x="736" y="1"/>
                  </a:lnTo>
                  <a:lnTo>
                    <a:pt x="793" y="6"/>
                  </a:lnTo>
                  <a:lnTo>
                    <a:pt x="849" y="17"/>
                  </a:lnTo>
                  <a:lnTo>
                    <a:pt x="904" y="32"/>
                  </a:lnTo>
                  <a:lnTo>
                    <a:pt x="958" y="52"/>
                  </a:lnTo>
                  <a:lnTo>
                    <a:pt x="1010" y="77"/>
                  </a:lnTo>
                  <a:lnTo>
                    <a:pt x="1060" y="105"/>
                  </a:lnTo>
                  <a:lnTo>
                    <a:pt x="1107" y="140"/>
                  </a:lnTo>
                  <a:lnTo>
                    <a:pt x="1153" y="178"/>
                  </a:lnTo>
                  <a:lnTo>
                    <a:pt x="1195" y="221"/>
                  </a:lnTo>
                  <a:lnTo>
                    <a:pt x="1255" y="287"/>
                  </a:lnTo>
                  <a:lnTo>
                    <a:pt x="1116" y="413"/>
                  </a:lnTo>
                  <a:lnTo>
                    <a:pt x="1093" y="391"/>
                  </a:lnTo>
                  <a:lnTo>
                    <a:pt x="1070" y="375"/>
                  </a:lnTo>
                  <a:lnTo>
                    <a:pt x="1045" y="364"/>
                  </a:lnTo>
                  <a:lnTo>
                    <a:pt x="1021" y="357"/>
                  </a:lnTo>
                  <a:lnTo>
                    <a:pt x="997" y="354"/>
                  </a:lnTo>
                  <a:lnTo>
                    <a:pt x="974" y="354"/>
                  </a:lnTo>
                  <a:lnTo>
                    <a:pt x="952" y="356"/>
                  </a:lnTo>
                  <a:lnTo>
                    <a:pt x="930" y="361"/>
                  </a:lnTo>
                  <a:lnTo>
                    <a:pt x="911" y="367"/>
                  </a:lnTo>
                  <a:lnTo>
                    <a:pt x="894" y="373"/>
                  </a:lnTo>
                  <a:lnTo>
                    <a:pt x="878" y="380"/>
                  </a:lnTo>
                  <a:lnTo>
                    <a:pt x="866" y="386"/>
                  </a:lnTo>
                  <a:lnTo>
                    <a:pt x="857" y="391"/>
                  </a:lnTo>
                  <a:lnTo>
                    <a:pt x="851" y="395"/>
                  </a:lnTo>
                  <a:lnTo>
                    <a:pt x="849" y="396"/>
                  </a:lnTo>
                  <a:lnTo>
                    <a:pt x="699" y="532"/>
                  </a:lnTo>
                  <a:lnTo>
                    <a:pt x="676" y="556"/>
                  </a:lnTo>
                  <a:lnTo>
                    <a:pt x="657" y="581"/>
                  </a:lnTo>
                  <a:lnTo>
                    <a:pt x="645" y="605"/>
                  </a:lnTo>
                  <a:lnTo>
                    <a:pt x="638" y="631"/>
                  </a:lnTo>
                  <a:lnTo>
                    <a:pt x="635" y="654"/>
                  </a:lnTo>
                  <a:lnTo>
                    <a:pt x="635" y="677"/>
                  </a:lnTo>
                  <a:lnTo>
                    <a:pt x="638" y="700"/>
                  </a:lnTo>
                  <a:lnTo>
                    <a:pt x="643" y="720"/>
                  </a:lnTo>
                  <a:lnTo>
                    <a:pt x="650" y="739"/>
                  </a:lnTo>
                  <a:lnTo>
                    <a:pt x="657" y="757"/>
                  </a:lnTo>
                  <a:lnTo>
                    <a:pt x="666" y="771"/>
                  </a:lnTo>
                  <a:lnTo>
                    <a:pt x="673" y="783"/>
                  </a:lnTo>
                  <a:lnTo>
                    <a:pt x="679" y="792"/>
                  </a:lnTo>
                  <a:lnTo>
                    <a:pt x="684" y="799"/>
                  </a:lnTo>
                  <a:lnTo>
                    <a:pt x="686" y="802"/>
                  </a:lnTo>
                  <a:lnTo>
                    <a:pt x="505" y="963"/>
                  </a:lnTo>
                  <a:lnTo>
                    <a:pt x="0" y="400"/>
                  </a:lnTo>
                  <a:lnTo>
                    <a:pt x="255" y="170"/>
                  </a:lnTo>
                  <a:lnTo>
                    <a:pt x="302" y="133"/>
                  </a:lnTo>
                  <a:lnTo>
                    <a:pt x="352" y="99"/>
                  </a:lnTo>
                  <a:lnTo>
                    <a:pt x="403" y="71"/>
                  </a:lnTo>
                  <a:lnTo>
                    <a:pt x="457" y="46"/>
                  </a:lnTo>
                  <a:lnTo>
                    <a:pt x="511" y="28"/>
                  </a:lnTo>
                  <a:lnTo>
                    <a:pt x="567" y="13"/>
                  </a:lnTo>
                  <a:lnTo>
                    <a:pt x="623" y="4"/>
                  </a:lnTo>
                  <a:lnTo>
                    <a:pt x="6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03" name="Freeform 18"/>
            <p:cNvSpPr>
              <a:spLocks/>
            </p:cNvSpPr>
            <p:nvPr/>
          </p:nvSpPr>
          <p:spPr bwMode="auto">
            <a:xfrm>
              <a:off x="4006850" y="1725613"/>
              <a:ext cx="234950" cy="233363"/>
            </a:xfrm>
            <a:custGeom>
              <a:avLst/>
              <a:gdLst>
                <a:gd name="T0" fmla="*/ 992 w 2072"/>
                <a:gd name="T1" fmla="*/ 0 h 2058"/>
                <a:gd name="T2" fmla="*/ 2072 w 2072"/>
                <a:gd name="T3" fmla="*/ 1204 h 2058"/>
                <a:gd name="T4" fmla="*/ 1350 w 2072"/>
                <a:gd name="T5" fmla="*/ 1852 h 2058"/>
                <a:gd name="T6" fmla="*/ 1309 w 2072"/>
                <a:gd name="T7" fmla="*/ 1886 h 2058"/>
                <a:gd name="T8" fmla="*/ 1266 w 2072"/>
                <a:gd name="T9" fmla="*/ 1916 h 2058"/>
                <a:gd name="T10" fmla="*/ 1220 w 2072"/>
                <a:gd name="T11" fmla="*/ 1945 h 2058"/>
                <a:gd name="T12" fmla="*/ 1172 w 2072"/>
                <a:gd name="T13" fmla="*/ 1970 h 2058"/>
                <a:gd name="T14" fmla="*/ 1122 w 2072"/>
                <a:gd name="T15" fmla="*/ 1993 h 2058"/>
                <a:gd name="T16" fmla="*/ 1070 w 2072"/>
                <a:gd name="T17" fmla="*/ 2011 h 2058"/>
                <a:gd name="T18" fmla="*/ 1018 w 2072"/>
                <a:gd name="T19" fmla="*/ 2027 h 2058"/>
                <a:gd name="T20" fmla="*/ 964 w 2072"/>
                <a:gd name="T21" fmla="*/ 2040 h 2058"/>
                <a:gd name="T22" fmla="*/ 910 w 2072"/>
                <a:gd name="T23" fmla="*/ 2050 h 2058"/>
                <a:gd name="T24" fmla="*/ 856 w 2072"/>
                <a:gd name="T25" fmla="*/ 2056 h 2058"/>
                <a:gd name="T26" fmla="*/ 801 w 2072"/>
                <a:gd name="T27" fmla="*/ 2058 h 2058"/>
                <a:gd name="T28" fmla="*/ 747 w 2072"/>
                <a:gd name="T29" fmla="*/ 2057 h 2058"/>
                <a:gd name="T30" fmla="*/ 694 w 2072"/>
                <a:gd name="T31" fmla="*/ 2052 h 2058"/>
                <a:gd name="T32" fmla="*/ 642 w 2072"/>
                <a:gd name="T33" fmla="*/ 2044 h 2058"/>
                <a:gd name="T34" fmla="*/ 592 w 2072"/>
                <a:gd name="T35" fmla="*/ 2032 h 2058"/>
                <a:gd name="T36" fmla="*/ 542 w 2072"/>
                <a:gd name="T37" fmla="*/ 2015 h 2058"/>
                <a:gd name="T38" fmla="*/ 494 w 2072"/>
                <a:gd name="T39" fmla="*/ 1995 h 2058"/>
                <a:gd name="T40" fmla="*/ 449 w 2072"/>
                <a:gd name="T41" fmla="*/ 1971 h 2058"/>
                <a:gd name="T42" fmla="*/ 406 w 2072"/>
                <a:gd name="T43" fmla="*/ 1943 h 2058"/>
                <a:gd name="T44" fmla="*/ 367 w 2072"/>
                <a:gd name="T45" fmla="*/ 1910 h 2058"/>
                <a:gd name="T46" fmla="*/ 330 w 2072"/>
                <a:gd name="T47" fmla="*/ 1874 h 2058"/>
                <a:gd name="T48" fmla="*/ 138 w 2072"/>
                <a:gd name="T49" fmla="*/ 1661 h 2058"/>
                <a:gd name="T50" fmla="*/ 106 w 2072"/>
                <a:gd name="T51" fmla="*/ 1620 h 2058"/>
                <a:gd name="T52" fmla="*/ 77 w 2072"/>
                <a:gd name="T53" fmla="*/ 1577 h 2058"/>
                <a:gd name="T54" fmla="*/ 54 w 2072"/>
                <a:gd name="T55" fmla="*/ 1532 h 2058"/>
                <a:gd name="T56" fmla="*/ 35 w 2072"/>
                <a:gd name="T57" fmla="*/ 1484 h 2058"/>
                <a:gd name="T58" fmla="*/ 20 w 2072"/>
                <a:gd name="T59" fmla="*/ 1435 h 2058"/>
                <a:gd name="T60" fmla="*/ 9 w 2072"/>
                <a:gd name="T61" fmla="*/ 1384 h 2058"/>
                <a:gd name="T62" fmla="*/ 3 w 2072"/>
                <a:gd name="T63" fmla="*/ 1331 h 2058"/>
                <a:gd name="T64" fmla="*/ 0 w 2072"/>
                <a:gd name="T65" fmla="*/ 1278 h 2058"/>
                <a:gd name="T66" fmla="*/ 1 w 2072"/>
                <a:gd name="T67" fmla="*/ 1225 h 2058"/>
                <a:gd name="T68" fmla="*/ 6 w 2072"/>
                <a:gd name="T69" fmla="*/ 1171 h 2058"/>
                <a:gd name="T70" fmla="*/ 14 w 2072"/>
                <a:gd name="T71" fmla="*/ 1117 h 2058"/>
                <a:gd name="T72" fmla="*/ 26 w 2072"/>
                <a:gd name="T73" fmla="*/ 1064 h 2058"/>
                <a:gd name="T74" fmla="*/ 41 w 2072"/>
                <a:gd name="T75" fmla="*/ 1011 h 2058"/>
                <a:gd name="T76" fmla="*/ 60 w 2072"/>
                <a:gd name="T77" fmla="*/ 959 h 2058"/>
                <a:gd name="T78" fmla="*/ 81 w 2072"/>
                <a:gd name="T79" fmla="*/ 908 h 2058"/>
                <a:gd name="T80" fmla="*/ 106 w 2072"/>
                <a:gd name="T81" fmla="*/ 860 h 2058"/>
                <a:gd name="T82" fmla="*/ 133 w 2072"/>
                <a:gd name="T83" fmla="*/ 813 h 2058"/>
                <a:gd name="T84" fmla="*/ 164 w 2072"/>
                <a:gd name="T85" fmla="*/ 768 h 2058"/>
                <a:gd name="T86" fmla="*/ 197 w 2072"/>
                <a:gd name="T87" fmla="*/ 725 h 2058"/>
                <a:gd name="T88" fmla="*/ 232 w 2072"/>
                <a:gd name="T89" fmla="*/ 685 h 2058"/>
                <a:gd name="T90" fmla="*/ 270 w 2072"/>
                <a:gd name="T91" fmla="*/ 649 h 2058"/>
                <a:gd name="T92" fmla="*/ 992 w 2072"/>
                <a:gd name="T93" fmla="*/ 0 h 2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72" h="2058">
                  <a:moveTo>
                    <a:pt x="992" y="0"/>
                  </a:moveTo>
                  <a:lnTo>
                    <a:pt x="2072" y="1204"/>
                  </a:lnTo>
                  <a:lnTo>
                    <a:pt x="1350" y="1852"/>
                  </a:lnTo>
                  <a:lnTo>
                    <a:pt x="1309" y="1886"/>
                  </a:lnTo>
                  <a:lnTo>
                    <a:pt x="1266" y="1916"/>
                  </a:lnTo>
                  <a:lnTo>
                    <a:pt x="1220" y="1945"/>
                  </a:lnTo>
                  <a:lnTo>
                    <a:pt x="1172" y="1970"/>
                  </a:lnTo>
                  <a:lnTo>
                    <a:pt x="1122" y="1993"/>
                  </a:lnTo>
                  <a:lnTo>
                    <a:pt x="1070" y="2011"/>
                  </a:lnTo>
                  <a:lnTo>
                    <a:pt x="1018" y="2027"/>
                  </a:lnTo>
                  <a:lnTo>
                    <a:pt x="964" y="2040"/>
                  </a:lnTo>
                  <a:lnTo>
                    <a:pt x="910" y="2050"/>
                  </a:lnTo>
                  <a:lnTo>
                    <a:pt x="856" y="2056"/>
                  </a:lnTo>
                  <a:lnTo>
                    <a:pt x="801" y="2058"/>
                  </a:lnTo>
                  <a:lnTo>
                    <a:pt x="747" y="2057"/>
                  </a:lnTo>
                  <a:lnTo>
                    <a:pt x="694" y="2052"/>
                  </a:lnTo>
                  <a:lnTo>
                    <a:pt x="642" y="2044"/>
                  </a:lnTo>
                  <a:lnTo>
                    <a:pt x="592" y="2032"/>
                  </a:lnTo>
                  <a:lnTo>
                    <a:pt x="542" y="2015"/>
                  </a:lnTo>
                  <a:lnTo>
                    <a:pt x="494" y="1995"/>
                  </a:lnTo>
                  <a:lnTo>
                    <a:pt x="449" y="1971"/>
                  </a:lnTo>
                  <a:lnTo>
                    <a:pt x="406" y="1943"/>
                  </a:lnTo>
                  <a:lnTo>
                    <a:pt x="367" y="1910"/>
                  </a:lnTo>
                  <a:lnTo>
                    <a:pt x="330" y="1874"/>
                  </a:lnTo>
                  <a:lnTo>
                    <a:pt x="138" y="1661"/>
                  </a:lnTo>
                  <a:lnTo>
                    <a:pt x="106" y="1620"/>
                  </a:lnTo>
                  <a:lnTo>
                    <a:pt x="77" y="1577"/>
                  </a:lnTo>
                  <a:lnTo>
                    <a:pt x="54" y="1532"/>
                  </a:lnTo>
                  <a:lnTo>
                    <a:pt x="35" y="1484"/>
                  </a:lnTo>
                  <a:lnTo>
                    <a:pt x="20" y="1435"/>
                  </a:lnTo>
                  <a:lnTo>
                    <a:pt x="9" y="1384"/>
                  </a:lnTo>
                  <a:lnTo>
                    <a:pt x="3" y="1331"/>
                  </a:lnTo>
                  <a:lnTo>
                    <a:pt x="0" y="1278"/>
                  </a:lnTo>
                  <a:lnTo>
                    <a:pt x="1" y="1225"/>
                  </a:lnTo>
                  <a:lnTo>
                    <a:pt x="6" y="1171"/>
                  </a:lnTo>
                  <a:lnTo>
                    <a:pt x="14" y="1117"/>
                  </a:lnTo>
                  <a:lnTo>
                    <a:pt x="26" y="1064"/>
                  </a:lnTo>
                  <a:lnTo>
                    <a:pt x="41" y="1011"/>
                  </a:lnTo>
                  <a:lnTo>
                    <a:pt x="60" y="959"/>
                  </a:lnTo>
                  <a:lnTo>
                    <a:pt x="81" y="908"/>
                  </a:lnTo>
                  <a:lnTo>
                    <a:pt x="106" y="860"/>
                  </a:lnTo>
                  <a:lnTo>
                    <a:pt x="133" y="813"/>
                  </a:lnTo>
                  <a:lnTo>
                    <a:pt x="164" y="768"/>
                  </a:lnTo>
                  <a:lnTo>
                    <a:pt x="197" y="725"/>
                  </a:lnTo>
                  <a:lnTo>
                    <a:pt x="232" y="685"/>
                  </a:lnTo>
                  <a:lnTo>
                    <a:pt x="270" y="649"/>
                  </a:lnTo>
                  <a:lnTo>
                    <a:pt x="9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04" name="Freeform 19"/>
            <p:cNvSpPr>
              <a:spLocks/>
            </p:cNvSpPr>
            <p:nvPr/>
          </p:nvSpPr>
          <p:spPr bwMode="auto">
            <a:xfrm>
              <a:off x="4191000" y="1716088"/>
              <a:ext cx="111125" cy="141288"/>
            </a:xfrm>
            <a:custGeom>
              <a:avLst/>
              <a:gdLst>
                <a:gd name="T0" fmla="*/ 754 w 984"/>
                <a:gd name="T1" fmla="*/ 0 h 1236"/>
                <a:gd name="T2" fmla="*/ 814 w 984"/>
                <a:gd name="T3" fmla="*/ 66 h 1236"/>
                <a:gd name="T4" fmla="*/ 853 w 984"/>
                <a:gd name="T5" fmla="*/ 113 h 1236"/>
                <a:gd name="T6" fmla="*/ 887 w 984"/>
                <a:gd name="T7" fmla="*/ 162 h 1236"/>
                <a:gd name="T8" fmla="*/ 915 w 984"/>
                <a:gd name="T9" fmla="*/ 214 h 1236"/>
                <a:gd name="T10" fmla="*/ 939 w 984"/>
                <a:gd name="T11" fmla="*/ 267 h 1236"/>
                <a:gd name="T12" fmla="*/ 957 w 984"/>
                <a:gd name="T13" fmla="*/ 321 h 1236"/>
                <a:gd name="T14" fmla="*/ 971 w 984"/>
                <a:gd name="T15" fmla="*/ 377 h 1236"/>
                <a:gd name="T16" fmla="*/ 980 w 984"/>
                <a:gd name="T17" fmla="*/ 433 h 1236"/>
                <a:gd name="T18" fmla="*/ 984 w 984"/>
                <a:gd name="T19" fmla="*/ 490 h 1236"/>
                <a:gd name="T20" fmla="*/ 983 w 984"/>
                <a:gd name="T21" fmla="*/ 547 h 1236"/>
                <a:gd name="T22" fmla="*/ 978 w 984"/>
                <a:gd name="T23" fmla="*/ 603 h 1236"/>
                <a:gd name="T24" fmla="*/ 968 w 984"/>
                <a:gd name="T25" fmla="*/ 659 h 1236"/>
                <a:gd name="T26" fmla="*/ 953 w 984"/>
                <a:gd name="T27" fmla="*/ 714 h 1236"/>
                <a:gd name="T28" fmla="*/ 933 w 984"/>
                <a:gd name="T29" fmla="*/ 768 h 1236"/>
                <a:gd name="T30" fmla="*/ 908 w 984"/>
                <a:gd name="T31" fmla="*/ 819 h 1236"/>
                <a:gd name="T32" fmla="*/ 880 w 984"/>
                <a:gd name="T33" fmla="*/ 870 h 1236"/>
                <a:gd name="T34" fmla="*/ 845 w 984"/>
                <a:gd name="T35" fmla="*/ 918 h 1236"/>
                <a:gd name="T36" fmla="*/ 806 w 984"/>
                <a:gd name="T37" fmla="*/ 963 h 1236"/>
                <a:gd name="T38" fmla="*/ 764 w 984"/>
                <a:gd name="T39" fmla="*/ 1006 h 1236"/>
                <a:gd name="T40" fmla="*/ 507 w 984"/>
                <a:gd name="T41" fmla="*/ 1236 h 1236"/>
                <a:gd name="T42" fmla="*/ 0 w 984"/>
                <a:gd name="T43" fmla="*/ 671 h 1236"/>
                <a:gd name="T44" fmla="*/ 180 w 984"/>
                <a:gd name="T45" fmla="*/ 509 h 1236"/>
                <a:gd name="T46" fmla="*/ 180 w 984"/>
                <a:gd name="T47" fmla="*/ 507 h 1236"/>
                <a:gd name="T48" fmla="*/ 205 w 984"/>
                <a:gd name="T49" fmla="*/ 530 h 1236"/>
                <a:gd name="T50" fmla="*/ 229 w 984"/>
                <a:gd name="T51" fmla="*/ 548 h 1236"/>
                <a:gd name="T52" fmla="*/ 254 w 984"/>
                <a:gd name="T53" fmla="*/ 559 h 1236"/>
                <a:gd name="T54" fmla="*/ 279 w 984"/>
                <a:gd name="T55" fmla="*/ 566 h 1236"/>
                <a:gd name="T56" fmla="*/ 303 w 984"/>
                <a:gd name="T57" fmla="*/ 569 h 1236"/>
                <a:gd name="T58" fmla="*/ 328 w 984"/>
                <a:gd name="T59" fmla="*/ 568 h 1236"/>
                <a:gd name="T60" fmla="*/ 350 w 984"/>
                <a:gd name="T61" fmla="*/ 565 h 1236"/>
                <a:gd name="T62" fmla="*/ 372 w 984"/>
                <a:gd name="T63" fmla="*/ 559 h 1236"/>
                <a:gd name="T64" fmla="*/ 391 w 984"/>
                <a:gd name="T65" fmla="*/ 552 h 1236"/>
                <a:gd name="T66" fmla="*/ 409 w 984"/>
                <a:gd name="T67" fmla="*/ 545 h 1236"/>
                <a:gd name="T68" fmla="*/ 423 w 984"/>
                <a:gd name="T69" fmla="*/ 536 h 1236"/>
                <a:gd name="T70" fmla="*/ 436 w 984"/>
                <a:gd name="T71" fmla="*/ 529 h 1236"/>
                <a:gd name="T72" fmla="*/ 445 w 984"/>
                <a:gd name="T73" fmla="*/ 523 h 1236"/>
                <a:gd name="T74" fmla="*/ 451 w 984"/>
                <a:gd name="T75" fmla="*/ 519 h 1236"/>
                <a:gd name="T76" fmla="*/ 453 w 984"/>
                <a:gd name="T77" fmla="*/ 518 h 1236"/>
                <a:gd name="T78" fmla="*/ 595 w 984"/>
                <a:gd name="T79" fmla="*/ 391 h 1236"/>
                <a:gd name="T80" fmla="*/ 618 w 984"/>
                <a:gd name="T81" fmla="*/ 366 h 1236"/>
                <a:gd name="T82" fmla="*/ 635 w 984"/>
                <a:gd name="T83" fmla="*/ 342 h 1236"/>
                <a:gd name="T84" fmla="*/ 647 w 984"/>
                <a:gd name="T85" fmla="*/ 317 h 1236"/>
                <a:gd name="T86" fmla="*/ 655 w 984"/>
                <a:gd name="T87" fmla="*/ 293 h 1236"/>
                <a:gd name="T88" fmla="*/ 659 w 984"/>
                <a:gd name="T89" fmla="*/ 269 h 1236"/>
                <a:gd name="T90" fmla="*/ 659 w 984"/>
                <a:gd name="T91" fmla="*/ 246 h 1236"/>
                <a:gd name="T92" fmla="*/ 656 w 984"/>
                <a:gd name="T93" fmla="*/ 224 h 1236"/>
                <a:gd name="T94" fmla="*/ 651 w 984"/>
                <a:gd name="T95" fmla="*/ 203 h 1236"/>
                <a:gd name="T96" fmla="*/ 644 w 984"/>
                <a:gd name="T97" fmla="*/ 185 h 1236"/>
                <a:gd name="T98" fmla="*/ 637 w 984"/>
                <a:gd name="T99" fmla="*/ 169 h 1236"/>
                <a:gd name="T100" fmla="*/ 630 w 984"/>
                <a:gd name="T101" fmla="*/ 154 h 1236"/>
                <a:gd name="T102" fmla="*/ 624 w 984"/>
                <a:gd name="T103" fmla="*/ 142 h 1236"/>
                <a:gd name="T104" fmla="*/ 618 w 984"/>
                <a:gd name="T105" fmla="*/ 134 h 1236"/>
                <a:gd name="T106" fmla="*/ 614 w 984"/>
                <a:gd name="T107" fmla="*/ 128 h 1236"/>
                <a:gd name="T108" fmla="*/ 613 w 984"/>
                <a:gd name="T109" fmla="*/ 127 h 1236"/>
                <a:gd name="T110" fmla="*/ 754 w 984"/>
                <a:gd name="T111" fmla="*/ 0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84" h="1236">
                  <a:moveTo>
                    <a:pt x="754" y="0"/>
                  </a:moveTo>
                  <a:lnTo>
                    <a:pt x="814" y="66"/>
                  </a:lnTo>
                  <a:lnTo>
                    <a:pt x="853" y="113"/>
                  </a:lnTo>
                  <a:lnTo>
                    <a:pt x="887" y="162"/>
                  </a:lnTo>
                  <a:lnTo>
                    <a:pt x="915" y="214"/>
                  </a:lnTo>
                  <a:lnTo>
                    <a:pt x="939" y="267"/>
                  </a:lnTo>
                  <a:lnTo>
                    <a:pt x="957" y="321"/>
                  </a:lnTo>
                  <a:lnTo>
                    <a:pt x="971" y="377"/>
                  </a:lnTo>
                  <a:lnTo>
                    <a:pt x="980" y="433"/>
                  </a:lnTo>
                  <a:lnTo>
                    <a:pt x="984" y="490"/>
                  </a:lnTo>
                  <a:lnTo>
                    <a:pt x="983" y="547"/>
                  </a:lnTo>
                  <a:lnTo>
                    <a:pt x="978" y="603"/>
                  </a:lnTo>
                  <a:lnTo>
                    <a:pt x="968" y="659"/>
                  </a:lnTo>
                  <a:lnTo>
                    <a:pt x="953" y="714"/>
                  </a:lnTo>
                  <a:lnTo>
                    <a:pt x="933" y="768"/>
                  </a:lnTo>
                  <a:lnTo>
                    <a:pt x="908" y="819"/>
                  </a:lnTo>
                  <a:lnTo>
                    <a:pt x="880" y="870"/>
                  </a:lnTo>
                  <a:lnTo>
                    <a:pt x="845" y="918"/>
                  </a:lnTo>
                  <a:lnTo>
                    <a:pt x="806" y="963"/>
                  </a:lnTo>
                  <a:lnTo>
                    <a:pt x="764" y="1006"/>
                  </a:lnTo>
                  <a:lnTo>
                    <a:pt x="507" y="1236"/>
                  </a:lnTo>
                  <a:lnTo>
                    <a:pt x="0" y="671"/>
                  </a:lnTo>
                  <a:lnTo>
                    <a:pt x="180" y="509"/>
                  </a:lnTo>
                  <a:lnTo>
                    <a:pt x="180" y="507"/>
                  </a:lnTo>
                  <a:lnTo>
                    <a:pt x="205" y="530"/>
                  </a:lnTo>
                  <a:lnTo>
                    <a:pt x="229" y="548"/>
                  </a:lnTo>
                  <a:lnTo>
                    <a:pt x="254" y="559"/>
                  </a:lnTo>
                  <a:lnTo>
                    <a:pt x="279" y="566"/>
                  </a:lnTo>
                  <a:lnTo>
                    <a:pt x="303" y="569"/>
                  </a:lnTo>
                  <a:lnTo>
                    <a:pt x="328" y="568"/>
                  </a:lnTo>
                  <a:lnTo>
                    <a:pt x="350" y="565"/>
                  </a:lnTo>
                  <a:lnTo>
                    <a:pt x="372" y="559"/>
                  </a:lnTo>
                  <a:lnTo>
                    <a:pt x="391" y="552"/>
                  </a:lnTo>
                  <a:lnTo>
                    <a:pt x="409" y="545"/>
                  </a:lnTo>
                  <a:lnTo>
                    <a:pt x="423" y="536"/>
                  </a:lnTo>
                  <a:lnTo>
                    <a:pt x="436" y="529"/>
                  </a:lnTo>
                  <a:lnTo>
                    <a:pt x="445" y="523"/>
                  </a:lnTo>
                  <a:lnTo>
                    <a:pt x="451" y="519"/>
                  </a:lnTo>
                  <a:lnTo>
                    <a:pt x="453" y="518"/>
                  </a:lnTo>
                  <a:lnTo>
                    <a:pt x="595" y="391"/>
                  </a:lnTo>
                  <a:lnTo>
                    <a:pt x="618" y="366"/>
                  </a:lnTo>
                  <a:lnTo>
                    <a:pt x="635" y="342"/>
                  </a:lnTo>
                  <a:lnTo>
                    <a:pt x="647" y="317"/>
                  </a:lnTo>
                  <a:lnTo>
                    <a:pt x="655" y="293"/>
                  </a:lnTo>
                  <a:lnTo>
                    <a:pt x="659" y="269"/>
                  </a:lnTo>
                  <a:lnTo>
                    <a:pt x="659" y="246"/>
                  </a:lnTo>
                  <a:lnTo>
                    <a:pt x="656" y="224"/>
                  </a:lnTo>
                  <a:lnTo>
                    <a:pt x="651" y="203"/>
                  </a:lnTo>
                  <a:lnTo>
                    <a:pt x="644" y="185"/>
                  </a:lnTo>
                  <a:lnTo>
                    <a:pt x="637" y="169"/>
                  </a:lnTo>
                  <a:lnTo>
                    <a:pt x="630" y="154"/>
                  </a:lnTo>
                  <a:lnTo>
                    <a:pt x="624" y="142"/>
                  </a:lnTo>
                  <a:lnTo>
                    <a:pt x="618" y="134"/>
                  </a:lnTo>
                  <a:lnTo>
                    <a:pt x="614" y="128"/>
                  </a:lnTo>
                  <a:lnTo>
                    <a:pt x="613" y="127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05" name="Freeform 20"/>
            <p:cNvSpPr>
              <a:spLocks/>
            </p:cNvSpPr>
            <p:nvPr/>
          </p:nvSpPr>
          <p:spPr bwMode="auto">
            <a:xfrm>
              <a:off x="4267200" y="1601788"/>
              <a:ext cx="61913" cy="114300"/>
            </a:xfrm>
            <a:custGeom>
              <a:avLst/>
              <a:gdLst>
                <a:gd name="T0" fmla="*/ 351 w 546"/>
                <a:gd name="T1" fmla="*/ 3 h 1016"/>
                <a:gd name="T2" fmla="*/ 442 w 546"/>
                <a:gd name="T3" fmla="*/ 23 h 1016"/>
                <a:gd name="T4" fmla="*/ 538 w 546"/>
                <a:gd name="T5" fmla="*/ 60 h 1016"/>
                <a:gd name="T6" fmla="*/ 546 w 546"/>
                <a:gd name="T7" fmla="*/ 72 h 1016"/>
                <a:gd name="T8" fmla="*/ 540 w 546"/>
                <a:gd name="T9" fmla="*/ 91 h 1016"/>
                <a:gd name="T10" fmla="*/ 521 w 546"/>
                <a:gd name="T11" fmla="*/ 113 h 1016"/>
                <a:gd name="T12" fmla="*/ 499 w 546"/>
                <a:gd name="T13" fmla="*/ 125 h 1016"/>
                <a:gd name="T14" fmla="*/ 480 w 546"/>
                <a:gd name="T15" fmla="*/ 125 h 1016"/>
                <a:gd name="T16" fmla="*/ 386 w 546"/>
                <a:gd name="T17" fmla="*/ 89 h 1016"/>
                <a:gd name="T18" fmla="*/ 305 w 546"/>
                <a:gd name="T19" fmla="*/ 72 h 1016"/>
                <a:gd name="T20" fmla="*/ 235 w 546"/>
                <a:gd name="T21" fmla="*/ 68 h 1016"/>
                <a:gd name="T22" fmla="*/ 178 w 546"/>
                <a:gd name="T23" fmla="*/ 75 h 1016"/>
                <a:gd name="T24" fmla="*/ 136 w 546"/>
                <a:gd name="T25" fmla="*/ 90 h 1016"/>
                <a:gd name="T26" fmla="*/ 107 w 546"/>
                <a:gd name="T27" fmla="*/ 111 h 1016"/>
                <a:gd name="T28" fmla="*/ 88 w 546"/>
                <a:gd name="T29" fmla="*/ 145 h 1016"/>
                <a:gd name="T30" fmla="*/ 82 w 546"/>
                <a:gd name="T31" fmla="*/ 191 h 1016"/>
                <a:gd name="T32" fmla="*/ 93 w 546"/>
                <a:gd name="T33" fmla="*/ 247 h 1016"/>
                <a:gd name="T34" fmla="*/ 124 w 546"/>
                <a:gd name="T35" fmla="*/ 310 h 1016"/>
                <a:gd name="T36" fmla="*/ 180 w 546"/>
                <a:gd name="T37" fmla="*/ 377 h 1016"/>
                <a:gd name="T38" fmla="*/ 262 w 546"/>
                <a:gd name="T39" fmla="*/ 449 h 1016"/>
                <a:gd name="T40" fmla="*/ 330 w 546"/>
                <a:gd name="T41" fmla="*/ 523 h 1016"/>
                <a:gd name="T42" fmla="*/ 372 w 546"/>
                <a:gd name="T43" fmla="*/ 594 h 1016"/>
                <a:gd name="T44" fmla="*/ 389 w 546"/>
                <a:gd name="T45" fmla="*/ 665 h 1016"/>
                <a:gd name="T46" fmla="*/ 381 w 546"/>
                <a:gd name="T47" fmla="*/ 733 h 1016"/>
                <a:gd name="T48" fmla="*/ 347 w 546"/>
                <a:gd name="T49" fmla="*/ 799 h 1016"/>
                <a:gd name="T50" fmla="*/ 302 w 546"/>
                <a:gd name="T51" fmla="*/ 856 h 1016"/>
                <a:gd name="T52" fmla="*/ 253 w 546"/>
                <a:gd name="T53" fmla="*/ 904 h 1016"/>
                <a:gd name="T54" fmla="*/ 202 w 546"/>
                <a:gd name="T55" fmla="*/ 944 h 1016"/>
                <a:gd name="T56" fmla="*/ 154 w 546"/>
                <a:gd name="T57" fmla="*/ 974 h 1016"/>
                <a:gd name="T58" fmla="*/ 114 w 546"/>
                <a:gd name="T59" fmla="*/ 996 h 1016"/>
                <a:gd name="T60" fmla="*/ 85 w 546"/>
                <a:gd name="T61" fmla="*/ 1011 h 1016"/>
                <a:gd name="T62" fmla="*/ 71 w 546"/>
                <a:gd name="T63" fmla="*/ 1016 h 1016"/>
                <a:gd name="T64" fmla="*/ 5 w 546"/>
                <a:gd name="T65" fmla="*/ 932 h 1016"/>
                <a:gd name="T66" fmla="*/ 28 w 546"/>
                <a:gd name="T67" fmla="*/ 923 h 1016"/>
                <a:gd name="T68" fmla="*/ 57 w 546"/>
                <a:gd name="T69" fmla="*/ 916 h 1016"/>
                <a:gd name="T70" fmla="*/ 85 w 546"/>
                <a:gd name="T71" fmla="*/ 911 h 1016"/>
                <a:gd name="T72" fmla="*/ 134 w 546"/>
                <a:gd name="T73" fmla="*/ 895 h 1016"/>
                <a:gd name="T74" fmla="*/ 199 w 546"/>
                <a:gd name="T75" fmla="*/ 862 h 1016"/>
                <a:gd name="T76" fmla="*/ 242 w 546"/>
                <a:gd name="T77" fmla="*/ 829 h 1016"/>
                <a:gd name="T78" fmla="*/ 269 w 546"/>
                <a:gd name="T79" fmla="*/ 802 h 1016"/>
                <a:gd name="T80" fmla="*/ 281 w 546"/>
                <a:gd name="T81" fmla="*/ 786 h 1016"/>
                <a:gd name="T82" fmla="*/ 289 w 546"/>
                <a:gd name="T83" fmla="*/ 773 h 1016"/>
                <a:gd name="T84" fmla="*/ 301 w 546"/>
                <a:gd name="T85" fmla="*/ 748 h 1016"/>
                <a:gd name="T86" fmla="*/ 309 w 546"/>
                <a:gd name="T87" fmla="*/ 717 h 1016"/>
                <a:gd name="T88" fmla="*/ 308 w 546"/>
                <a:gd name="T89" fmla="*/ 681 h 1016"/>
                <a:gd name="T90" fmla="*/ 295 w 546"/>
                <a:gd name="T91" fmla="*/ 639 h 1016"/>
                <a:gd name="T92" fmla="*/ 268 w 546"/>
                <a:gd name="T93" fmla="*/ 590 h 1016"/>
                <a:gd name="T94" fmla="*/ 222 w 546"/>
                <a:gd name="T95" fmla="*/ 535 h 1016"/>
                <a:gd name="T96" fmla="*/ 155 w 546"/>
                <a:gd name="T97" fmla="*/ 473 h 1016"/>
                <a:gd name="T98" fmla="*/ 87 w 546"/>
                <a:gd name="T99" fmla="*/ 407 h 1016"/>
                <a:gd name="T100" fmla="*/ 39 w 546"/>
                <a:gd name="T101" fmla="*/ 340 h 1016"/>
                <a:gd name="T102" fmla="*/ 12 w 546"/>
                <a:gd name="T103" fmla="*/ 272 h 1016"/>
                <a:gd name="T104" fmla="*/ 8 w 546"/>
                <a:gd name="T105" fmla="*/ 206 h 1016"/>
                <a:gd name="T106" fmla="*/ 27 w 546"/>
                <a:gd name="T107" fmla="*/ 144 h 1016"/>
                <a:gd name="T108" fmla="*/ 67 w 546"/>
                <a:gd name="T109" fmla="*/ 86 h 1016"/>
                <a:gd name="T110" fmla="*/ 123 w 546"/>
                <a:gd name="T111" fmla="*/ 41 h 1016"/>
                <a:gd name="T112" fmla="*/ 190 w 546"/>
                <a:gd name="T113" fmla="*/ 13 h 1016"/>
                <a:gd name="T114" fmla="*/ 267 w 546"/>
                <a:gd name="T115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6" h="1016">
                  <a:moveTo>
                    <a:pt x="309" y="0"/>
                  </a:moveTo>
                  <a:lnTo>
                    <a:pt x="351" y="3"/>
                  </a:lnTo>
                  <a:lnTo>
                    <a:pt x="396" y="11"/>
                  </a:lnTo>
                  <a:lnTo>
                    <a:pt x="442" y="23"/>
                  </a:lnTo>
                  <a:lnTo>
                    <a:pt x="490" y="39"/>
                  </a:lnTo>
                  <a:lnTo>
                    <a:pt x="538" y="60"/>
                  </a:lnTo>
                  <a:lnTo>
                    <a:pt x="544" y="64"/>
                  </a:lnTo>
                  <a:lnTo>
                    <a:pt x="546" y="72"/>
                  </a:lnTo>
                  <a:lnTo>
                    <a:pt x="545" y="81"/>
                  </a:lnTo>
                  <a:lnTo>
                    <a:pt x="540" y="91"/>
                  </a:lnTo>
                  <a:lnTo>
                    <a:pt x="532" y="102"/>
                  </a:lnTo>
                  <a:lnTo>
                    <a:pt x="521" y="113"/>
                  </a:lnTo>
                  <a:lnTo>
                    <a:pt x="510" y="120"/>
                  </a:lnTo>
                  <a:lnTo>
                    <a:pt x="499" y="125"/>
                  </a:lnTo>
                  <a:lnTo>
                    <a:pt x="489" y="127"/>
                  </a:lnTo>
                  <a:lnTo>
                    <a:pt x="480" y="125"/>
                  </a:lnTo>
                  <a:lnTo>
                    <a:pt x="432" y="105"/>
                  </a:lnTo>
                  <a:lnTo>
                    <a:pt x="386" y="89"/>
                  </a:lnTo>
                  <a:lnTo>
                    <a:pt x="344" y="79"/>
                  </a:lnTo>
                  <a:lnTo>
                    <a:pt x="305" y="72"/>
                  </a:lnTo>
                  <a:lnTo>
                    <a:pt x="268" y="68"/>
                  </a:lnTo>
                  <a:lnTo>
                    <a:pt x="235" y="68"/>
                  </a:lnTo>
                  <a:lnTo>
                    <a:pt x="205" y="70"/>
                  </a:lnTo>
                  <a:lnTo>
                    <a:pt x="178" y="75"/>
                  </a:lnTo>
                  <a:lnTo>
                    <a:pt x="155" y="82"/>
                  </a:lnTo>
                  <a:lnTo>
                    <a:pt x="136" y="90"/>
                  </a:lnTo>
                  <a:lnTo>
                    <a:pt x="119" y="100"/>
                  </a:lnTo>
                  <a:lnTo>
                    <a:pt x="107" y="111"/>
                  </a:lnTo>
                  <a:lnTo>
                    <a:pt x="96" y="126"/>
                  </a:lnTo>
                  <a:lnTo>
                    <a:pt x="88" y="145"/>
                  </a:lnTo>
                  <a:lnTo>
                    <a:pt x="83" y="167"/>
                  </a:lnTo>
                  <a:lnTo>
                    <a:pt x="82" y="191"/>
                  </a:lnTo>
                  <a:lnTo>
                    <a:pt x="85" y="218"/>
                  </a:lnTo>
                  <a:lnTo>
                    <a:pt x="93" y="247"/>
                  </a:lnTo>
                  <a:lnTo>
                    <a:pt x="105" y="278"/>
                  </a:lnTo>
                  <a:lnTo>
                    <a:pt x="124" y="310"/>
                  </a:lnTo>
                  <a:lnTo>
                    <a:pt x="149" y="343"/>
                  </a:lnTo>
                  <a:lnTo>
                    <a:pt x="180" y="377"/>
                  </a:lnTo>
                  <a:lnTo>
                    <a:pt x="219" y="411"/>
                  </a:lnTo>
                  <a:lnTo>
                    <a:pt x="262" y="449"/>
                  </a:lnTo>
                  <a:lnTo>
                    <a:pt x="298" y="486"/>
                  </a:lnTo>
                  <a:lnTo>
                    <a:pt x="330" y="523"/>
                  </a:lnTo>
                  <a:lnTo>
                    <a:pt x="353" y="559"/>
                  </a:lnTo>
                  <a:lnTo>
                    <a:pt x="372" y="594"/>
                  </a:lnTo>
                  <a:lnTo>
                    <a:pt x="383" y="630"/>
                  </a:lnTo>
                  <a:lnTo>
                    <a:pt x="389" y="665"/>
                  </a:lnTo>
                  <a:lnTo>
                    <a:pt x="388" y="699"/>
                  </a:lnTo>
                  <a:lnTo>
                    <a:pt x="381" y="733"/>
                  </a:lnTo>
                  <a:lnTo>
                    <a:pt x="368" y="766"/>
                  </a:lnTo>
                  <a:lnTo>
                    <a:pt x="347" y="799"/>
                  </a:lnTo>
                  <a:lnTo>
                    <a:pt x="326" y="828"/>
                  </a:lnTo>
                  <a:lnTo>
                    <a:pt x="302" y="856"/>
                  </a:lnTo>
                  <a:lnTo>
                    <a:pt x="278" y="880"/>
                  </a:lnTo>
                  <a:lnTo>
                    <a:pt x="253" y="904"/>
                  </a:lnTo>
                  <a:lnTo>
                    <a:pt x="227" y="924"/>
                  </a:lnTo>
                  <a:lnTo>
                    <a:pt x="202" y="944"/>
                  </a:lnTo>
                  <a:lnTo>
                    <a:pt x="177" y="960"/>
                  </a:lnTo>
                  <a:lnTo>
                    <a:pt x="154" y="974"/>
                  </a:lnTo>
                  <a:lnTo>
                    <a:pt x="132" y="986"/>
                  </a:lnTo>
                  <a:lnTo>
                    <a:pt x="114" y="996"/>
                  </a:lnTo>
                  <a:lnTo>
                    <a:pt x="98" y="1005"/>
                  </a:lnTo>
                  <a:lnTo>
                    <a:pt x="85" y="1011"/>
                  </a:lnTo>
                  <a:lnTo>
                    <a:pt x="76" y="1015"/>
                  </a:lnTo>
                  <a:lnTo>
                    <a:pt x="71" y="1016"/>
                  </a:lnTo>
                  <a:lnTo>
                    <a:pt x="0" y="939"/>
                  </a:lnTo>
                  <a:lnTo>
                    <a:pt x="5" y="932"/>
                  </a:lnTo>
                  <a:lnTo>
                    <a:pt x="14" y="927"/>
                  </a:lnTo>
                  <a:lnTo>
                    <a:pt x="28" y="923"/>
                  </a:lnTo>
                  <a:lnTo>
                    <a:pt x="42" y="919"/>
                  </a:lnTo>
                  <a:lnTo>
                    <a:pt x="57" y="916"/>
                  </a:lnTo>
                  <a:lnTo>
                    <a:pt x="72" y="913"/>
                  </a:lnTo>
                  <a:lnTo>
                    <a:pt x="85" y="911"/>
                  </a:lnTo>
                  <a:lnTo>
                    <a:pt x="94" y="910"/>
                  </a:lnTo>
                  <a:lnTo>
                    <a:pt x="134" y="895"/>
                  </a:lnTo>
                  <a:lnTo>
                    <a:pt x="169" y="879"/>
                  </a:lnTo>
                  <a:lnTo>
                    <a:pt x="199" y="862"/>
                  </a:lnTo>
                  <a:lnTo>
                    <a:pt x="223" y="846"/>
                  </a:lnTo>
                  <a:lnTo>
                    <a:pt x="242" y="829"/>
                  </a:lnTo>
                  <a:lnTo>
                    <a:pt x="258" y="815"/>
                  </a:lnTo>
                  <a:lnTo>
                    <a:pt x="269" y="802"/>
                  </a:lnTo>
                  <a:lnTo>
                    <a:pt x="277" y="792"/>
                  </a:lnTo>
                  <a:lnTo>
                    <a:pt x="281" y="786"/>
                  </a:lnTo>
                  <a:lnTo>
                    <a:pt x="282" y="784"/>
                  </a:lnTo>
                  <a:lnTo>
                    <a:pt x="289" y="773"/>
                  </a:lnTo>
                  <a:lnTo>
                    <a:pt x="295" y="761"/>
                  </a:lnTo>
                  <a:lnTo>
                    <a:pt x="301" y="748"/>
                  </a:lnTo>
                  <a:lnTo>
                    <a:pt x="306" y="734"/>
                  </a:lnTo>
                  <a:lnTo>
                    <a:pt x="309" y="717"/>
                  </a:lnTo>
                  <a:lnTo>
                    <a:pt x="310" y="700"/>
                  </a:lnTo>
                  <a:lnTo>
                    <a:pt x="308" y="681"/>
                  </a:lnTo>
                  <a:lnTo>
                    <a:pt x="302" y="660"/>
                  </a:lnTo>
                  <a:lnTo>
                    <a:pt x="295" y="639"/>
                  </a:lnTo>
                  <a:lnTo>
                    <a:pt x="283" y="616"/>
                  </a:lnTo>
                  <a:lnTo>
                    <a:pt x="268" y="590"/>
                  </a:lnTo>
                  <a:lnTo>
                    <a:pt x="248" y="564"/>
                  </a:lnTo>
                  <a:lnTo>
                    <a:pt x="222" y="535"/>
                  </a:lnTo>
                  <a:lnTo>
                    <a:pt x="192" y="505"/>
                  </a:lnTo>
                  <a:lnTo>
                    <a:pt x="155" y="473"/>
                  </a:lnTo>
                  <a:lnTo>
                    <a:pt x="118" y="441"/>
                  </a:lnTo>
                  <a:lnTo>
                    <a:pt x="87" y="407"/>
                  </a:lnTo>
                  <a:lnTo>
                    <a:pt x="60" y="373"/>
                  </a:lnTo>
                  <a:lnTo>
                    <a:pt x="39" y="340"/>
                  </a:lnTo>
                  <a:lnTo>
                    <a:pt x="24" y="306"/>
                  </a:lnTo>
                  <a:lnTo>
                    <a:pt x="12" y="272"/>
                  </a:lnTo>
                  <a:lnTo>
                    <a:pt x="7" y="239"/>
                  </a:lnTo>
                  <a:lnTo>
                    <a:pt x="8" y="206"/>
                  </a:lnTo>
                  <a:lnTo>
                    <a:pt x="14" y="175"/>
                  </a:lnTo>
                  <a:lnTo>
                    <a:pt x="27" y="144"/>
                  </a:lnTo>
                  <a:lnTo>
                    <a:pt x="44" y="115"/>
                  </a:lnTo>
                  <a:lnTo>
                    <a:pt x="67" y="86"/>
                  </a:lnTo>
                  <a:lnTo>
                    <a:pt x="94" y="62"/>
                  </a:lnTo>
                  <a:lnTo>
                    <a:pt x="123" y="41"/>
                  </a:lnTo>
                  <a:lnTo>
                    <a:pt x="156" y="25"/>
                  </a:lnTo>
                  <a:lnTo>
                    <a:pt x="190" y="13"/>
                  </a:lnTo>
                  <a:lnTo>
                    <a:pt x="227" y="4"/>
                  </a:lnTo>
                  <a:lnTo>
                    <a:pt x="267" y="0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06" name="Freeform 21"/>
            <p:cNvSpPr>
              <a:spLocks/>
            </p:cNvSpPr>
            <p:nvPr/>
          </p:nvSpPr>
          <p:spPr bwMode="auto">
            <a:xfrm>
              <a:off x="4211638" y="1727200"/>
              <a:ext cx="41275" cy="39688"/>
            </a:xfrm>
            <a:custGeom>
              <a:avLst/>
              <a:gdLst>
                <a:gd name="T0" fmla="*/ 263 w 366"/>
                <a:gd name="T1" fmla="*/ 0 h 351"/>
                <a:gd name="T2" fmla="*/ 283 w 366"/>
                <a:gd name="T3" fmla="*/ 3 h 351"/>
                <a:gd name="T4" fmla="*/ 303 w 366"/>
                <a:gd name="T5" fmla="*/ 11 h 351"/>
                <a:gd name="T6" fmla="*/ 322 w 366"/>
                <a:gd name="T7" fmla="*/ 22 h 351"/>
                <a:gd name="T8" fmla="*/ 338 w 366"/>
                <a:gd name="T9" fmla="*/ 37 h 351"/>
                <a:gd name="T10" fmla="*/ 350 w 366"/>
                <a:gd name="T11" fmla="*/ 54 h 351"/>
                <a:gd name="T12" fmla="*/ 360 w 366"/>
                <a:gd name="T13" fmla="*/ 75 h 351"/>
                <a:gd name="T14" fmla="*/ 365 w 366"/>
                <a:gd name="T15" fmla="*/ 95 h 351"/>
                <a:gd name="T16" fmla="*/ 366 w 366"/>
                <a:gd name="T17" fmla="*/ 115 h 351"/>
                <a:gd name="T18" fmla="*/ 363 w 366"/>
                <a:gd name="T19" fmla="*/ 136 h 351"/>
                <a:gd name="T20" fmla="*/ 356 w 366"/>
                <a:gd name="T21" fmla="*/ 156 h 351"/>
                <a:gd name="T22" fmla="*/ 344 w 366"/>
                <a:gd name="T23" fmla="*/ 175 h 351"/>
                <a:gd name="T24" fmla="*/ 330 w 366"/>
                <a:gd name="T25" fmla="*/ 191 h 351"/>
                <a:gd name="T26" fmla="*/ 182 w 366"/>
                <a:gd name="T27" fmla="*/ 323 h 351"/>
                <a:gd name="T28" fmla="*/ 164 w 366"/>
                <a:gd name="T29" fmla="*/ 336 h 351"/>
                <a:gd name="T30" fmla="*/ 145 w 366"/>
                <a:gd name="T31" fmla="*/ 346 h 351"/>
                <a:gd name="T32" fmla="*/ 124 w 366"/>
                <a:gd name="T33" fmla="*/ 351 h 351"/>
                <a:gd name="T34" fmla="*/ 103 w 366"/>
                <a:gd name="T35" fmla="*/ 351 h 351"/>
                <a:gd name="T36" fmla="*/ 83 w 366"/>
                <a:gd name="T37" fmla="*/ 348 h 351"/>
                <a:gd name="T38" fmla="*/ 63 w 366"/>
                <a:gd name="T39" fmla="*/ 340 h 351"/>
                <a:gd name="T40" fmla="*/ 44 w 366"/>
                <a:gd name="T41" fmla="*/ 330 h 351"/>
                <a:gd name="T42" fmla="*/ 28 w 366"/>
                <a:gd name="T43" fmla="*/ 315 h 351"/>
                <a:gd name="T44" fmla="*/ 15 w 366"/>
                <a:gd name="T45" fmla="*/ 297 h 351"/>
                <a:gd name="T46" fmla="*/ 6 w 366"/>
                <a:gd name="T47" fmla="*/ 277 h 351"/>
                <a:gd name="T48" fmla="*/ 1 w 366"/>
                <a:gd name="T49" fmla="*/ 257 h 351"/>
                <a:gd name="T50" fmla="*/ 0 w 366"/>
                <a:gd name="T51" fmla="*/ 236 h 351"/>
                <a:gd name="T52" fmla="*/ 3 w 366"/>
                <a:gd name="T53" fmla="*/ 215 h 351"/>
                <a:gd name="T54" fmla="*/ 10 w 366"/>
                <a:gd name="T55" fmla="*/ 196 h 351"/>
                <a:gd name="T56" fmla="*/ 22 w 366"/>
                <a:gd name="T57" fmla="*/ 178 h 351"/>
                <a:gd name="T58" fmla="*/ 37 w 366"/>
                <a:gd name="T59" fmla="*/ 161 h 351"/>
                <a:gd name="T60" fmla="*/ 183 w 366"/>
                <a:gd name="T61" fmla="*/ 29 h 351"/>
                <a:gd name="T62" fmla="*/ 202 w 366"/>
                <a:gd name="T63" fmla="*/ 16 h 351"/>
                <a:gd name="T64" fmla="*/ 221 w 366"/>
                <a:gd name="T65" fmla="*/ 7 h 351"/>
                <a:gd name="T66" fmla="*/ 241 w 366"/>
                <a:gd name="T67" fmla="*/ 1 h 351"/>
                <a:gd name="T68" fmla="*/ 263 w 366"/>
                <a:gd name="T6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351">
                  <a:moveTo>
                    <a:pt x="263" y="0"/>
                  </a:moveTo>
                  <a:lnTo>
                    <a:pt x="283" y="3"/>
                  </a:lnTo>
                  <a:lnTo>
                    <a:pt x="303" y="11"/>
                  </a:lnTo>
                  <a:lnTo>
                    <a:pt x="322" y="22"/>
                  </a:lnTo>
                  <a:lnTo>
                    <a:pt x="338" y="37"/>
                  </a:lnTo>
                  <a:lnTo>
                    <a:pt x="350" y="54"/>
                  </a:lnTo>
                  <a:lnTo>
                    <a:pt x="360" y="75"/>
                  </a:lnTo>
                  <a:lnTo>
                    <a:pt x="365" y="95"/>
                  </a:lnTo>
                  <a:lnTo>
                    <a:pt x="366" y="115"/>
                  </a:lnTo>
                  <a:lnTo>
                    <a:pt x="363" y="136"/>
                  </a:lnTo>
                  <a:lnTo>
                    <a:pt x="356" y="156"/>
                  </a:lnTo>
                  <a:lnTo>
                    <a:pt x="344" y="175"/>
                  </a:lnTo>
                  <a:lnTo>
                    <a:pt x="330" y="191"/>
                  </a:lnTo>
                  <a:lnTo>
                    <a:pt x="182" y="323"/>
                  </a:lnTo>
                  <a:lnTo>
                    <a:pt x="164" y="336"/>
                  </a:lnTo>
                  <a:lnTo>
                    <a:pt x="145" y="346"/>
                  </a:lnTo>
                  <a:lnTo>
                    <a:pt x="124" y="351"/>
                  </a:lnTo>
                  <a:lnTo>
                    <a:pt x="103" y="351"/>
                  </a:lnTo>
                  <a:lnTo>
                    <a:pt x="83" y="348"/>
                  </a:lnTo>
                  <a:lnTo>
                    <a:pt x="63" y="340"/>
                  </a:lnTo>
                  <a:lnTo>
                    <a:pt x="44" y="330"/>
                  </a:lnTo>
                  <a:lnTo>
                    <a:pt x="28" y="315"/>
                  </a:lnTo>
                  <a:lnTo>
                    <a:pt x="15" y="297"/>
                  </a:lnTo>
                  <a:lnTo>
                    <a:pt x="6" y="277"/>
                  </a:lnTo>
                  <a:lnTo>
                    <a:pt x="1" y="257"/>
                  </a:lnTo>
                  <a:lnTo>
                    <a:pt x="0" y="236"/>
                  </a:lnTo>
                  <a:lnTo>
                    <a:pt x="3" y="215"/>
                  </a:lnTo>
                  <a:lnTo>
                    <a:pt x="10" y="196"/>
                  </a:lnTo>
                  <a:lnTo>
                    <a:pt x="22" y="178"/>
                  </a:lnTo>
                  <a:lnTo>
                    <a:pt x="37" y="161"/>
                  </a:lnTo>
                  <a:lnTo>
                    <a:pt x="183" y="29"/>
                  </a:lnTo>
                  <a:lnTo>
                    <a:pt x="202" y="16"/>
                  </a:lnTo>
                  <a:lnTo>
                    <a:pt x="221" y="7"/>
                  </a:lnTo>
                  <a:lnTo>
                    <a:pt x="241" y="1"/>
                  </a:lnTo>
                  <a:lnTo>
                    <a:pt x="2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sp>
        <p:nvSpPr>
          <p:cNvPr id="107" name="Freeform 11"/>
          <p:cNvSpPr>
            <a:spLocks noEditPoints="1"/>
          </p:cNvSpPr>
          <p:nvPr/>
        </p:nvSpPr>
        <p:spPr bwMode="auto">
          <a:xfrm flipH="1">
            <a:off x="1149412" y="2041348"/>
            <a:ext cx="288452" cy="354138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37B401D-5EBD-ED93-6CD2-914334CD4FC5}"/>
              </a:ext>
            </a:extLst>
          </p:cNvPr>
          <p:cNvSpPr/>
          <p:nvPr/>
        </p:nvSpPr>
        <p:spPr>
          <a:xfrm>
            <a:off x="420148" y="233299"/>
            <a:ext cx="805093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solidFill>
                  <a:prstClr val="white"/>
                </a:solidFill>
              </a:rPr>
              <a:t>사용 기술</a:t>
            </a:r>
            <a:endParaRPr lang="en-US" altLang="ko-KR" sz="800" dirty="0">
              <a:solidFill>
                <a:prstClr val="white"/>
              </a:solidFill>
            </a:endParaRPr>
          </a:p>
        </p:txBody>
      </p:sp>
      <p:pic>
        <p:nvPicPr>
          <p:cNvPr id="1032" name="Picture 8" descr="The Evolution of JavaScript: A Journey from ES1 to the Latest Version (Part  1)">
            <a:extLst>
              <a:ext uri="{FF2B5EF4-FFF2-40B4-BE49-F238E27FC236}">
                <a16:creationId xmlns:a16="http://schemas.microsoft.com/office/drawing/2014/main" id="{14E07C6F-513F-EA35-DF34-9E78038C5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591" y="1418318"/>
            <a:ext cx="2544293" cy="1431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JumpToSpringBoot] 1-01. 스프링부트란?">
            <a:extLst>
              <a:ext uri="{FF2B5EF4-FFF2-40B4-BE49-F238E27FC236}">
                <a16:creationId xmlns:a16="http://schemas.microsoft.com/office/drawing/2014/main" id="{49667462-EB82-1B6F-C0EF-D779E718A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647" y="4098364"/>
            <a:ext cx="3393770" cy="1781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Git 및 GitHub">
            <a:extLst>
              <a:ext uri="{FF2B5EF4-FFF2-40B4-BE49-F238E27FC236}">
                <a16:creationId xmlns:a16="http://schemas.microsoft.com/office/drawing/2014/main" id="{AB3A3F30-15AD-8853-CBAC-DE96BD5BBE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8" t="17437" r="9519" b="22960"/>
          <a:stretch/>
        </p:blipFill>
        <p:spPr bwMode="auto">
          <a:xfrm>
            <a:off x="7945531" y="1532506"/>
            <a:ext cx="3309015" cy="1371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otlin: A Beginner's Guide and Tutorial | Okta Developer">
            <a:extLst>
              <a:ext uri="{FF2B5EF4-FFF2-40B4-BE49-F238E27FC236}">
                <a16:creationId xmlns:a16="http://schemas.microsoft.com/office/drawing/2014/main" id="{A40EE0CC-9EAA-7C20-8327-4E1A70398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187" y="2041348"/>
            <a:ext cx="2260319" cy="118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[Spring] JPA란?">
            <a:extLst>
              <a:ext uri="{FF2B5EF4-FFF2-40B4-BE49-F238E27FC236}">
                <a16:creationId xmlns:a16="http://schemas.microsoft.com/office/drawing/2014/main" id="{562410FD-A0F6-96FD-54A0-2DDCAF7E05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71" t="21208" r="34944" b="25604"/>
          <a:stretch/>
        </p:blipFill>
        <p:spPr bwMode="auto">
          <a:xfrm>
            <a:off x="6269527" y="3806759"/>
            <a:ext cx="2117271" cy="202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AF0643F-3F27-7541-1AAD-984D6733372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2361409" y="-3449430"/>
            <a:ext cx="4357243" cy="7786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﻿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ko-KR" altLang="ko-KR" sz="2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사진 설명을 입력하세요.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﻿ </a:t>
            </a:r>
          </a:p>
        </p:txBody>
      </p:sp>
      <p:pic>
        <p:nvPicPr>
          <p:cNvPr id="5" name="Picture 2" descr="MariaDB bakes native encryption into 10.1RC - with some Google loving ...">
            <a:extLst>
              <a:ext uri="{FF2B5EF4-FFF2-40B4-BE49-F238E27FC236}">
                <a16:creationId xmlns:a16="http://schemas.microsoft.com/office/drawing/2014/main" id="{CD03B78F-8F64-AF98-5825-2EAE621BD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4908" y="3953674"/>
            <a:ext cx="2286534" cy="151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784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E7C87"/>
            </a:gs>
            <a:gs pos="100000">
              <a:srgbClr val="2C3A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FF476D-C32A-1096-4FEE-B997B8AF1A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60C286B-74D1-FFDA-D5B0-F1930383DBC3}"/>
              </a:ext>
            </a:extLst>
          </p:cNvPr>
          <p:cNvSpPr/>
          <p:nvPr/>
        </p:nvSpPr>
        <p:spPr>
          <a:xfrm>
            <a:off x="1215957" y="1770434"/>
            <a:ext cx="10058400" cy="44844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CCC2B03-2567-2C37-399C-38018E74FE61}"/>
              </a:ext>
            </a:extLst>
          </p:cNvPr>
          <p:cNvSpPr/>
          <p:nvPr/>
        </p:nvSpPr>
        <p:spPr>
          <a:xfrm>
            <a:off x="420148" y="233299"/>
            <a:ext cx="805093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solidFill>
                  <a:prstClr val="white"/>
                </a:solidFill>
              </a:rPr>
              <a:t>ERD</a:t>
            </a:r>
            <a:r>
              <a:rPr lang="ko-KR" altLang="en-US">
                <a:solidFill>
                  <a:prstClr val="white"/>
                </a:solidFill>
              </a:rPr>
              <a:t>구조</a:t>
            </a:r>
            <a:endParaRPr lang="en-US" altLang="ko-KR" sz="800" dirty="0">
              <a:solidFill>
                <a:prstClr val="white"/>
              </a:solidFill>
            </a:endParaRPr>
          </a:p>
        </p:txBody>
      </p:sp>
      <p:pic>
        <p:nvPicPr>
          <p:cNvPr id="4" name="Picture 2" descr="MariaDB bakes native encryption into 10.1RC - with some Google loving ...">
            <a:extLst>
              <a:ext uri="{FF2B5EF4-FFF2-40B4-BE49-F238E27FC236}">
                <a16:creationId xmlns:a16="http://schemas.microsoft.com/office/drawing/2014/main" id="{E0F22760-D750-C1D1-DCFF-3B9F8B328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608" y="4421760"/>
            <a:ext cx="2286534" cy="151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F7D269C-500A-290F-8782-99FCAB592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985" y="1897871"/>
            <a:ext cx="7170058" cy="422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420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E7C87"/>
            </a:gs>
            <a:gs pos="100000">
              <a:srgbClr val="2C3A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40E3F0-ED29-5709-FBB3-4BB2ABE37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2C0A30E-2DB2-B900-E3E6-80FFD3121988}"/>
              </a:ext>
            </a:extLst>
          </p:cNvPr>
          <p:cNvSpPr/>
          <p:nvPr/>
        </p:nvSpPr>
        <p:spPr>
          <a:xfrm>
            <a:off x="1215957" y="1770434"/>
            <a:ext cx="10058400" cy="44844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 카테고리 생략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배송 과정 생략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하루 지난 주문 목록은 배송 완료 처리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환불 </a:t>
            </a:r>
            <a:r>
              <a:rPr lang="ko-KR" altLang="en-US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신청시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바로 환불 처리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 계정과 고객 계정 </a:t>
            </a:r>
            <a:r>
              <a:rPr lang="ko-KR" altLang="en-US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통합（하나의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계정으로 상품 등록 및 주문까지 모두 가능）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 </a:t>
            </a:r>
            <a:r>
              <a:rPr lang="ko-KR" altLang="en-US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삭제시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상품 상태만 삭제로 변경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과거 주문에 포함된 상품 관리하기 위함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※ </a:t>
            </a:r>
            <a:r>
              <a:rPr lang="ko-KR" altLang="en-US" dirty="0">
                <a:solidFill>
                  <a:schemeClr val="tx1"/>
                </a:solidFill>
              </a:rPr>
              <a:t>프로젝트의 </a:t>
            </a:r>
            <a:r>
              <a:rPr lang="ko-KR" altLang="en-US" dirty="0">
                <a:solidFill>
                  <a:schemeClr val="tx1"/>
                </a:solidFill>
                <a:latin typeface="+mj-lt"/>
              </a:rPr>
              <a:t>취지는 </a:t>
            </a:r>
            <a:r>
              <a:rPr lang="en-US" altLang="ko-KR" dirty="0" err="1">
                <a:solidFill>
                  <a:schemeClr val="tx1"/>
                </a:solidFill>
                <a:latin typeface="+mj-lt"/>
              </a:rPr>
              <a:t>kotiln</a:t>
            </a:r>
            <a:r>
              <a:rPr lang="en-US" altLang="ko-KR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US" altLang="ko-KR" dirty="0" err="1">
                <a:solidFill>
                  <a:schemeClr val="tx1"/>
                </a:solidFill>
                <a:latin typeface="+mj-lt"/>
              </a:rPr>
              <a:t>MyBatis</a:t>
            </a:r>
            <a:r>
              <a:rPr lang="en-US" altLang="ko-KR" dirty="0">
                <a:solidFill>
                  <a:schemeClr val="tx1"/>
                </a:solidFill>
                <a:latin typeface="+mj-lt"/>
              </a:rPr>
              <a:t>, MariaDB </a:t>
            </a:r>
            <a:r>
              <a:rPr lang="ko-KR" altLang="en-US" dirty="0">
                <a:solidFill>
                  <a:schemeClr val="tx1"/>
                </a:solidFill>
                <a:latin typeface="+mj-lt"/>
              </a:rPr>
              <a:t>사용 및 이미지 저장 로드 기능 구현</a:t>
            </a:r>
            <a:endParaRPr lang="en-US" altLang="ko-KR" dirty="0">
              <a:solidFill>
                <a:schemeClr val="tx1"/>
              </a:solidFill>
              <a:latin typeface="+mj-lt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+mj-lt"/>
              </a:rPr>
              <a:t>    - </a:t>
            </a:r>
            <a:r>
              <a:rPr lang="ko-KR" altLang="en-US" dirty="0">
                <a:solidFill>
                  <a:schemeClr val="tx1"/>
                </a:solidFill>
                <a:latin typeface="+mj-lt"/>
              </a:rPr>
              <a:t>동시성 문제에 대한 고려 </a:t>
            </a:r>
            <a:r>
              <a:rPr lang="ko-KR" altLang="en-US" dirty="0" err="1">
                <a:solidFill>
                  <a:schemeClr val="tx1"/>
                </a:solidFill>
                <a:latin typeface="+mj-lt"/>
              </a:rPr>
              <a:t>해볼것</a:t>
            </a:r>
            <a:r>
              <a:rPr lang="ko-KR" alt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+mj-lt"/>
              </a:rPr>
              <a:t>( </a:t>
            </a:r>
            <a:r>
              <a:rPr lang="ko-KR" altLang="en-US" dirty="0">
                <a:solidFill>
                  <a:schemeClr val="tx1"/>
                </a:solidFill>
                <a:latin typeface="+mj-lt"/>
              </a:rPr>
              <a:t>수량 관련 </a:t>
            </a:r>
            <a:r>
              <a:rPr lang="en-US" altLang="ko-KR" dirty="0">
                <a:solidFill>
                  <a:schemeClr val="tx1"/>
                </a:solidFill>
                <a:latin typeface="+mj-lt"/>
              </a:rPr>
              <a:t>)</a:t>
            </a:r>
            <a:endParaRPr lang="ko-KR" altLang="en-US" dirty="0"/>
          </a:p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CBC2B51-CE6F-E7D5-D732-7F1A7306C3E7}"/>
              </a:ext>
            </a:extLst>
          </p:cNvPr>
          <p:cNvSpPr/>
          <p:nvPr/>
        </p:nvSpPr>
        <p:spPr>
          <a:xfrm>
            <a:off x="420148" y="233299"/>
            <a:ext cx="805093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prstClr val="white"/>
                </a:solidFill>
              </a:rPr>
              <a:t>주요 고려사항</a:t>
            </a:r>
            <a:endParaRPr lang="en-US" altLang="ko-KR" sz="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317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E7C87"/>
            </a:gs>
            <a:gs pos="100000">
              <a:srgbClr val="2C3A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10192" y="179581"/>
            <a:ext cx="805093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solidFill>
                  <a:schemeClr val="bg1"/>
                </a:solidFill>
              </a:rPr>
              <a:t>로그인</a:t>
            </a:r>
            <a:endParaRPr lang="en-US" altLang="ko-KR" sz="800" dirty="0">
              <a:solidFill>
                <a:prstClr val="white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87128" y="506042"/>
            <a:ext cx="1075936" cy="12988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0" b="1" dirty="0">
                <a:solidFill>
                  <a:schemeClr val="bg1"/>
                </a:solidFill>
                <a:latin typeface="+mn-ea"/>
              </a:rPr>
              <a:t>01</a:t>
            </a: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D068C574-F551-101A-5577-1C70AD40A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614555"/>
              </p:ext>
            </p:extLst>
          </p:nvPr>
        </p:nvGraphicFramePr>
        <p:xfrm>
          <a:off x="8434427" y="953310"/>
          <a:ext cx="3270445" cy="5214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0445">
                  <a:extLst>
                    <a:ext uri="{9D8B030D-6E8A-4147-A177-3AD203B41FA5}">
                      <a16:colId xmlns:a16="http://schemas.microsoft.com/office/drawing/2014/main" val="1480166180"/>
                    </a:ext>
                  </a:extLst>
                </a:gridCol>
              </a:tblGrid>
              <a:tr h="744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Description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7524884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고객은 미리 가입되어 있다는 전제하 라디오 버튼으로 선택 할 수 있게 구성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7924788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로그인 버튼을 눌러 화면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666601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9659038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9932521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0709077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5045207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56078F94-C6E9-F28B-CB07-4BF80019C87C}"/>
              </a:ext>
            </a:extLst>
          </p:cNvPr>
          <p:cNvSpPr/>
          <p:nvPr/>
        </p:nvSpPr>
        <p:spPr>
          <a:xfrm>
            <a:off x="943583" y="2101174"/>
            <a:ext cx="6994187" cy="39980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EE7A052-80FA-D04C-AE83-1472C2293C8E}"/>
              </a:ext>
            </a:extLst>
          </p:cNvPr>
          <p:cNvSpPr/>
          <p:nvPr/>
        </p:nvSpPr>
        <p:spPr>
          <a:xfrm>
            <a:off x="1308899" y="2438445"/>
            <a:ext cx="805093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로그인화면</a:t>
            </a:r>
            <a:endParaRPr lang="en-US" altLang="ko-KR" sz="8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D94946AF-A147-04F6-7568-49C6B82A2AB2}"/>
              </a:ext>
            </a:extLst>
          </p:cNvPr>
          <p:cNvSpPr/>
          <p:nvPr/>
        </p:nvSpPr>
        <p:spPr>
          <a:xfrm>
            <a:off x="1941201" y="3560324"/>
            <a:ext cx="179430" cy="2042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87376023-BF6A-5294-AA98-32CF2087F0C2}"/>
              </a:ext>
            </a:extLst>
          </p:cNvPr>
          <p:cNvSpPr/>
          <p:nvPr/>
        </p:nvSpPr>
        <p:spPr>
          <a:xfrm>
            <a:off x="3907275" y="3560322"/>
            <a:ext cx="175098" cy="20428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5548794-E485-CDBE-521C-5F053835BB09}"/>
              </a:ext>
            </a:extLst>
          </p:cNvPr>
          <p:cNvSpPr/>
          <p:nvPr/>
        </p:nvSpPr>
        <p:spPr>
          <a:xfrm>
            <a:off x="5684199" y="3560323"/>
            <a:ext cx="175098" cy="20428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EB5B65A-4E39-5A33-59EB-341E83C301DA}"/>
              </a:ext>
            </a:extLst>
          </p:cNvPr>
          <p:cNvSpPr/>
          <p:nvPr/>
        </p:nvSpPr>
        <p:spPr>
          <a:xfrm>
            <a:off x="2160533" y="3421979"/>
            <a:ext cx="1088852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철수</a:t>
            </a:r>
            <a:endParaRPr lang="en-US" altLang="ko-KR" sz="8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8713412-4ED8-431A-9A83-D016D9E3071A}"/>
              </a:ext>
            </a:extLst>
          </p:cNvPr>
          <p:cNvSpPr/>
          <p:nvPr/>
        </p:nvSpPr>
        <p:spPr>
          <a:xfrm>
            <a:off x="4115346" y="3422558"/>
            <a:ext cx="144727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영희</a:t>
            </a:r>
            <a:endParaRPr lang="en-US" altLang="ko-KR" sz="8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7CF4E0B-8814-056B-1F9A-F900AB126AAE}"/>
              </a:ext>
            </a:extLst>
          </p:cNvPr>
          <p:cNvSpPr/>
          <p:nvPr/>
        </p:nvSpPr>
        <p:spPr>
          <a:xfrm>
            <a:off x="5866325" y="3427422"/>
            <a:ext cx="130296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민수</a:t>
            </a:r>
            <a:endParaRPr lang="en-US" altLang="ko-KR" sz="8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D91356D-2FAD-4A61-D165-819F15565DD3}"/>
              </a:ext>
            </a:extLst>
          </p:cNvPr>
          <p:cNvSpPr/>
          <p:nvPr/>
        </p:nvSpPr>
        <p:spPr>
          <a:xfrm>
            <a:off x="6059488" y="4817023"/>
            <a:ext cx="874182" cy="454292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/>
              <a:t>로그인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64668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E7C87"/>
            </a:gs>
            <a:gs pos="100000">
              <a:srgbClr val="2C3A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EC3914-B3EB-89E2-A7C6-790459255C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22995DA9-CE0E-3BAC-507B-C10CD12F0D4C}"/>
              </a:ext>
            </a:extLst>
          </p:cNvPr>
          <p:cNvSpPr/>
          <p:nvPr/>
        </p:nvSpPr>
        <p:spPr>
          <a:xfrm>
            <a:off x="943583" y="2101174"/>
            <a:ext cx="6994187" cy="39980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A661B5-6BA3-3D18-722D-21E21D806CD2}"/>
              </a:ext>
            </a:extLst>
          </p:cNvPr>
          <p:cNvSpPr/>
          <p:nvPr/>
        </p:nvSpPr>
        <p:spPr>
          <a:xfrm>
            <a:off x="397741" y="218178"/>
            <a:ext cx="805093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solidFill>
                  <a:schemeClr val="bg1"/>
                </a:solidFill>
              </a:rPr>
              <a:t>메뉴 선택</a:t>
            </a:r>
            <a:endParaRPr lang="en-US" altLang="ko-KR" sz="800" dirty="0">
              <a:solidFill>
                <a:prstClr val="white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6307E06-A96D-4228-9910-8D6B279BA1E8}"/>
              </a:ext>
            </a:extLst>
          </p:cNvPr>
          <p:cNvSpPr/>
          <p:nvPr/>
        </p:nvSpPr>
        <p:spPr>
          <a:xfrm>
            <a:off x="487128" y="506042"/>
            <a:ext cx="1075936" cy="12988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0" b="1">
                <a:solidFill>
                  <a:schemeClr val="bg1"/>
                </a:solidFill>
                <a:latin typeface="+mn-ea"/>
              </a:rPr>
              <a:t>02</a:t>
            </a:r>
            <a:endParaRPr lang="en-US" altLang="ko-KR" sz="6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4E2D220-1B47-DFEC-C43C-329D59A13352}"/>
              </a:ext>
            </a:extLst>
          </p:cNvPr>
          <p:cNvSpPr/>
          <p:nvPr/>
        </p:nvSpPr>
        <p:spPr>
          <a:xfrm>
            <a:off x="1308899" y="2438445"/>
            <a:ext cx="805093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메뉴 선택</a:t>
            </a:r>
            <a:endParaRPr lang="en-US" altLang="ko-KR" sz="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4DFE310-34E5-F8D0-235D-AE41BF1D53F1}"/>
              </a:ext>
            </a:extLst>
          </p:cNvPr>
          <p:cNvSpPr/>
          <p:nvPr/>
        </p:nvSpPr>
        <p:spPr>
          <a:xfrm>
            <a:off x="2373549" y="4456690"/>
            <a:ext cx="1708824" cy="454292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상품 등록</a:t>
            </a:r>
            <a:endParaRPr lang="en-US" altLang="ko-KR" sz="8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FC46DCE-CCCA-53DD-3B81-8C86EDE133F4}"/>
              </a:ext>
            </a:extLst>
          </p:cNvPr>
          <p:cNvSpPr/>
          <p:nvPr/>
        </p:nvSpPr>
        <p:spPr>
          <a:xfrm>
            <a:off x="1973096" y="3047255"/>
            <a:ext cx="481304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철수</a:t>
            </a:r>
            <a:r>
              <a:rPr lang="ko-KR" altLang="en-US" dirty="0"/>
              <a:t> 고객님</a:t>
            </a:r>
            <a:r>
              <a:rPr lang="en-US" altLang="ko-KR" dirty="0"/>
              <a:t> </a:t>
            </a:r>
            <a:r>
              <a:rPr lang="ko-KR" altLang="en-US" dirty="0"/>
              <a:t>반갑습니다</a:t>
            </a:r>
            <a:r>
              <a:rPr lang="en-US" altLang="ko-KR" dirty="0"/>
              <a:t>!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46AB018-6FED-8DA2-2C03-ED8BAB925DE0}"/>
              </a:ext>
            </a:extLst>
          </p:cNvPr>
          <p:cNvSpPr/>
          <p:nvPr/>
        </p:nvSpPr>
        <p:spPr>
          <a:xfrm>
            <a:off x="4709885" y="4456690"/>
            <a:ext cx="1708824" cy="454292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주문 하기</a:t>
            </a:r>
            <a:endParaRPr lang="en-US" altLang="ko-KR" sz="800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95EFC49-6C1D-9E91-01AD-19464D511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348113"/>
              </p:ext>
            </p:extLst>
          </p:nvPr>
        </p:nvGraphicFramePr>
        <p:xfrm>
          <a:off x="8434427" y="953310"/>
          <a:ext cx="3270445" cy="5214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0445">
                  <a:extLst>
                    <a:ext uri="{9D8B030D-6E8A-4147-A177-3AD203B41FA5}">
                      <a16:colId xmlns:a16="http://schemas.microsoft.com/office/drawing/2014/main" val="1480166180"/>
                    </a:ext>
                  </a:extLst>
                </a:gridCol>
              </a:tblGrid>
              <a:tr h="744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7524884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새 상품을 등록할 수 있는 메뉴 버튼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7924788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상품을 삭제하고 수정할 수 있는 상품 관리버튼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666601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새 주문을 할 수 있는 메뉴 버튼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9659038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주문 취소 수정 할 수 있는 메뉴 버튼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9932521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0709077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50452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7A1BB1FC-1090-35B9-87F2-E322BD7364E6}"/>
              </a:ext>
            </a:extLst>
          </p:cNvPr>
          <p:cNvSpPr/>
          <p:nvPr/>
        </p:nvSpPr>
        <p:spPr>
          <a:xfrm>
            <a:off x="2373549" y="5050820"/>
            <a:ext cx="1708824" cy="454292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상품 관리</a:t>
            </a:r>
            <a:endParaRPr lang="en-US" altLang="ko-KR" sz="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FAC860-736C-305F-F0A2-15C9D33E968A}"/>
              </a:ext>
            </a:extLst>
          </p:cNvPr>
          <p:cNvSpPr/>
          <p:nvPr/>
        </p:nvSpPr>
        <p:spPr>
          <a:xfrm>
            <a:off x="4674256" y="5050820"/>
            <a:ext cx="1708824" cy="454292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주문 관리</a:t>
            </a:r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5470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E7C87"/>
            </a:gs>
            <a:gs pos="100000">
              <a:srgbClr val="2C3A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1811CF-9B48-BFF6-B645-FB27EE8B2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228C8B6C-E843-560E-7793-5152D05ADD9E}"/>
              </a:ext>
            </a:extLst>
          </p:cNvPr>
          <p:cNvSpPr/>
          <p:nvPr/>
        </p:nvSpPr>
        <p:spPr>
          <a:xfrm>
            <a:off x="943583" y="2101174"/>
            <a:ext cx="6994187" cy="39980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5A6046-D718-0AA1-9348-7EAA344E79A8}"/>
              </a:ext>
            </a:extLst>
          </p:cNvPr>
          <p:cNvSpPr/>
          <p:nvPr/>
        </p:nvSpPr>
        <p:spPr>
          <a:xfrm>
            <a:off x="397741" y="218178"/>
            <a:ext cx="805093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상품 등록</a:t>
            </a:r>
            <a:endParaRPr lang="en-US" altLang="ko-KR" sz="800" dirty="0">
              <a:solidFill>
                <a:prstClr val="white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6D96E6B-8FAA-2480-07B6-238C5DE13C5F}"/>
              </a:ext>
            </a:extLst>
          </p:cNvPr>
          <p:cNvSpPr/>
          <p:nvPr/>
        </p:nvSpPr>
        <p:spPr>
          <a:xfrm>
            <a:off x="487128" y="506042"/>
            <a:ext cx="1075936" cy="12988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0" b="1">
                <a:solidFill>
                  <a:schemeClr val="bg1"/>
                </a:solidFill>
                <a:latin typeface="+mn-ea"/>
              </a:rPr>
              <a:t>03</a:t>
            </a:r>
            <a:endParaRPr lang="en-US" altLang="ko-KR" sz="6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AC7FDCF-1A6A-451A-990F-6190D3AB50A6}"/>
              </a:ext>
            </a:extLst>
          </p:cNvPr>
          <p:cNvSpPr/>
          <p:nvPr/>
        </p:nvSpPr>
        <p:spPr>
          <a:xfrm>
            <a:off x="1308899" y="2438445"/>
            <a:ext cx="805093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상품 등록</a:t>
            </a:r>
            <a:endParaRPr lang="en-US" altLang="ko-KR" sz="8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A563F70-24B5-8588-371E-8D91CD0EF02E}"/>
              </a:ext>
            </a:extLst>
          </p:cNvPr>
          <p:cNvSpPr/>
          <p:nvPr/>
        </p:nvSpPr>
        <p:spPr>
          <a:xfrm>
            <a:off x="1973096" y="3047255"/>
            <a:ext cx="481304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상품명  </a:t>
            </a:r>
            <a:endParaRPr lang="en-US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0989378-E94A-0685-2697-41E67A3DA7DA}"/>
              </a:ext>
            </a:extLst>
          </p:cNvPr>
          <p:cNvSpPr/>
          <p:nvPr/>
        </p:nvSpPr>
        <p:spPr>
          <a:xfrm>
            <a:off x="5622863" y="5354391"/>
            <a:ext cx="1708824" cy="454292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등록</a:t>
            </a:r>
            <a:endParaRPr lang="en-US" altLang="ko-KR" sz="8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BA6E91D-C460-16C2-D4CB-10AFF3423959}"/>
              </a:ext>
            </a:extLst>
          </p:cNvPr>
          <p:cNvSpPr/>
          <p:nvPr/>
        </p:nvSpPr>
        <p:spPr>
          <a:xfrm>
            <a:off x="3294993" y="3026979"/>
            <a:ext cx="3405352" cy="45429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제철 사과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61387EB-52A2-7B9D-D3DF-8C4230B743E3}"/>
              </a:ext>
            </a:extLst>
          </p:cNvPr>
          <p:cNvSpPr/>
          <p:nvPr/>
        </p:nvSpPr>
        <p:spPr>
          <a:xfrm>
            <a:off x="1952077" y="3546498"/>
            <a:ext cx="481304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상품 설명  </a:t>
            </a: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4E425E7-2F82-C88B-DE0E-4EE7416EFBBE}"/>
              </a:ext>
            </a:extLst>
          </p:cNvPr>
          <p:cNvSpPr/>
          <p:nvPr/>
        </p:nvSpPr>
        <p:spPr>
          <a:xfrm>
            <a:off x="3305503" y="3573521"/>
            <a:ext cx="3405352" cy="45429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영희네에서</a:t>
            </a:r>
            <a:r>
              <a:rPr lang="ko-KR" altLang="en-US" dirty="0">
                <a:solidFill>
                  <a:schemeClr val="tx1"/>
                </a:solidFill>
              </a:rPr>
              <a:t> 직접 수확한 사과</a:t>
            </a: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ACAF2083-8979-D4DB-D273-79FE172D26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638899"/>
              </p:ext>
            </p:extLst>
          </p:nvPr>
        </p:nvGraphicFramePr>
        <p:xfrm>
          <a:off x="8434427" y="953310"/>
          <a:ext cx="3270445" cy="5214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0445">
                  <a:extLst>
                    <a:ext uri="{9D8B030D-6E8A-4147-A177-3AD203B41FA5}">
                      <a16:colId xmlns:a16="http://schemas.microsoft.com/office/drawing/2014/main" val="1480166180"/>
                    </a:ext>
                  </a:extLst>
                </a:gridCol>
              </a:tblGrid>
              <a:tr h="744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Description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7524884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등록 상품에 대한 정보 입력 후 등록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7924788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상품 사진 등록 버튼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666601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9659038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9932521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0709077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5045207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id="{2CC6FC37-0935-5899-5AC0-11D385881E36}"/>
              </a:ext>
            </a:extLst>
          </p:cNvPr>
          <p:cNvSpPr/>
          <p:nvPr/>
        </p:nvSpPr>
        <p:spPr>
          <a:xfrm>
            <a:off x="3335142" y="4733866"/>
            <a:ext cx="3405352" cy="45429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100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54D4FC8-970D-4115-99D2-CA9B6D6A52DF}"/>
              </a:ext>
            </a:extLst>
          </p:cNvPr>
          <p:cNvSpPr/>
          <p:nvPr/>
        </p:nvSpPr>
        <p:spPr>
          <a:xfrm>
            <a:off x="2385428" y="4691870"/>
            <a:ext cx="481304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수량  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128CEF8-E0F8-120B-140B-E97815B61A2F}"/>
              </a:ext>
            </a:extLst>
          </p:cNvPr>
          <p:cNvSpPr/>
          <p:nvPr/>
        </p:nvSpPr>
        <p:spPr>
          <a:xfrm>
            <a:off x="2380813" y="4123835"/>
            <a:ext cx="481304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가격  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63A7124-9818-1CE3-7756-2F490E0EE3B5}"/>
              </a:ext>
            </a:extLst>
          </p:cNvPr>
          <p:cNvSpPr/>
          <p:nvPr/>
        </p:nvSpPr>
        <p:spPr>
          <a:xfrm>
            <a:off x="3330524" y="4165833"/>
            <a:ext cx="3405352" cy="45429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1000 </a:t>
            </a:r>
            <a:r>
              <a:rPr lang="ko-KR" altLang="en-US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8594601-7C0B-EC64-DA25-6768091EA1B0}"/>
              </a:ext>
            </a:extLst>
          </p:cNvPr>
          <p:cNvSpPr/>
          <p:nvPr/>
        </p:nvSpPr>
        <p:spPr>
          <a:xfrm>
            <a:off x="3330524" y="5345631"/>
            <a:ext cx="1964564" cy="454292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상품 사진 업로드</a:t>
            </a:r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2625354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E7C87"/>
            </a:gs>
            <a:gs pos="100000">
              <a:srgbClr val="2C3A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469F01-FB93-2FF5-55DF-B534982684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8630C4-8A1D-B3CB-E73C-26B1EB82CE28}"/>
              </a:ext>
            </a:extLst>
          </p:cNvPr>
          <p:cNvSpPr/>
          <p:nvPr/>
        </p:nvSpPr>
        <p:spPr>
          <a:xfrm>
            <a:off x="943583" y="2101174"/>
            <a:ext cx="6994187" cy="39980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이미지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D8126D2-3B33-852A-A9E9-33219B639C6A}"/>
              </a:ext>
            </a:extLst>
          </p:cNvPr>
          <p:cNvSpPr/>
          <p:nvPr/>
        </p:nvSpPr>
        <p:spPr>
          <a:xfrm>
            <a:off x="397741" y="218178"/>
            <a:ext cx="805093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상품 관리</a:t>
            </a:r>
            <a:endParaRPr lang="en-US" altLang="ko-KR" sz="800" dirty="0">
              <a:solidFill>
                <a:prstClr val="white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DE2A489-2620-A575-657E-3EE07A47FB19}"/>
              </a:ext>
            </a:extLst>
          </p:cNvPr>
          <p:cNvSpPr/>
          <p:nvPr/>
        </p:nvSpPr>
        <p:spPr>
          <a:xfrm>
            <a:off x="487128" y="506042"/>
            <a:ext cx="1075936" cy="12988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0" b="1" dirty="0">
                <a:solidFill>
                  <a:schemeClr val="bg1"/>
                </a:solidFill>
                <a:latin typeface="+mn-ea"/>
              </a:rPr>
              <a:t>04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C2EB7A7-24B0-FAA4-520F-A487D0F7B610}"/>
              </a:ext>
            </a:extLst>
          </p:cNvPr>
          <p:cNvSpPr/>
          <p:nvPr/>
        </p:nvSpPr>
        <p:spPr>
          <a:xfrm>
            <a:off x="1308899" y="2438445"/>
            <a:ext cx="805093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내 상품 목록</a:t>
            </a:r>
            <a:endParaRPr lang="en-US" altLang="ko-KR" sz="8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BA12E25-4209-FBF1-45BD-AE5BC2FA0094}"/>
              </a:ext>
            </a:extLst>
          </p:cNvPr>
          <p:cNvSpPr/>
          <p:nvPr/>
        </p:nvSpPr>
        <p:spPr>
          <a:xfrm>
            <a:off x="6140426" y="3189052"/>
            <a:ext cx="727687" cy="454292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수정</a:t>
            </a:r>
            <a:endParaRPr lang="en-US" altLang="ko-KR" sz="800" dirty="0"/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01B4C1DF-C795-99D7-6732-8BD9C1AB40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50916"/>
              </p:ext>
            </p:extLst>
          </p:nvPr>
        </p:nvGraphicFramePr>
        <p:xfrm>
          <a:off x="8434427" y="953310"/>
          <a:ext cx="3270445" cy="5214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0445">
                  <a:extLst>
                    <a:ext uri="{9D8B030D-6E8A-4147-A177-3AD203B41FA5}">
                      <a16:colId xmlns:a16="http://schemas.microsoft.com/office/drawing/2014/main" val="1480166180"/>
                    </a:ext>
                  </a:extLst>
                </a:gridCol>
              </a:tblGrid>
              <a:tr h="744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Description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7524884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메뉴 진입 후 내 상품 목록 노출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 err="1"/>
                        <a:t>페이지네이션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7924788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항목당 수정 삭제 버튼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666601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삭제 버튼 </a:t>
                      </a:r>
                      <a:r>
                        <a:rPr lang="ko-KR" altLang="en-US" sz="1400" dirty="0" err="1"/>
                        <a:t>클릭시</a:t>
                      </a:r>
                      <a:r>
                        <a:rPr lang="ko-KR" altLang="en-US" sz="1400" dirty="0"/>
                        <a:t> 알림 팝업 노출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예 </a:t>
                      </a:r>
                      <a:r>
                        <a:rPr lang="ko-KR" altLang="en-US" sz="1400" dirty="0" err="1"/>
                        <a:t>클릭시</a:t>
                      </a:r>
                      <a:r>
                        <a:rPr lang="ko-KR" altLang="en-US" sz="1400" dirty="0"/>
                        <a:t> 상품 삭제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9659038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상품 삭제해도 기존의 배달항목은 유지됨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9932521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수정 버튼 </a:t>
                      </a:r>
                      <a:r>
                        <a:rPr lang="ko-KR" altLang="en-US" sz="1400" dirty="0" err="1"/>
                        <a:t>클릭시</a:t>
                      </a:r>
                      <a:r>
                        <a:rPr lang="ko-KR" altLang="en-US" sz="1400" dirty="0"/>
                        <a:t> 수정 팝업 노출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등록이랑 유사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0709077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수정 버튼 </a:t>
                      </a:r>
                      <a:r>
                        <a:rPr lang="ko-KR" altLang="en-US" sz="1400" dirty="0" err="1"/>
                        <a:t>클릭시</a:t>
                      </a:r>
                      <a:r>
                        <a:rPr lang="ko-KR" altLang="en-US" sz="1400" dirty="0"/>
                        <a:t> 수정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5045207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1F0CB18-4775-1D2A-1DCD-D85E3DC20134}"/>
              </a:ext>
            </a:extLst>
          </p:cNvPr>
          <p:cNvSpPr/>
          <p:nvPr/>
        </p:nvSpPr>
        <p:spPr>
          <a:xfrm>
            <a:off x="1407886" y="3127829"/>
            <a:ext cx="711200" cy="609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이미지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17C8836-0F11-FAF8-A888-8D375DAA1FB7}"/>
              </a:ext>
            </a:extLst>
          </p:cNvPr>
          <p:cNvSpPr/>
          <p:nvPr/>
        </p:nvSpPr>
        <p:spPr>
          <a:xfrm>
            <a:off x="1407886" y="3881344"/>
            <a:ext cx="711200" cy="609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이미지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E462DA9-FF71-9EDF-E12A-CA2623C652C0}"/>
              </a:ext>
            </a:extLst>
          </p:cNvPr>
          <p:cNvSpPr/>
          <p:nvPr/>
        </p:nvSpPr>
        <p:spPr>
          <a:xfrm>
            <a:off x="1407886" y="4633466"/>
            <a:ext cx="711200" cy="609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이미지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4D21364-818D-42F2-B4EA-B42941CF0FD3}"/>
              </a:ext>
            </a:extLst>
          </p:cNvPr>
          <p:cNvSpPr/>
          <p:nvPr/>
        </p:nvSpPr>
        <p:spPr>
          <a:xfrm>
            <a:off x="2409371" y="3243943"/>
            <a:ext cx="3389086" cy="362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제철 사과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C1E816F-31AB-0214-419B-B4D13B05737C}"/>
              </a:ext>
            </a:extLst>
          </p:cNvPr>
          <p:cNvSpPr/>
          <p:nvPr/>
        </p:nvSpPr>
        <p:spPr>
          <a:xfrm>
            <a:off x="2409371" y="4012510"/>
            <a:ext cx="3389086" cy="362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포켓몬스터 장난감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B952D07-E075-76F7-1638-85E9EF6BB65F}"/>
              </a:ext>
            </a:extLst>
          </p:cNvPr>
          <p:cNvSpPr/>
          <p:nvPr/>
        </p:nvSpPr>
        <p:spPr>
          <a:xfrm>
            <a:off x="2409371" y="4773130"/>
            <a:ext cx="3389086" cy="362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보드게임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A3BC6A0-A8C5-9671-10AF-AE9B064F437B}"/>
              </a:ext>
            </a:extLst>
          </p:cNvPr>
          <p:cNvSpPr/>
          <p:nvPr/>
        </p:nvSpPr>
        <p:spPr>
          <a:xfrm>
            <a:off x="6991382" y="3198225"/>
            <a:ext cx="727687" cy="454292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삭제</a:t>
            </a:r>
            <a:endParaRPr lang="en-US" altLang="ko-KR" sz="8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0A45A48-D64B-3412-6438-0133EA30B3C8}"/>
              </a:ext>
            </a:extLst>
          </p:cNvPr>
          <p:cNvSpPr/>
          <p:nvPr/>
        </p:nvSpPr>
        <p:spPr>
          <a:xfrm>
            <a:off x="6140425" y="3936236"/>
            <a:ext cx="727687" cy="454292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수정</a:t>
            </a:r>
            <a:endParaRPr lang="en-US" altLang="ko-KR" sz="8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49E04AC-1653-8BA8-65A9-BEA51DC9B3C2}"/>
              </a:ext>
            </a:extLst>
          </p:cNvPr>
          <p:cNvSpPr/>
          <p:nvPr/>
        </p:nvSpPr>
        <p:spPr>
          <a:xfrm>
            <a:off x="6991381" y="3921075"/>
            <a:ext cx="727687" cy="454292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삭제</a:t>
            </a:r>
            <a:endParaRPr lang="en-US" altLang="ko-KR" sz="8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27B9A54-788F-D493-D185-439A4F613EE4}"/>
              </a:ext>
            </a:extLst>
          </p:cNvPr>
          <p:cNvSpPr/>
          <p:nvPr/>
        </p:nvSpPr>
        <p:spPr>
          <a:xfrm>
            <a:off x="6122497" y="4747402"/>
            <a:ext cx="1596571" cy="4542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삭제됨</a:t>
            </a:r>
          </a:p>
        </p:txBody>
      </p:sp>
    </p:spTree>
    <p:extLst>
      <p:ext uri="{BB962C8B-B14F-4D97-AF65-F5344CB8AC3E}">
        <p14:creationId xmlns:p14="http://schemas.microsoft.com/office/powerpoint/2010/main" val="419247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E7C87"/>
            </a:gs>
            <a:gs pos="100000">
              <a:srgbClr val="2C3A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390ED4-0885-2623-3CAD-DEB75D5A0B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9177A0A1-14FA-F089-3D47-D9446BDE4CCE}"/>
              </a:ext>
            </a:extLst>
          </p:cNvPr>
          <p:cNvSpPr/>
          <p:nvPr/>
        </p:nvSpPr>
        <p:spPr>
          <a:xfrm>
            <a:off x="943583" y="2101174"/>
            <a:ext cx="6994187" cy="39980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D39599-8B05-2D6B-113B-C96613C31CE4}"/>
              </a:ext>
            </a:extLst>
          </p:cNvPr>
          <p:cNvSpPr/>
          <p:nvPr/>
        </p:nvSpPr>
        <p:spPr>
          <a:xfrm>
            <a:off x="397741" y="218178"/>
            <a:ext cx="805093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주문하기</a:t>
            </a:r>
            <a:endParaRPr lang="en-US" altLang="ko-KR" sz="800" dirty="0">
              <a:solidFill>
                <a:prstClr val="white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B0FAB73-AFB6-9EB3-41C1-43F534EB8D86}"/>
              </a:ext>
            </a:extLst>
          </p:cNvPr>
          <p:cNvSpPr/>
          <p:nvPr/>
        </p:nvSpPr>
        <p:spPr>
          <a:xfrm>
            <a:off x="487128" y="506042"/>
            <a:ext cx="1075936" cy="12988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0" b="1" dirty="0">
                <a:solidFill>
                  <a:schemeClr val="bg1"/>
                </a:solidFill>
                <a:latin typeface="+mn-ea"/>
              </a:rPr>
              <a:t>05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AB12442-AACF-0768-CF2F-4B2B6A9F3C99}"/>
              </a:ext>
            </a:extLst>
          </p:cNvPr>
          <p:cNvSpPr/>
          <p:nvPr/>
        </p:nvSpPr>
        <p:spPr>
          <a:xfrm>
            <a:off x="1308899" y="2438445"/>
            <a:ext cx="805093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상품 목록</a:t>
            </a:r>
            <a:endParaRPr lang="en-US" altLang="ko-KR" sz="800" dirty="0"/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23DDB789-5442-84AF-3E56-84F8301D29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634128"/>
              </p:ext>
            </p:extLst>
          </p:nvPr>
        </p:nvGraphicFramePr>
        <p:xfrm>
          <a:off x="8434427" y="953310"/>
          <a:ext cx="3270445" cy="5214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0445">
                  <a:extLst>
                    <a:ext uri="{9D8B030D-6E8A-4147-A177-3AD203B41FA5}">
                      <a16:colId xmlns:a16="http://schemas.microsoft.com/office/drawing/2014/main" val="1480166180"/>
                    </a:ext>
                  </a:extLst>
                </a:gridCol>
              </a:tblGrid>
              <a:tr h="744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Description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7524884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모든 상품 목록 노출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 err="1"/>
                        <a:t>페이지네이션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7924788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바로 구매 버튼 </a:t>
                      </a:r>
                      <a:r>
                        <a:rPr lang="ko-KR" altLang="en-US" sz="1400" dirty="0" err="1"/>
                        <a:t>클릭시</a:t>
                      </a:r>
                      <a:r>
                        <a:rPr lang="ko-KR" altLang="en-US" sz="1400" dirty="0"/>
                        <a:t> 예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 err="1"/>
                        <a:t>아니오</a:t>
                      </a:r>
                      <a:r>
                        <a:rPr lang="ko-KR" altLang="en-US" sz="1400" dirty="0"/>
                        <a:t> 팝업 노출 후 구매가능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666601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상품 </a:t>
                      </a:r>
                      <a:r>
                        <a:rPr lang="ko-KR" altLang="en-US" sz="1400" dirty="0" err="1"/>
                        <a:t>클릭시</a:t>
                      </a:r>
                      <a:r>
                        <a:rPr lang="ko-KR" altLang="en-US" sz="1400" dirty="0"/>
                        <a:t> 상품 상세 정도 </a:t>
                      </a:r>
                      <a:r>
                        <a:rPr lang="ko-KR" altLang="en-US" sz="1400" dirty="0" err="1"/>
                        <a:t>알림팝업</a:t>
                      </a:r>
                      <a:r>
                        <a:rPr lang="ko-KR" altLang="en-US" sz="1400" dirty="0"/>
                        <a:t> 노출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9659038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담기 버튼 </a:t>
                      </a:r>
                      <a:r>
                        <a:rPr lang="ko-KR" altLang="en-US" sz="1400" dirty="0" err="1"/>
                        <a:t>클릭시</a:t>
                      </a:r>
                      <a:r>
                        <a:rPr lang="ko-KR" altLang="en-US" sz="1400" dirty="0"/>
                        <a:t> 담기 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9932521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장바구니 버튼 </a:t>
                      </a:r>
                      <a:r>
                        <a:rPr lang="ko-KR" altLang="en-US" sz="1400" dirty="0" err="1"/>
                        <a:t>클릭시</a:t>
                      </a:r>
                      <a:r>
                        <a:rPr lang="ko-KR" altLang="en-US" sz="1400" dirty="0"/>
                        <a:t> 장바구니 항목 </a:t>
                      </a:r>
                      <a:r>
                        <a:rPr lang="ko-KR" altLang="en-US" sz="1400" dirty="0" err="1"/>
                        <a:t>노출후</a:t>
                      </a:r>
                      <a:r>
                        <a:rPr lang="ko-KR" altLang="en-US" sz="1400" dirty="0"/>
                        <a:t> 삭제 또는 모두 구매 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0709077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주문시</a:t>
                      </a:r>
                      <a:r>
                        <a:rPr lang="ko-KR" altLang="en-US" sz="1400"/>
                        <a:t> 상품 재고 수량 감소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5045207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F1F2CBD3-73F7-14B9-9F30-0DE503EC22AC}"/>
              </a:ext>
            </a:extLst>
          </p:cNvPr>
          <p:cNvSpPr/>
          <p:nvPr/>
        </p:nvSpPr>
        <p:spPr>
          <a:xfrm>
            <a:off x="1407886" y="3127829"/>
            <a:ext cx="711200" cy="609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이미지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103191-D65F-1276-3214-08298D75FA1E}"/>
              </a:ext>
            </a:extLst>
          </p:cNvPr>
          <p:cNvSpPr/>
          <p:nvPr/>
        </p:nvSpPr>
        <p:spPr>
          <a:xfrm>
            <a:off x="1407886" y="3881344"/>
            <a:ext cx="711200" cy="609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이미지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615FE29-464F-5EBD-0938-620EF9BE2A07}"/>
              </a:ext>
            </a:extLst>
          </p:cNvPr>
          <p:cNvSpPr/>
          <p:nvPr/>
        </p:nvSpPr>
        <p:spPr>
          <a:xfrm>
            <a:off x="1407886" y="4633466"/>
            <a:ext cx="711200" cy="609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이미지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BE0A3B6-324F-4532-96B5-51E3B4D5A0AB}"/>
              </a:ext>
            </a:extLst>
          </p:cNvPr>
          <p:cNvSpPr/>
          <p:nvPr/>
        </p:nvSpPr>
        <p:spPr>
          <a:xfrm>
            <a:off x="2409371" y="3243943"/>
            <a:ext cx="3389086" cy="362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제철 사과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BD7BC6C-38A3-7574-95A7-016770CDD35C}"/>
              </a:ext>
            </a:extLst>
          </p:cNvPr>
          <p:cNvSpPr/>
          <p:nvPr/>
        </p:nvSpPr>
        <p:spPr>
          <a:xfrm>
            <a:off x="2409371" y="4012510"/>
            <a:ext cx="3389086" cy="362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포켓몬스터 장난감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816D0A7-8878-1752-74C0-5061A525597C}"/>
              </a:ext>
            </a:extLst>
          </p:cNvPr>
          <p:cNvSpPr/>
          <p:nvPr/>
        </p:nvSpPr>
        <p:spPr>
          <a:xfrm>
            <a:off x="2409371" y="4773130"/>
            <a:ext cx="3389086" cy="362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보드게임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210308B-61D3-E8B0-808F-50AD7DE14D17}"/>
              </a:ext>
            </a:extLst>
          </p:cNvPr>
          <p:cNvSpPr/>
          <p:nvPr/>
        </p:nvSpPr>
        <p:spPr>
          <a:xfrm>
            <a:off x="7017224" y="3175367"/>
            <a:ext cx="701845" cy="454292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담기</a:t>
            </a:r>
            <a:endParaRPr lang="en-US" altLang="ko-KR" sz="8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0506164-B3BF-C100-E157-9C813226C16A}"/>
              </a:ext>
            </a:extLst>
          </p:cNvPr>
          <p:cNvSpPr/>
          <p:nvPr/>
        </p:nvSpPr>
        <p:spPr>
          <a:xfrm>
            <a:off x="5921830" y="3201998"/>
            <a:ext cx="1001484" cy="373885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/>
              <a:t>바로구매</a:t>
            </a:r>
            <a:endParaRPr lang="en-US" altLang="ko-KR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75302D3-8295-418E-DD39-7E297238DA82}"/>
              </a:ext>
            </a:extLst>
          </p:cNvPr>
          <p:cNvSpPr/>
          <p:nvPr/>
        </p:nvSpPr>
        <p:spPr>
          <a:xfrm>
            <a:off x="6999090" y="3895632"/>
            <a:ext cx="701845" cy="454292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담기</a:t>
            </a:r>
            <a:endParaRPr lang="en-US" altLang="ko-KR" sz="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61A8652-5F63-3C0B-49D9-1B0CC50CF4A6}"/>
              </a:ext>
            </a:extLst>
          </p:cNvPr>
          <p:cNvSpPr/>
          <p:nvPr/>
        </p:nvSpPr>
        <p:spPr>
          <a:xfrm>
            <a:off x="6999090" y="4659233"/>
            <a:ext cx="701845" cy="454292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담기</a:t>
            </a:r>
            <a:endParaRPr lang="en-US" altLang="ko-KR" sz="8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B14E69B-A484-3326-3398-6FD55FA10FC4}"/>
              </a:ext>
            </a:extLst>
          </p:cNvPr>
          <p:cNvSpPr/>
          <p:nvPr/>
        </p:nvSpPr>
        <p:spPr>
          <a:xfrm>
            <a:off x="5898031" y="3976039"/>
            <a:ext cx="1001484" cy="373885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/>
              <a:t>바로구매</a:t>
            </a:r>
            <a:endParaRPr lang="en-US" altLang="ko-KR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E48823F-CF74-5518-A555-175143204C98}"/>
              </a:ext>
            </a:extLst>
          </p:cNvPr>
          <p:cNvSpPr/>
          <p:nvPr/>
        </p:nvSpPr>
        <p:spPr>
          <a:xfrm>
            <a:off x="5921830" y="4699436"/>
            <a:ext cx="1001484" cy="373885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/>
              <a:t>바로구매</a:t>
            </a:r>
            <a:endParaRPr lang="en-US" altLang="ko-KR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D3A40EA-3A41-B0DF-3FE8-20DB08BA1131}"/>
              </a:ext>
            </a:extLst>
          </p:cNvPr>
          <p:cNvSpPr/>
          <p:nvPr/>
        </p:nvSpPr>
        <p:spPr>
          <a:xfrm>
            <a:off x="6357257" y="5387559"/>
            <a:ext cx="1267903" cy="454292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장바구니</a:t>
            </a:r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510493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4473</TotalTime>
  <Words>420</Words>
  <Application>Microsoft Office PowerPoint</Application>
  <PresentationFormat>와이드스크린</PresentationFormat>
  <Paragraphs>123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상욱 이</cp:lastModifiedBy>
  <cp:revision>636</cp:revision>
  <dcterms:created xsi:type="dcterms:W3CDTF">2018-08-02T07:05:36Z</dcterms:created>
  <dcterms:modified xsi:type="dcterms:W3CDTF">2025-01-22T08:49:30Z</dcterms:modified>
</cp:coreProperties>
</file>