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sldIdLst>
    <p:sldId id="256" r:id="rId3"/>
    <p:sldId id="258" r:id="rId4"/>
    <p:sldId id="282" r:id="rId5"/>
    <p:sldId id="283" r:id="rId6"/>
    <p:sldId id="284" r:id="rId7"/>
    <p:sldId id="285" r:id="rId8"/>
    <p:sldId id="286" r:id="rId9"/>
    <p:sldId id="287" r:id="rId10"/>
    <p:sldId id="265" r:id="rId11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pos="211">
          <p15:clr>
            <a:srgbClr val="A4A3A4"/>
          </p15:clr>
        </p15:guide>
        <p15:guide id="3" pos="7491">
          <p15:clr>
            <a:srgbClr val="A4A3A4"/>
          </p15:clr>
        </p15:guide>
        <p15:guide id="4" orient="horz" pos="472">
          <p15:clr>
            <a:srgbClr val="A4A3A4"/>
          </p15:clr>
        </p15:guide>
        <p15:guide id="5" orient="horz" pos="4124">
          <p15:clr>
            <a:srgbClr val="A4A3A4"/>
          </p15:clr>
        </p15:guide>
        <p15:guide id="6" orient="horz" pos="40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30D"/>
    <a:srgbClr val="FFB344"/>
    <a:srgbClr val="F86C1D"/>
    <a:srgbClr val="191C3D"/>
    <a:srgbClr val="FFF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FC0F28-5865-4A49-A7F2-1B8F6698BD3A}" v="205" dt="2022-08-30T16:07:12.541"/>
    <p1510:client id="{C89E6694-8FAD-424B-A3CB-76D7340E9EFB}" v="3" dt="2022-08-31T03:08:31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360" y="96"/>
      </p:cViewPr>
      <p:guideLst>
        <p:guide pos="3840"/>
        <p:guide pos="211"/>
        <p:guide pos="7491"/>
        <p:guide orient="horz" pos="472"/>
        <p:guide orient="horz" pos="4124"/>
        <p:guide orient="horz" pos="406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 Hallz" userId="74dde2960964f7a0" providerId="LiveId" clId="{29FC0F28-5865-4A49-A7F2-1B8F6698BD3A}"/>
    <pc:docChg chg="undo custSel addSld delSld modSld">
      <pc:chgData name="K Hallz" userId="74dde2960964f7a0" providerId="LiveId" clId="{29FC0F28-5865-4A49-A7F2-1B8F6698BD3A}" dt="2022-08-30T16:07:12.541" v="705"/>
      <pc:docMkLst>
        <pc:docMk/>
      </pc:docMkLst>
      <pc:sldChg chg="delSp modSp mod">
        <pc:chgData name="K Hallz" userId="74dde2960964f7a0" providerId="LiveId" clId="{29FC0F28-5865-4A49-A7F2-1B8F6698BD3A}" dt="2022-08-30T15:16:42.729" v="1" actId="478"/>
        <pc:sldMkLst>
          <pc:docMk/>
          <pc:sldMk cId="0" sldId="256"/>
        </pc:sldMkLst>
        <pc:spChg chg="del mod">
          <ac:chgData name="K Hallz" userId="74dde2960964f7a0" providerId="LiveId" clId="{29FC0F28-5865-4A49-A7F2-1B8F6698BD3A}" dt="2022-08-30T15:16:42.729" v="1" actId="478"/>
          <ac:spMkLst>
            <pc:docMk/>
            <pc:sldMk cId="0" sldId="256"/>
            <ac:spMk id="5" creationId="{00000000-0000-0000-0000-000000000000}"/>
          </ac:spMkLst>
        </pc:spChg>
      </pc:sldChg>
      <pc:sldChg chg="del">
        <pc:chgData name="K Hallz" userId="74dde2960964f7a0" providerId="LiveId" clId="{29FC0F28-5865-4A49-A7F2-1B8F6698BD3A}" dt="2022-08-30T15:20:20.731" v="136" actId="47"/>
        <pc:sldMkLst>
          <pc:docMk/>
          <pc:sldMk cId="0" sldId="259"/>
        </pc:sldMkLst>
      </pc:sldChg>
      <pc:sldChg chg="del">
        <pc:chgData name="K Hallz" userId="74dde2960964f7a0" providerId="LiveId" clId="{29FC0F28-5865-4A49-A7F2-1B8F6698BD3A}" dt="2022-08-30T15:20:21.646" v="137" actId="47"/>
        <pc:sldMkLst>
          <pc:docMk/>
          <pc:sldMk cId="0" sldId="261"/>
        </pc:sldMkLst>
      </pc:sldChg>
      <pc:sldChg chg="del">
        <pc:chgData name="K Hallz" userId="74dde2960964f7a0" providerId="LiveId" clId="{29FC0F28-5865-4A49-A7F2-1B8F6698BD3A}" dt="2022-08-30T15:20:31.512" v="142" actId="47"/>
        <pc:sldMkLst>
          <pc:docMk/>
          <pc:sldMk cId="0" sldId="262"/>
        </pc:sldMkLst>
      </pc:sldChg>
      <pc:sldChg chg="del">
        <pc:chgData name="K Hallz" userId="74dde2960964f7a0" providerId="LiveId" clId="{29FC0F28-5865-4A49-A7F2-1B8F6698BD3A}" dt="2022-08-30T15:20:23.381" v="138" actId="47"/>
        <pc:sldMkLst>
          <pc:docMk/>
          <pc:sldMk cId="0" sldId="264"/>
        </pc:sldMkLst>
      </pc:sldChg>
      <pc:sldChg chg="del">
        <pc:chgData name="K Hallz" userId="74dde2960964f7a0" providerId="LiveId" clId="{29FC0F28-5865-4A49-A7F2-1B8F6698BD3A}" dt="2022-08-30T15:20:30.204" v="141" actId="47"/>
        <pc:sldMkLst>
          <pc:docMk/>
          <pc:sldMk cId="0" sldId="278"/>
        </pc:sldMkLst>
      </pc:sldChg>
      <pc:sldChg chg="del">
        <pc:chgData name="K Hallz" userId="74dde2960964f7a0" providerId="LiveId" clId="{29FC0F28-5865-4A49-A7F2-1B8F6698BD3A}" dt="2022-08-30T15:20:33.930" v="144" actId="47"/>
        <pc:sldMkLst>
          <pc:docMk/>
          <pc:sldMk cId="0" sldId="279"/>
        </pc:sldMkLst>
      </pc:sldChg>
      <pc:sldChg chg="modSp mod">
        <pc:chgData name="K Hallz" userId="74dde2960964f7a0" providerId="LiveId" clId="{29FC0F28-5865-4A49-A7F2-1B8F6698BD3A}" dt="2022-08-30T15:18:09.217" v="101" actId="1076"/>
        <pc:sldMkLst>
          <pc:docMk/>
          <pc:sldMk cId="0" sldId="283"/>
        </pc:sldMkLst>
        <pc:spChg chg="mod">
          <ac:chgData name="K Hallz" userId="74dde2960964f7a0" providerId="LiveId" clId="{29FC0F28-5865-4A49-A7F2-1B8F6698BD3A}" dt="2022-08-30T15:18:09.217" v="101" actId="1076"/>
          <ac:spMkLst>
            <pc:docMk/>
            <pc:sldMk cId="0" sldId="283"/>
            <ac:spMk id="3" creationId="{C1B63858-D528-0D9A-20C4-FD8EC6B61D00}"/>
          </ac:spMkLst>
        </pc:spChg>
        <pc:spChg chg="mod">
          <ac:chgData name="K Hallz" userId="74dde2960964f7a0" providerId="LiveId" clId="{29FC0F28-5865-4A49-A7F2-1B8F6698BD3A}" dt="2022-08-30T15:18:09.217" v="101" actId="1076"/>
          <ac:spMkLst>
            <pc:docMk/>
            <pc:sldMk cId="0" sldId="283"/>
            <ac:spMk id="4" creationId="{B6A4DE5C-CF2E-BC17-26F1-51064427F9F4}"/>
          </ac:spMkLst>
        </pc:spChg>
        <pc:spChg chg="mod">
          <ac:chgData name="K Hallz" userId="74dde2960964f7a0" providerId="LiveId" clId="{29FC0F28-5865-4A49-A7F2-1B8F6698BD3A}" dt="2022-08-30T15:18:09.217" v="101" actId="1076"/>
          <ac:spMkLst>
            <pc:docMk/>
            <pc:sldMk cId="0" sldId="283"/>
            <ac:spMk id="5" creationId="{C0CE1394-8E23-A0A1-BBC7-3B0E7AC5E37B}"/>
          </ac:spMkLst>
        </pc:spChg>
      </pc:sldChg>
      <pc:sldChg chg="addSp modSp mod">
        <pc:chgData name="K Hallz" userId="74dde2960964f7a0" providerId="LiveId" clId="{29FC0F28-5865-4A49-A7F2-1B8F6698BD3A}" dt="2022-08-30T15:20:02.880" v="135" actId="14100"/>
        <pc:sldMkLst>
          <pc:docMk/>
          <pc:sldMk cId="0" sldId="284"/>
        </pc:sldMkLst>
        <pc:spChg chg="add mod">
          <ac:chgData name="K Hallz" userId="74dde2960964f7a0" providerId="LiveId" clId="{29FC0F28-5865-4A49-A7F2-1B8F6698BD3A}" dt="2022-08-30T15:20:02.880" v="135" actId="14100"/>
          <ac:spMkLst>
            <pc:docMk/>
            <pc:sldMk cId="0" sldId="284"/>
            <ac:spMk id="4" creationId="{2F6A73AC-50AB-8BB1-CA7E-8CE7AEA3E4D1}"/>
          </ac:spMkLst>
        </pc:spChg>
        <pc:spChg chg="mod">
          <ac:chgData name="K Hallz" userId="74dde2960964f7a0" providerId="LiveId" clId="{29FC0F28-5865-4A49-A7F2-1B8F6698BD3A}" dt="2022-08-30T15:18:32.424" v="131" actId="1076"/>
          <ac:spMkLst>
            <pc:docMk/>
            <pc:sldMk cId="0" sldId="284"/>
            <ac:spMk id="6" creationId="{A232E00F-4ED8-5199-E487-5C057C431E72}"/>
          </ac:spMkLst>
        </pc:spChg>
        <pc:graphicFrameChg chg="add mod">
          <ac:chgData name="K Hallz" userId="74dde2960964f7a0" providerId="LiveId" clId="{29FC0F28-5865-4A49-A7F2-1B8F6698BD3A}" dt="2022-08-30T15:20:01.593" v="134" actId="14100"/>
          <ac:graphicFrameMkLst>
            <pc:docMk/>
            <pc:sldMk cId="0" sldId="284"/>
            <ac:graphicFrameMk id="3" creationId="{E7271C36-606E-F547-D952-9F2689252A96}"/>
          </ac:graphicFrameMkLst>
        </pc:graphicFrameChg>
      </pc:sldChg>
      <pc:sldChg chg="del">
        <pc:chgData name="K Hallz" userId="74dde2960964f7a0" providerId="LiveId" clId="{29FC0F28-5865-4A49-A7F2-1B8F6698BD3A}" dt="2022-08-30T15:20:24.651" v="139" actId="47"/>
        <pc:sldMkLst>
          <pc:docMk/>
          <pc:sldMk cId="2786897818" sldId="285"/>
        </pc:sldMkLst>
      </pc:sldChg>
      <pc:sldChg chg="addSp delSp modSp new mod">
        <pc:chgData name="K Hallz" userId="74dde2960964f7a0" providerId="LiveId" clId="{29FC0F28-5865-4A49-A7F2-1B8F6698BD3A}" dt="2022-08-30T15:46:40.903" v="505"/>
        <pc:sldMkLst>
          <pc:docMk/>
          <pc:sldMk cId="2786897818" sldId="285"/>
        </pc:sldMkLst>
        <pc:spChg chg="del mod">
          <ac:chgData name="K Hallz" userId="74dde2960964f7a0" providerId="LiveId" clId="{29FC0F28-5865-4A49-A7F2-1B8F6698BD3A}" dt="2022-08-30T15:21:06.708" v="156" actId="478"/>
          <ac:spMkLst>
            <pc:docMk/>
            <pc:sldMk cId="2786897818" sldId="285"/>
            <ac:spMk id="2" creationId="{3D01CA8B-F338-E7B2-ACF6-CEA6B353DD28}"/>
          </ac:spMkLst>
        </pc:spChg>
        <pc:spChg chg="add mod">
          <ac:chgData name="K Hallz" userId="74dde2960964f7a0" providerId="LiveId" clId="{29FC0F28-5865-4A49-A7F2-1B8F6698BD3A}" dt="2022-08-30T15:46:40.903" v="505"/>
          <ac:spMkLst>
            <pc:docMk/>
            <pc:sldMk cId="2786897818" sldId="285"/>
            <ac:spMk id="3" creationId="{14100B00-04D8-C713-49FE-6E54BB44561C}"/>
          </ac:spMkLst>
        </pc:spChg>
        <pc:spChg chg="add del">
          <ac:chgData name="K Hallz" userId="74dde2960964f7a0" providerId="LiveId" clId="{29FC0F28-5865-4A49-A7F2-1B8F6698BD3A}" dt="2022-08-30T15:28:06.347" v="260" actId="22"/>
          <ac:spMkLst>
            <pc:docMk/>
            <pc:sldMk cId="2786897818" sldId="285"/>
            <ac:spMk id="5" creationId="{AEEA53C7-1E21-A780-9EB6-9D000009E0EB}"/>
          </ac:spMkLst>
        </pc:spChg>
        <pc:spChg chg="add mod">
          <ac:chgData name="K Hallz" userId="74dde2960964f7a0" providerId="LiveId" clId="{29FC0F28-5865-4A49-A7F2-1B8F6698BD3A}" dt="2022-08-30T15:28:16.635" v="261"/>
          <ac:spMkLst>
            <pc:docMk/>
            <pc:sldMk cId="2786897818" sldId="285"/>
            <ac:spMk id="6" creationId="{E2BC4D15-B4C1-D8DD-59C6-7174E2829E3D}"/>
          </ac:spMkLst>
        </pc:spChg>
      </pc:sldChg>
      <pc:sldChg chg="modSp add del mod">
        <pc:chgData name="K Hallz" userId="74dde2960964f7a0" providerId="LiveId" clId="{29FC0F28-5865-4A49-A7F2-1B8F6698BD3A}" dt="2022-08-30T15:51:21.165" v="565" actId="1076"/>
        <pc:sldMkLst>
          <pc:docMk/>
          <pc:sldMk cId="4066716841" sldId="286"/>
        </pc:sldMkLst>
        <pc:spChg chg="mod">
          <ac:chgData name="K Hallz" userId="74dde2960964f7a0" providerId="LiveId" clId="{29FC0F28-5865-4A49-A7F2-1B8F6698BD3A}" dt="2022-08-30T15:51:21.165" v="565" actId="1076"/>
          <ac:spMkLst>
            <pc:docMk/>
            <pc:sldMk cId="4066716841" sldId="286"/>
            <ac:spMk id="3" creationId="{14100B00-04D8-C713-49FE-6E54BB44561C}"/>
          </ac:spMkLst>
        </pc:spChg>
        <pc:spChg chg="mod">
          <ac:chgData name="K Hallz" userId="74dde2960964f7a0" providerId="LiveId" clId="{29FC0F28-5865-4A49-A7F2-1B8F6698BD3A}" dt="2022-08-30T15:35:51.727" v="464"/>
          <ac:spMkLst>
            <pc:docMk/>
            <pc:sldMk cId="4066716841" sldId="286"/>
            <ac:spMk id="6" creationId="{E2BC4D15-B4C1-D8DD-59C6-7174E2829E3D}"/>
          </ac:spMkLst>
        </pc:spChg>
      </pc:sldChg>
      <pc:sldChg chg="modSp add del mod">
        <pc:chgData name="K Hallz" userId="74dde2960964f7a0" providerId="LiveId" clId="{29FC0F28-5865-4A49-A7F2-1B8F6698BD3A}" dt="2022-08-30T16:07:12.541" v="705"/>
        <pc:sldMkLst>
          <pc:docMk/>
          <pc:sldMk cId="2445069254" sldId="287"/>
        </pc:sldMkLst>
        <pc:spChg chg="mod">
          <ac:chgData name="K Hallz" userId="74dde2960964f7a0" providerId="LiveId" clId="{29FC0F28-5865-4A49-A7F2-1B8F6698BD3A}" dt="2022-08-30T16:07:12.541" v="705"/>
          <ac:spMkLst>
            <pc:docMk/>
            <pc:sldMk cId="2445069254" sldId="287"/>
            <ac:spMk id="3" creationId="{14100B00-04D8-C713-49FE-6E54BB44561C}"/>
          </ac:spMkLst>
        </pc:spChg>
        <pc:spChg chg="mod">
          <ac:chgData name="K Hallz" userId="74dde2960964f7a0" providerId="LiveId" clId="{29FC0F28-5865-4A49-A7F2-1B8F6698BD3A}" dt="2022-08-30T15:55:04.973" v="572"/>
          <ac:spMkLst>
            <pc:docMk/>
            <pc:sldMk cId="2445069254" sldId="287"/>
            <ac:spMk id="6" creationId="{E2BC4D15-B4C1-D8DD-59C6-7174E2829E3D}"/>
          </ac:spMkLst>
        </pc:spChg>
      </pc:sldChg>
      <pc:sldChg chg="del">
        <pc:chgData name="K Hallz" userId="74dde2960964f7a0" providerId="LiveId" clId="{29FC0F28-5865-4A49-A7F2-1B8F6698BD3A}" dt="2022-08-30T15:20:36.858" v="146" actId="47"/>
        <pc:sldMkLst>
          <pc:docMk/>
          <pc:sldMk cId="0" sldId="288"/>
        </pc:sldMkLst>
      </pc:sldChg>
      <pc:sldChg chg="del">
        <pc:chgData name="K Hallz" userId="74dde2960964f7a0" providerId="LiveId" clId="{29FC0F28-5865-4A49-A7F2-1B8F6698BD3A}" dt="2022-08-30T15:20:32.694" v="143" actId="47"/>
        <pc:sldMkLst>
          <pc:docMk/>
          <pc:sldMk cId="0" sldId="289"/>
        </pc:sldMkLst>
      </pc:sldChg>
      <pc:sldChg chg="del">
        <pc:chgData name="K Hallz" userId="74dde2960964f7a0" providerId="LiveId" clId="{29FC0F28-5865-4A49-A7F2-1B8F6698BD3A}" dt="2022-08-30T15:20:37.801" v="147" actId="47"/>
        <pc:sldMkLst>
          <pc:docMk/>
          <pc:sldMk cId="0" sldId="290"/>
        </pc:sldMkLst>
      </pc:sldChg>
    </pc:docChg>
  </pc:docChgLst>
  <pc:docChgLst>
    <pc:chgData name="K Hallz" userId="74dde2960964f7a0" providerId="LiveId" clId="{F5AA85BB-DE9D-4A5F-8DAD-9EB7F362AE68}"/>
    <pc:docChg chg="undo custSel modSld">
      <pc:chgData name="K Hallz" userId="74dde2960964f7a0" providerId="LiveId" clId="{F5AA85BB-DE9D-4A5F-8DAD-9EB7F362AE68}" dt="2022-08-28T09:37:48.177" v="82"/>
      <pc:docMkLst>
        <pc:docMk/>
      </pc:docMkLst>
      <pc:sldChg chg="addSp delSp modSp mod">
        <pc:chgData name="K Hallz" userId="74dde2960964f7a0" providerId="LiveId" clId="{F5AA85BB-DE9D-4A5F-8DAD-9EB7F362AE68}" dt="2022-08-28T09:37:48.177" v="82"/>
        <pc:sldMkLst>
          <pc:docMk/>
          <pc:sldMk cId="0" sldId="284"/>
        </pc:sldMkLst>
        <pc:spChg chg="mod">
          <ac:chgData name="K Hallz" userId="74dde2960964f7a0" providerId="LiveId" clId="{F5AA85BB-DE9D-4A5F-8DAD-9EB7F362AE68}" dt="2022-08-28T09:36:24.688" v="19" actId="20577"/>
          <ac:spMkLst>
            <pc:docMk/>
            <pc:sldMk cId="0" sldId="284"/>
            <ac:spMk id="2" creationId="{00000000-0000-0000-0000-000000000000}"/>
          </ac:spMkLst>
        </pc:spChg>
        <pc:spChg chg="del mod">
          <ac:chgData name="K Hallz" userId="74dde2960964f7a0" providerId="LiveId" clId="{F5AA85BB-DE9D-4A5F-8DAD-9EB7F362AE68}" dt="2022-08-28T09:36:30.631" v="26"/>
          <ac:spMkLst>
            <pc:docMk/>
            <pc:sldMk cId="0" sldId="284"/>
            <ac:spMk id="3" creationId="{00000000-0000-0000-0000-000000000000}"/>
          </ac:spMkLst>
        </pc:spChg>
        <pc:spChg chg="del mod">
          <ac:chgData name="K Hallz" userId="74dde2960964f7a0" providerId="LiveId" clId="{F5AA85BB-DE9D-4A5F-8DAD-9EB7F362AE68}" dt="2022-08-28T09:36:30.630" v="24"/>
          <ac:spMkLst>
            <pc:docMk/>
            <pc:sldMk cId="0" sldId="284"/>
            <ac:spMk id="4" creationId="{00000000-0000-0000-0000-000000000000}"/>
          </ac:spMkLst>
        </pc:spChg>
        <pc:spChg chg="del mod">
          <ac:chgData name="K Hallz" userId="74dde2960964f7a0" providerId="LiveId" clId="{F5AA85BB-DE9D-4A5F-8DAD-9EB7F362AE68}" dt="2022-08-28T09:36:30.631" v="28"/>
          <ac:spMkLst>
            <pc:docMk/>
            <pc:sldMk cId="0" sldId="284"/>
            <ac:spMk id="5" creationId="{00000000-0000-0000-0000-000000000000}"/>
          </ac:spMkLst>
        </pc:spChg>
        <pc:spChg chg="add mod">
          <ac:chgData name="K Hallz" userId="74dde2960964f7a0" providerId="LiveId" clId="{F5AA85BB-DE9D-4A5F-8DAD-9EB7F362AE68}" dt="2022-08-28T09:37:48.177" v="82"/>
          <ac:spMkLst>
            <pc:docMk/>
            <pc:sldMk cId="0" sldId="284"/>
            <ac:spMk id="6" creationId="{A232E00F-4ED8-5199-E487-5C057C431E72}"/>
          </ac:spMkLst>
        </pc:spChg>
      </pc:sldChg>
    </pc:docChg>
  </pc:docChgLst>
  <pc:docChgLst>
    <pc:chgData name="K Hallz" userId="74dde2960964f7a0" providerId="LiveId" clId="{C89E6694-8FAD-424B-A3CB-76D7340E9EFB}"/>
    <pc:docChg chg="custSel modSld">
      <pc:chgData name="K Hallz" userId="74dde2960964f7a0" providerId="LiveId" clId="{C89E6694-8FAD-424B-A3CB-76D7340E9EFB}" dt="2022-08-31T03:20:15.713" v="32" actId="14734"/>
      <pc:docMkLst>
        <pc:docMk/>
      </pc:docMkLst>
      <pc:sldChg chg="addSp delSp modSp mod">
        <pc:chgData name="K Hallz" userId="74dde2960964f7a0" providerId="LiveId" clId="{C89E6694-8FAD-424B-A3CB-76D7340E9EFB}" dt="2022-08-31T03:20:15.713" v="32" actId="14734"/>
        <pc:sldMkLst>
          <pc:docMk/>
          <pc:sldMk cId="0" sldId="284"/>
        </pc:sldMkLst>
        <pc:spChg chg="del">
          <ac:chgData name="K Hallz" userId="74dde2960964f7a0" providerId="LiveId" clId="{C89E6694-8FAD-424B-A3CB-76D7340E9EFB}" dt="2022-08-31T03:08:20.300" v="1" actId="478"/>
          <ac:spMkLst>
            <pc:docMk/>
            <pc:sldMk cId="0" sldId="284"/>
            <ac:spMk id="4" creationId="{2F6A73AC-50AB-8BB1-CA7E-8CE7AEA3E4D1}"/>
          </ac:spMkLst>
        </pc:spChg>
        <pc:spChg chg="add mod">
          <ac:chgData name="K Hallz" userId="74dde2960964f7a0" providerId="LiveId" clId="{C89E6694-8FAD-424B-A3CB-76D7340E9EFB}" dt="2022-08-31T03:08:31.587" v="3" actId="1076"/>
          <ac:spMkLst>
            <pc:docMk/>
            <pc:sldMk cId="0" sldId="284"/>
            <ac:spMk id="7" creationId="{D8A744AA-E918-23A6-97B2-6CAE242AB7BC}"/>
          </ac:spMkLst>
        </pc:spChg>
        <pc:graphicFrameChg chg="del">
          <ac:chgData name="K Hallz" userId="74dde2960964f7a0" providerId="LiveId" clId="{C89E6694-8FAD-424B-A3CB-76D7340E9EFB}" dt="2022-08-31T03:08:14.045" v="0" actId="478"/>
          <ac:graphicFrameMkLst>
            <pc:docMk/>
            <pc:sldMk cId="0" sldId="284"/>
            <ac:graphicFrameMk id="3" creationId="{E7271C36-606E-F547-D952-9F2689252A96}"/>
          </ac:graphicFrameMkLst>
        </pc:graphicFrameChg>
        <pc:graphicFrameChg chg="add mod modGraphic">
          <ac:chgData name="K Hallz" userId="74dde2960964f7a0" providerId="LiveId" clId="{C89E6694-8FAD-424B-A3CB-76D7340E9EFB}" dt="2022-08-31T03:20:15.713" v="32" actId="14734"/>
          <ac:graphicFrameMkLst>
            <pc:docMk/>
            <pc:sldMk cId="0" sldId="284"/>
            <ac:graphicFrameMk id="5" creationId="{1CAC4F35-C48C-6692-6D42-224B13BD8D50}"/>
          </ac:graphicFrameMkLst>
        </pc:graphicFrameChg>
      </pc:sldChg>
      <pc:sldChg chg="modSp mod">
        <pc:chgData name="K Hallz" userId="74dde2960964f7a0" providerId="LiveId" clId="{C89E6694-8FAD-424B-A3CB-76D7340E9EFB}" dt="2022-08-31T03:09:39.857" v="10"/>
        <pc:sldMkLst>
          <pc:docMk/>
          <pc:sldMk cId="2786897818" sldId="285"/>
        </pc:sldMkLst>
        <pc:spChg chg="mod">
          <ac:chgData name="K Hallz" userId="74dde2960964f7a0" providerId="LiveId" clId="{C89E6694-8FAD-424B-A3CB-76D7340E9EFB}" dt="2022-08-31T03:09:39.857" v="10"/>
          <ac:spMkLst>
            <pc:docMk/>
            <pc:sldMk cId="2786897818" sldId="285"/>
            <ac:spMk id="3" creationId="{14100B00-04D8-C713-49FE-6E54BB44561C}"/>
          </ac:spMkLst>
        </pc:spChg>
      </pc:sldChg>
      <pc:sldChg chg="modSp mod">
        <pc:chgData name="K Hallz" userId="74dde2960964f7a0" providerId="LiveId" clId="{C89E6694-8FAD-424B-A3CB-76D7340E9EFB}" dt="2022-08-31T03:09:54.530" v="18" actId="20577"/>
        <pc:sldMkLst>
          <pc:docMk/>
          <pc:sldMk cId="4066716841" sldId="286"/>
        </pc:sldMkLst>
        <pc:spChg chg="mod">
          <ac:chgData name="K Hallz" userId="74dde2960964f7a0" providerId="LiveId" clId="{C89E6694-8FAD-424B-A3CB-76D7340E9EFB}" dt="2022-08-31T03:09:54.530" v="18" actId="20577"/>
          <ac:spMkLst>
            <pc:docMk/>
            <pc:sldMk cId="4066716841" sldId="286"/>
            <ac:spMk id="3" creationId="{14100B00-04D8-C713-49FE-6E54BB44561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266925"/>
            <a:ext cx="9144000" cy="1131278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9027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任意多边形: 形状 6"/>
          <p:cNvSpPr/>
          <p:nvPr userDrawn="1"/>
        </p:nvSpPr>
        <p:spPr>
          <a:xfrm>
            <a:off x="0" y="0"/>
            <a:ext cx="8404633" cy="1202714"/>
          </a:xfrm>
          <a:custGeom>
            <a:avLst/>
            <a:gdLst>
              <a:gd name="connsiteX0" fmla="*/ 0 w 8404633"/>
              <a:gd name="connsiteY0" fmla="*/ 0 h 1202714"/>
              <a:gd name="connsiteX1" fmla="*/ 8404633 w 8404633"/>
              <a:gd name="connsiteY1" fmla="*/ 0 h 1202714"/>
              <a:gd name="connsiteX2" fmla="*/ 8258487 w 8404633"/>
              <a:gd name="connsiteY2" fmla="*/ 348051 h 1202714"/>
              <a:gd name="connsiteX3" fmla="*/ 7730824 w 8404633"/>
              <a:gd name="connsiteY3" fmla="*/ 721051 h 1202714"/>
              <a:gd name="connsiteX4" fmla="*/ 765257 w 8404633"/>
              <a:gd name="connsiteY4" fmla="*/ 1201743 h 1202714"/>
              <a:gd name="connsiteX5" fmla="*/ 18676 w 8404633"/>
              <a:gd name="connsiteY5" fmla="*/ 548602 h 1202714"/>
              <a:gd name="connsiteX6" fmla="*/ 0 w 8404633"/>
              <a:gd name="connsiteY6" fmla="*/ 522964 h 1202714"/>
              <a:gd name="connsiteX7" fmla="*/ 0 w 8404633"/>
              <a:gd name="connsiteY7" fmla="*/ 0 h 120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04633" h="1202714">
                <a:moveTo>
                  <a:pt x="0" y="0"/>
                </a:moveTo>
                <a:lnTo>
                  <a:pt x="8404633" y="0"/>
                </a:lnTo>
                <a:lnTo>
                  <a:pt x="8258487" y="348051"/>
                </a:lnTo>
                <a:cubicBezTo>
                  <a:pt x="8091582" y="601231"/>
                  <a:pt x="8033507" y="702665"/>
                  <a:pt x="7730824" y="721051"/>
                </a:cubicBezTo>
                <a:lnTo>
                  <a:pt x="765257" y="1201743"/>
                </a:lnTo>
                <a:cubicBezTo>
                  <a:pt x="401215" y="1223858"/>
                  <a:pt x="201261" y="864326"/>
                  <a:pt x="18676" y="548602"/>
                </a:cubicBezTo>
                <a:lnTo>
                  <a:pt x="0" y="522964"/>
                </a:lnTo>
                <a:lnTo>
                  <a:pt x="0" y="0"/>
                </a:lnTo>
                <a:close/>
              </a:path>
            </a:pathLst>
          </a:custGeom>
          <a:solidFill>
            <a:srgbClr val="FF6D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357183" y="6145131"/>
            <a:ext cx="11657339" cy="712869"/>
          </a:xfrm>
          <a:custGeom>
            <a:avLst/>
            <a:gdLst>
              <a:gd name="connsiteX0" fmla="*/ 10787024 w 11657339"/>
              <a:gd name="connsiteY0" fmla="*/ 1830 h 712869"/>
              <a:gd name="connsiteX1" fmla="*/ 11511728 w 11657339"/>
              <a:gd name="connsiteY1" fmla="*/ 501631 h 712869"/>
              <a:gd name="connsiteX2" fmla="*/ 11657339 w 11657339"/>
              <a:gd name="connsiteY2" fmla="*/ 712869 h 712869"/>
              <a:gd name="connsiteX3" fmla="*/ 0 w 11657339"/>
              <a:gd name="connsiteY3" fmla="*/ 712869 h 712869"/>
              <a:gd name="connsiteX4" fmla="*/ 70041 w 11657339"/>
              <a:gd name="connsiteY4" fmla="*/ 660634 h 712869"/>
              <a:gd name="connsiteX5" fmla="*/ 441636 w 11657339"/>
              <a:gd name="connsiteY5" fmla="*/ 544242 h 712869"/>
              <a:gd name="connsiteX6" fmla="*/ 10787024 w 11657339"/>
              <a:gd name="connsiteY6" fmla="*/ 1830 h 71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7339" h="712869">
                <a:moveTo>
                  <a:pt x="10787024" y="1830"/>
                </a:moveTo>
                <a:cubicBezTo>
                  <a:pt x="11188297" y="-21194"/>
                  <a:pt x="11307066" y="174562"/>
                  <a:pt x="11511728" y="501631"/>
                </a:cubicBezTo>
                <a:lnTo>
                  <a:pt x="11657339" y="712869"/>
                </a:lnTo>
                <a:lnTo>
                  <a:pt x="0" y="712869"/>
                </a:lnTo>
                <a:lnTo>
                  <a:pt x="70041" y="660634"/>
                </a:lnTo>
                <a:cubicBezTo>
                  <a:pt x="160593" y="588099"/>
                  <a:pt x="274816" y="553813"/>
                  <a:pt x="441636" y="544242"/>
                </a:cubicBezTo>
                <a:lnTo>
                  <a:pt x="10787024" y="1830"/>
                </a:lnTo>
                <a:close/>
              </a:path>
            </a:pathLst>
          </a:custGeom>
          <a:solidFill>
            <a:srgbClr val="FF83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6" y="326192"/>
            <a:ext cx="2076450" cy="570192"/>
          </a:xfrm>
          <a:prstGeom prst="rect">
            <a:avLst/>
          </a:prstGeom>
        </p:spPr>
      </p:pic>
      <p:sp>
        <p:nvSpPr>
          <p:cNvPr id="10" name="任意多边形: 形状 9"/>
          <p:cNvSpPr/>
          <p:nvPr userDrawn="1"/>
        </p:nvSpPr>
        <p:spPr>
          <a:xfrm>
            <a:off x="5728967" y="0"/>
            <a:ext cx="6463033" cy="558800"/>
          </a:xfrm>
          <a:custGeom>
            <a:avLst/>
            <a:gdLst>
              <a:gd name="connsiteX0" fmla="*/ 0 w 6463033"/>
              <a:gd name="connsiteY0" fmla="*/ 0 h 558800"/>
              <a:gd name="connsiteX1" fmla="*/ 6463033 w 6463033"/>
              <a:gd name="connsiteY1" fmla="*/ 0 h 558800"/>
              <a:gd name="connsiteX2" fmla="*/ 6463033 w 6463033"/>
              <a:gd name="connsiteY2" fmla="*/ 159406 h 558800"/>
              <a:gd name="connsiteX3" fmla="*/ 689604 w 6463033"/>
              <a:gd name="connsiteY3" fmla="*/ 557829 h 558800"/>
              <a:gd name="connsiteX4" fmla="*/ 85511 w 6463033"/>
              <a:gd name="connsiteY4" fmla="*/ 143047 h 558800"/>
              <a:gd name="connsiteX5" fmla="*/ 0 w 6463033"/>
              <a:gd name="connsiteY5" fmla="*/ 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63033" h="558800">
                <a:moveTo>
                  <a:pt x="0" y="0"/>
                </a:moveTo>
                <a:lnTo>
                  <a:pt x="6463033" y="0"/>
                </a:lnTo>
                <a:lnTo>
                  <a:pt x="6463033" y="159406"/>
                </a:lnTo>
                <a:lnTo>
                  <a:pt x="689604" y="557829"/>
                </a:lnTo>
                <a:cubicBezTo>
                  <a:pt x="416573" y="574415"/>
                  <a:pt x="235841" y="376325"/>
                  <a:pt x="85511" y="143047"/>
                </a:cubicBezTo>
                <a:lnTo>
                  <a:pt x="0" y="0"/>
                </a:lnTo>
                <a:close/>
              </a:path>
            </a:pathLst>
          </a:custGeom>
          <a:solidFill>
            <a:srgbClr val="FFA01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背景图案&#10;&#10;描述已自动生成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76"/>
          <a:stretch>
            <a:fillRect/>
          </a:stretch>
        </p:blipFill>
        <p:spPr>
          <a:xfrm>
            <a:off x="2288247" y="-1"/>
            <a:ext cx="7596453" cy="2082421"/>
          </a:xfrm>
          <a:prstGeom prst="rect">
            <a:avLst/>
          </a:prstGeom>
        </p:spPr>
      </p:pic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4699000" y="5994400"/>
            <a:ext cx="2794000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3" name="图片 12" descr="手机屏幕的截图&#10;&#10;低可信度描述已自动生成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24" y="6388097"/>
            <a:ext cx="1988396" cy="3568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任意多边形: 形状 8"/>
          <p:cNvSpPr/>
          <p:nvPr userDrawn="1"/>
        </p:nvSpPr>
        <p:spPr>
          <a:xfrm>
            <a:off x="0" y="0"/>
            <a:ext cx="8404633" cy="1202714"/>
          </a:xfrm>
          <a:custGeom>
            <a:avLst/>
            <a:gdLst>
              <a:gd name="connsiteX0" fmla="*/ 0 w 8404633"/>
              <a:gd name="connsiteY0" fmla="*/ 0 h 1202714"/>
              <a:gd name="connsiteX1" fmla="*/ 8404633 w 8404633"/>
              <a:gd name="connsiteY1" fmla="*/ 0 h 1202714"/>
              <a:gd name="connsiteX2" fmla="*/ 8258487 w 8404633"/>
              <a:gd name="connsiteY2" fmla="*/ 348051 h 1202714"/>
              <a:gd name="connsiteX3" fmla="*/ 7730824 w 8404633"/>
              <a:gd name="connsiteY3" fmla="*/ 721051 h 1202714"/>
              <a:gd name="connsiteX4" fmla="*/ 765257 w 8404633"/>
              <a:gd name="connsiteY4" fmla="*/ 1201743 h 1202714"/>
              <a:gd name="connsiteX5" fmla="*/ 18676 w 8404633"/>
              <a:gd name="connsiteY5" fmla="*/ 548602 h 1202714"/>
              <a:gd name="connsiteX6" fmla="*/ 0 w 8404633"/>
              <a:gd name="connsiteY6" fmla="*/ 522964 h 1202714"/>
              <a:gd name="connsiteX7" fmla="*/ 0 w 8404633"/>
              <a:gd name="connsiteY7" fmla="*/ 0 h 120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04633" h="1202714">
                <a:moveTo>
                  <a:pt x="0" y="0"/>
                </a:moveTo>
                <a:lnTo>
                  <a:pt x="8404633" y="0"/>
                </a:lnTo>
                <a:lnTo>
                  <a:pt x="8258487" y="348051"/>
                </a:lnTo>
                <a:cubicBezTo>
                  <a:pt x="8091582" y="601231"/>
                  <a:pt x="8033507" y="702665"/>
                  <a:pt x="7730824" y="721051"/>
                </a:cubicBezTo>
                <a:lnTo>
                  <a:pt x="765257" y="1201743"/>
                </a:lnTo>
                <a:cubicBezTo>
                  <a:pt x="401215" y="1223858"/>
                  <a:pt x="201261" y="864326"/>
                  <a:pt x="18676" y="548602"/>
                </a:cubicBezTo>
                <a:lnTo>
                  <a:pt x="0" y="522964"/>
                </a:lnTo>
                <a:lnTo>
                  <a:pt x="0" y="0"/>
                </a:lnTo>
                <a:close/>
              </a:path>
            </a:pathLst>
          </a:custGeom>
          <a:solidFill>
            <a:srgbClr val="FF6D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357183" y="6145131"/>
            <a:ext cx="11657339" cy="712869"/>
          </a:xfrm>
          <a:custGeom>
            <a:avLst/>
            <a:gdLst>
              <a:gd name="connsiteX0" fmla="*/ 10787024 w 11657339"/>
              <a:gd name="connsiteY0" fmla="*/ 1830 h 712869"/>
              <a:gd name="connsiteX1" fmla="*/ 11511728 w 11657339"/>
              <a:gd name="connsiteY1" fmla="*/ 501631 h 712869"/>
              <a:gd name="connsiteX2" fmla="*/ 11657339 w 11657339"/>
              <a:gd name="connsiteY2" fmla="*/ 712869 h 712869"/>
              <a:gd name="connsiteX3" fmla="*/ 0 w 11657339"/>
              <a:gd name="connsiteY3" fmla="*/ 712869 h 712869"/>
              <a:gd name="connsiteX4" fmla="*/ 70041 w 11657339"/>
              <a:gd name="connsiteY4" fmla="*/ 660634 h 712869"/>
              <a:gd name="connsiteX5" fmla="*/ 441636 w 11657339"/>
              <a:gd name="connsiteY5" fmla="*/ 544242 h 712869"/>
              <a:gd name="connsiteX6" fmla="*/ 10787024 w 11657339"/>
              <a:gd name="connsiteY6" fmla="*/ 1830 h 71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7339" h="712869">
                <a:moveTo>
                  <a:pt x="10787024" y="1830"/>
                </a:moveTo>
                <a:cubicBezTo>
                  <a:pt x="11188297" y="-21194"/>
                  <a:pt x="11307066" y="174562"/>
                  <a:pt x="11511728" y="501631"/>
                </a:cubicBezTo>
                <a:lnTo>
                  <a:pt x="11657339" y="712869"/>
                </a:lnTo>
                <a:lnTo>
                  <a:pt x="0" y="712869"/>
                </a:lnTo>
                <a:lnTo>
                  <a:pt x="70041" y="660634"/>
                </a:lnTo>
                <a:cubicBezTo>
                  <a:pt x="160593" y="588099"/>
                  <a:pt x="274816" y="553813"/>
                  <a:pt x="441636" y="544242"/>
                </a:cubicBezTo>
                <a:lnTo>
                  <a:pt x="10787024" y="1830"/>
                </a:lnTo>
                <a:close/>
              </a:path>
            </a:pathLst>
          </a:custGeom>
          <a:solidFill>
            <a:srgbClr val="FF83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6" y="326192"/>
            <a:ext cx="2076450" cy="570192"/>
          </a:xfrm>
          <a:prstGeom prst="rect">
            <a:avLst/>
          </a:prstGeom>
        </p:spPr>
      </p:pic>
      <p:sp>
        <p:nvSpPr>
          <p:cNvPr id="12" name="任意多边形: 形状 11"/>
          <p:cNvSpPr/>
          <p:nvPr userDrawn="1"/>
        </p:nvSpPr>
        <p:spPr>
          <a:xfrm>
            <a:off x="5728967" y="0"/>
            <a:ext cx="6463033" cy="558800"/>
          </a:xfrm>
          <a:custGeom>
            <a:avLst/>
            <a:gdLst>
              <a:gd name="connsiteX0" fmla="*/ 0 w 6463033"/>
              <a:gd name="connsiteY0" fmla="*/ 0 h 558800"/>
              <a:gd name="connsiteX1" fmla="*/ 6463033 w 6463033"/>
              <a:gd name="connsiteY1" fmla="*/ 0 h 558800"/>
              <a:gd name="connsiteX2" fmla="*/ 6463033 w 6463033"/>
              <a:gd name="connsiteY2" fmla="*/ 159406 h 558800"/>
              <a:gd name="connsiteX3" fmla="*/ 689604 w 6463033"/>
              <a:gd name="connsiteY3" fmla="*/ 557829 h 558800"/>
              <a:gd name="connsiteX4" fmla="*/ 85511 w 6463033"/>
              <a:gd name="connsiteY4" fmla="*/ 143047 h 558800"/>
              <a:gd name="connsiteX5" fmla="*/ 0 w 6463033"/>
              <a:gd name="connsiteY5" fmla="*/ 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63033" h="558800">
                <a:moveTo>
                  <a:pt x="0" y="0"/>
                </a:moveTo>
                <a:lnTo>
                  <a:pt x="6463033" y="0"/>
                </a:lnTo>
                <a:lnTo>
                  <a:pt x="6463033" y="159406"/>
                </a:lnTo>
                <a:lnTo>
                  <a:pt x="689604" y="557829"/>
                </a:lnTo>
                <a:cubicBezTo>
                  <a:pt x="416573" y="574415"/>
                  <a:pt x="235841" y="376325"/>
                  <a:pt x="85511" y="143047"/>
                </a:cubicBezTo>
                <a:lnTo>
                  <a:pt x="0" y="0"/>
                </a:lnTo>
                <a:close/>
              </a:path>
            </a:pathLst>
          </a:custGeom>
          <a:solidFill>
            <a:srgbClr val="FFA01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背景图案&#10;&#10;描述已自动生成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76"/>
          <a:stretch>
            <a:fillRect/>
          </a:stretch>
        </p:blipFill>
        <p:spPr>
          <a:xfrm>
            <a:off x="2288247" y="-1"/>
            <a:ext cx="7596453" cy="2082421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4902520" y="2058996"/>
            <a:ext cx="23936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>
                <a:solidFill>
                  <a:srgbClr val="5457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Thanks</a:t>
            </a:r>
            <a:endParaRPr lang="zh-CN" altLang="en-US" sz="4800" b="1" dirty="0">
              <a:solidFill>
                <a:srgbClr val="54575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5" name="图片 14" descr="图片包含 游戏, 文字, 片, 黑色&#10;&#10;描述已自动生成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10397" y="2889993"/>
            <a:ext cx="2377850" cy="2377850"/>
          </a:xfrm>
          <a:prstGeom prst="rect">
            <a:avLst/>
          </a:prstGeom>
        </p:spPr>
      </p:pic>
      <p:pic>
        <p:nvPicPr>
          <p:cNvPr id="16" name="图片 15" descr="手机屏幕的截图&#10;&#10;低可信度描述已自动生成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24" y="6388097"/>
            <a:ext cx="1988396" cy="3568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266925"/>
            <a:ext cx="9144000" cy="1131278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9027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任意多边形: 形状 6"/>
          <p:cNvSpPr/>
          <p:nvPr userDrawn="1"/>
        </p:nvSpPr>
        <p:spPr>
          <a:xfrm>
            <a:off x="0" y="0"/>
            <a:ext cx="8404633" cy="1202714"/>
          </a:xfrm>
          <a:custGeom>
            <a:avLst/>
            <a:gdLst>
              <a:gd name="connsiteX0" fmla="*/ 0 w 8404633"/>
              <a:gd name="connsiteY0" fmla="*/ 0 h 1202714"/>
              <a:gd name="connsiteX1" fmla="*/ 8404633 w 8404633"/>
              <a:gd name="connsiteY1" fmla="*/ 0 h 1202714"/>
              <a:gd name="connsiteX2" fmla="*/ 8258487 w 8404633"/>
              <a:gd name="connsiteY2" fmla="*/ 348051 h 1202714"/>
              <a:gd name="connsiteX3" fmla="*/ 7730824 w 8404633"/>
              <a:gd name="connsiteY3" fmla="*/ 721051 h 1202714"/>
              <a:gd name="connsiteX4" fmla="*/ 765257 w 8404633"/>
              <a:gd name="connsiteY4" fmla="*/ 1201743 h 1202714"/>
              <a:gd name="connsiteX5" fmla="*/ 18676 w 8404633"/>
              <a:gd name="connsiteY5" fmla="*/ 548602 h 1202714"/>
              <a:gd name="connsiteX6" fmla="*/ 0 w 8404633"/>
              <a:gd name="connsiteY6" fmla="*/ 522964 h 1202714"/>
              <a:gd name="connsiteX7" fmla="*/ 0 w 8404633"/>
              <a:gd name="connsiteY7" fmla="*/ 0 h 120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04633" h="1202714">
                <a:moveTo>
                  <a:pt x="0" y="0"/>
                </a:moveTo>
                <a:lnTo>
                  <a:pt x="8404633" y="0"/>
                </a:lnTo>
                <a:lnTo>
                  <a:pt x="8258487" y="348051"/>
                </a:lnTo>
                <a:cubicBezTo>
                  <a:pt x="8091582" y="601231"/>
                  <a:pt x="8033507" y="702665"/>
                  <a:pt x="7730824" y="721051"/>
                </a:cubicBezTo>
                <a:lnTo>
                  <a:pt x="765257" y="1201743"/>
                </a:lnTo>
                <a:cubicBezTo>
                  <a:pt x="401215" y="1223858"/>
                  <a:pt x="201261" y="864326"/>
                  <a:pt x="18676" y="548602"/>
                </a:cubicBezTo>
                <a:lnTo>
                  <a:pt x="0" y="522964"/>
                </a:lnTo>
                <a:lnTo>
                  <a:pt x="0" y="0"/>
                </a:lnTo>
                <a:close/>
              </a:path>
            </a:pathLst>
          </a:custGeom>
          <a:solidFill>
            <a:srgbClr val="FF6D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357183" y="6145131"/>
            <a:ext cx="11657339" cy="712869"/>
          </a:xfrm>
          <a:custGeom>
            <a:avLst/>
            <a:gdLst>
              <a:gd name="connsiteX0" fmla="*/ 10787024 w 11657339"/>
              <a:gd name="connsiteY0" fmla="*/ 1830 h 712869"/>
              <a:gd name="connsiteX1" fmla="*/ 11511728 w 11657339"/>
              <a:gd name="connsiteY1" fmla="*/ 501631 h 712869"/>
              <a:gd name="connsiteX2" fmla="*/ 11657339 w 11657339"/>
              <a:gd name="connsiteY2" fmla="*/ 712869 h 712869"/>
              <a:gd name="connsiteX3" fmla="*/ 0 w 11657339"/>
              <a:gd name="connsiteY3" fmla="*/ 712869 h 712869"/>
              <a:gd name="connsiteX4" fmla="*/ 70041 w 11657339"/>
              <a:gd name="connsiteY4" fmla="*/ 660634 h 712869"/>
              <a:gd name="connsiteX5" fmla="*/ 441636 w 11657339"/>
              <a:gd name="connsiteY5" fmla="*/ 544242 h 712869"/>
              <a:gd name="connsiteX6" fmla="*/ 10787024 w 11657339"/>
              <a:gd name="connsiteY6" fmla="*/ 1830 h 71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7339" h="712869">
                <a:moveTo>
                  <a:pt x="10787024" y="1830"/>
                </a:moveTo>
                <a:cubicBezTo>
                  <a:pt x="11188297" y="-21194"/>
                  <a:pt x="11307066" y="174562"/>
                  <a:pt x="11511728" y="501631"/>
                </a:cubicBezTo>
                <a:lnTo>
                  <a:pt x="11657339" y="712869"/>
                </a:lnTo>
                <a:lnTo>
                  <a:pt x="0" y="712869"/>
                </a:lnTo>
                <a:lnTo>
                  <a:pt x="70041" y="660634"/>
                </a:lnTo>
                <a:cubicBezTo>
                  <a:pt x="160593" y="588099"/>
                  <a:pt x="274816" y="553813"/>
                  <a:pt x="441636" y="544242"/>
                </a:cubicBezTo>
                <a:lnTo>
                  <a:pt x="10787024" y="1830"/>
                </a:lnTo>
                <a:close/>
              </a:path>
            </a:pathLst>
          </a:custGeom>
          <a:solidFill>
            <a:srgbClr val="FF83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6" y="326192"/>
            <a:ext cx="2076450" cy="570192"/>
          </a:xfrm>
          <a:prstGeom prst="rect">
            <a:avLst/>
          </a:prstGeom>
        </p:spPr>
      </p:pic>
      <p:sp>
        <p:nvSpPr>
          <p:cNvPr id="10" name="任意多边形: 形状 9"/>
          <p:cNvSpPr/>
          <p:nvPr userDrawn="1"/>
        </p:nvSpPr>
        <p:spPr>
          <a:xfrm>
            <a:off x="5728967" y="0"/>
            <a:ext cx="6463033" cy="558800"/>
          </a:xfrm>
          <a:custGeom>
            <a:avLst/>
            <a:gdLst>
              <a:gd name="connsiteX0" fmla="*/ 0 w 6463033"/>
              <a:gd name="connsiteY0" fmla="*/ 0 h 558800"/>
              <a:gd name="connsiteX1" fmla="*/ 6463033 w 6463033"/>
              <a:gd name="connsiteY1" fmla="*/ 0 h 558800"/>
              <a:gd name="connsiteX2" fmla="*/ 6463033 w 6463033"/>
              <a:gd name="connsiteY2" fmla="*/ 159406 h 558800"/>
              <a:gd name="connsiteX3" fmla="*/ 689604 w 6463033"/>
              <a:gd name="connsiteY3" fmla="*/ 557829 h 558800"/>
              <a:gd name="connsiteX4" fmla="*/ 85511 w 6463033"/>
              <a:gd name="connsiteY4" fmla="*/ 143047 h 558800"/>
              <a:gd name="connsiteX5" fmla="*/ 0 w 6463033"/>
              <a:gd name="connsiteY5" fmla="*/ 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63033" h="558800">
                <a:moveTo>
                  <a:pt x="0" y="0"/>
                </a:moveTo>
                <a:lnTo>
                  <a:pt x="6463033" y="0"/>
                </a:lnTo>
                <a:lnTo>
                  <a:pt x="6463033" y="159406"/>
                </a:lnTo>
                <a:lnTo>
                  <a:pt x="689604" y="557829"/>
                </a:lnTo>
                <a:cubicBezTo>
                  <a:pt x="416573" y="574415"/>
                  <a:pt x="235841" y="376325"/>
                  <a:pt x="85511" y="143047"/>
                </a:cubicBezTo>
                <a:lnTo>
                  <a:pt x="0" y="0"/>
                </a:lnTo>
                <a:close/>
              </a:path>
            </a:pathLst>
          </a:custGeom>
          <a:solidFill>
            <a:srgbClr val="FFA01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背景图案&#10;&#10;描述已自动生成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76"/>
          <a:stretch>
            <a:fillRect/>
          </a:stretch>
        </p:blipFill>
        <p:spPr>
          <a:xfrm>
            <a:off x="2288247" y="-1"/>
            <a:ext cx="7596453" cy="2082421"/>
          </a:xfrm>
          <a:prstGeom prst="rect">
            <a:avLst/>
          </a:prstGeom>
        </p:spPr>
      </p:pic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4699000" y="5994400"/>
            <a:ext cx="2794000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3" name="图片 12" descr="手机屏幕的截图&#10;&#10;低可信度描述已自动生成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24" y="6388097"/>
            <a:ext cx="1988396" cy="3568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925" y="2277724"/>
            <a:ext cx="3600000" cy="468000"/>
          </a:xfrm>
        </p:spPr>
        <p:txBody>
          <a:bodyPr anchor="ctr">
            <a:normAutofit/>
          </a:bodyPr>
          <a:lstStyle>
            <a:lvl1pPr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任意多边形: 形状 4"/>
          <p:cNvSpPr/>
          <p:nvPr userDrawn="1"/>
        </p:nvSpPr>
        <p:spPr>
          <a:xfrm>
            <a:off x="357183" y="6145131"/>
            <a:ext cx="11657339" cy="712869"/>
          </a:xfrm>
          <a:custGeom>
            <a:avLst/>
            <a:gdLst>
              <a:gd name="connsiteX0" fmla="*/ 10787024 w 11657339"/>
              <a:gd name="connsiteY0" fmla="*/ 1830 h 712869"/>
              <a:gd name="connsiteX1" fmla="*/ 11511728 w 11657339"/>
              <a:gd name="connsiteY1" fmla="*/ 501631 h 712869"/>
              <a:gd name="connsiteX2" fmla="*/ 11657339 w 11657339"/>
              <a:gd name="connsiteY2" fmla="*/ 712869 h 712869"/>
              <a:gd name="connsiteX3" fmla="*/ 0 w 11657339"/>
              <a:gd name="connsiteY3" fmla="*/ 712869 h 712869"/>
              <a:gd name="connsiteX4" fmla="*/ 70041 w 11657339"/>
              <a:gd name="connsiteY4" fmla="*/ 660634 h 712869"/>
              <a:gd name="connsiteX5" fmla="*/ 441636 w 11657339"/>
              <a:gd name="connsiteY5" fmla="*/ 544242 h 712869"/>
              <a:gd name="connsiteX6" fmla="*/ 10787024 w 11657339"/>
              <a:gd name="connsiteY6" fmla="*/ 1830 h 71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7339" h="712869">
                <a:moveTo>
                  <a:pt x="10787024" y="1830"/>
                </a:moveTo>
                <a:cubicBezTo>
                  <a:pt x="11188297" y="-21194"/>
                  <a:pt x="11307066" y="174562"/>
                  <a:pt x="11511728" y="501631"/>
                </a:cubicBezTo>
                <a:lnTo>
                  <a:pt x="11657339" y="712869"/>
                </a:lnTo>
                <a:lnTo>
                  <a:pt x="0" y="712869"/>
                </a:lnTo>
                <a:lnTo>
                  <a:pt x="70041" y="660634"/>
                </a:lnTo>
                <a:cubicBezTo>
                  <a:pt x="160593" y="588099"/>
                  <a:pt x="274816" y="553813"/>
                  <a:pt x="441636" y="544242"/>
                </a:cubicBezTo>
                <a:lnTo>
                  <a:pt x="10787024" y="1830"/>
                </a:lnTo>
                <a:close/>
              </a:path>
            </a:pathLst>
          </a:custGeom>
          <a:solidFill>
            <a:srgbClr val="FF830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8" name="组 36"/>
          <p:cNvGrpSpPr/>
          <p:nvPr userDrawn="1"/>
        </p:nvGrpSpPr>
        <p:grpSpPr>
          <a:xfrm>
            <a:off x="2179712" y="734957"/>
            <a:ext cx="7842000" cy="859611"/>
            <a:chOff x="2183071" y="734957"/>
            <a:chExt cx="7842000" cy="859611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3398" y="734957"/>
              <a:ext cx="1804572" cy="859611"/>
            </a:xfrm>
            <a:prstGeom prst="rect">
              <a:avLst/>
            </a:prstGeom>
          </p:spPr>
        </p:pic>
        <p:cxnSp>
          <p:nvCxnSpPr>
            <p:cNvPr id="10" name="直接连接符 28"/>
            <p:cNvCxnSpPr/>
            <p:nvPr/>
          </p:nvCxnSpPr>
          <p:spPr>
            <a:xfrm flipH="1">
              <a:off x="2183071" y="1137055"/>
              <a:ext cx="3165024" cy="0"/>
            </a:xfrm>
            <a:prstGeom prst="line">
              <a:avLst/>
            </a:prstGeom>
            <a:noFill/>
            <a:ln w="25400" cap="flat" cmpd="sng" algn="ctr">
              <a:gradFill>
                <a:gsLst>
                  <a:gs pos="0">
                    <a:srgbClr val="FF6C0E"/>
                  </a:gs>
                  <a:gs pos="100000">
                    <a:sysClr val="window" lastClr="AAF0FA"/>
                  </a:gs>
                </a:gsLst>
                <a:lin ang="21000000" scaled="0"/>
              </a:gradFill>
              <a:prstDash val="solid"/>
              <a:miter lim="800000"/>
            </a:ln>
            <a:effectLst/>
          </p:spPr>
        </p:cxnSp>
        <p:cxnSp>
          <p:nvCxnSpPr>
            <p:cNvPr id="11" name="直接连接符 31"/>
            <p:cNvCxnSpPr/>
            <p:nvPr/>
          </p:nvCxnSpPr>
          <p:spPr>
            <a:xfrm>
              <a:off x="6860047" y="1137055"/>
              <a:ext cx="3165024" cy="0"/>
            </a:xfrm>
            <a:prstGeom prst="line">
              <a:avLst/>
            </a:prstGeom>
            <a:noFill/>
            <a:ln w="25400" cap="flat" cmpd="sng" algn="ctr">
              <a:gradFill>
                <a:gsLst>
                  <a:gs pos="0">
                    <a:srgbClr val="FF6C0E"/>
                  </a:gs>
                  <a:gs pos="100000">
                    <a:sysClr val="window" lastClr="AAF0FA"/>
                  </a:gs>
                </a:gsLst>
                <a:lin ang="21000000" scaled="0"/>
              </a:gradFill>
              <a:prstDash val="solid"/>
              <a:miter lim="800000"/>
            </a:ln>
            <a:effectLst/>
          </p:spPr>
        </p:cxnSp>
      </p:grpSp>
      <p:sp>
        <p:nvSpPr>
          <p:cNvPr id="29" name="文本占位符 28"/>
          <p:cNvSpPr>
            <a:spLocks noGrp="1"/>
          </p:cNvSpPr>
          <p:nvPr>
            <p:ph type="body" sz="quarter" idx="18"/>
          </p:nvPr>
        </p:nvSpPr>
        <p:spPr>
          <a:xfrm>
            <a:off x="2339925" y="3419643"/>
            <a:ext cx="3600000" cy="468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FontTx/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FontTx/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FontTx/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FontTx/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9"/>
          </p:nvPr>
        </p:nvSpPr>
        <p:spPr>
          <a:xfrm>
            <a:off x="2339925" y="4561561"/>
            <a:ext cx="3600000" cy="468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FontTx/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FontTx/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FontTx/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FontTx/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3" name="文本占位符 32"/>
          <p:cNvSpPr>
            <a:spLocks noGrp="1"/>
          </p:cNvSpPr>
          <p:nvPr>
            <p:ph type="body" sz="quarter" idx="20"/>
          </p:nvPr>
        </p:nvSpPr>
        <p:spPr>
          <a:xfrm>
            <a:off x="6946662" y="2272337"/>
            <a:ext cx="3600000" cy="46800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5" name="文本占位符 34"/>
          <p:cNvSpPr>
            <a:spLocks noGrp="1"/>
          </p:cNvSpPr>
          <p:nvPr>
            <p:ph type="body" sz="quarter" idx="21"/>
          </p:nvPr>
        </p:nvSpPr>
        <p:spPr>
          <a:xfrm>
            <a:off x="6946662" y="3416949"/>
            <a:ext cx="3600000" cy="46800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22"/>
          </p:nvPr>
        </p:nvSpPr>
        <p:spPr>
          <a:xfrm>
            <a:off x="6946662" y="4561561"/>
            <a:ext cx="3600000" cy="46800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6" name="图片 15" descr="手机屏幕的截图&#10;&#10;低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24" y="6388097"/>
            <a:ext cx="1988396" cy="3568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任意多边形: 形状 5"/>
          <p:cNvSpPr/>
          <p:nvPr userDrawn="1"/>
        </p:nvSpPr>
        <p:spPr>
          <a:xfrm rot="16200000" flipH="1">
            <a:off x="-1576213" y="1557163"/>
            <a:ext cx="6877050" cy="3724624"/>
          </a:xfrm>
          <a:custGeom>
            <a:avLst/>
            <a:gdLst>
              <a:gd name="connsiteX0" fmla="*/ 0 w 12192000"/>
              <a:gd name="connsiteY0" fmla="*/ 0 h 6603212"/>
              <a:gd name="connsiteX1" fmla="*/ 12192000 w 12192000"/>
              <a:gd name="connsiteY1" fmla="*/ 0 h 6603212"/>
              <a:gd name="connsiteX2" fmla="*/ 12192000 w 12192000"/>
              <a:gd name="connsiteY2" fmla="*/ 560498 h 6603212"/>
              <a:gd name="connsiteX3" fmla="*/ 11601392 w 12192000"/>
              <a:gd name="connsiteY3" fmla="*/ 1658592 h 6603212"/>
              <a:gd name="connsiteX4" fmla="*/ 3221011 w 12192000"/>
              <a:gd name="connsiteY4" fmla="*/ 6473500 h 6603212"/>
              <a:gd name="connsiteX5" fmla="*/ 2265388 w 12192000"/>
              <a:gd name="connsiteY5" fmla="*/ 6473500 h 6603212"/>
              <a:gd name="connsiteX6" fmla="*/ 0 w 12192000"/>
              <a:gd name="connsiteY6" fmla="*/ 5171932 h 6603212"/>
              <a:gd name="connsiteX7" fmla="*/ 0 w 12192000"/>
              <a:gd name="connsiteY7" fmla="*/ 0 h 660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603212">
                <a:moveTo>
                  <a:pt x="0" y="0"/>
                </a:moveTo>
                <a:lnTo>
                  <a:pt x="12192000" y="0"/>
                </a:lnTo>
                <a:lnTo>
                  <a:pt x="12192000" y="560498"/>
                </a:lnTo>
                <a:cubicBezTo>
                  <a:pt x="12192000" y="1025622"/>
                  <a:pt x="11963434" y="1450582"/>
                  <a:pt x="11601392" y="1658592"/>
                </a:cubicBezTo>
                <a:lnTo>
                  <a:pt x="3221011" y="6473500"/>
                </a:lnTo>
                <a:cubicBezTo>
                  <a:pt x="2919990" y="6646450"/>
                  <a:pt x="2566409" y="6646450"/>
                  <a:pt x="2265388" y="6473500"/>
                </a:cubicBezTo>
                <a:lnTo>
                  <a:pt x="0" y="517193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FF830D">
                  <a:lumMod val="90000"/>
                  <a:lumOff val="10000"/>
                </a:srgbClr>
              </a:gs>
              <a:gs pos="0">
                <a:schemeClr val="accent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7442168" y="2700147"/>
            <a:ext cx="4184681" cy="44945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文本占位符 9"/>
          <p:cNvSpPr>
            <a:spLocks noGrp="1"/>
          </p:cNvSpPr>
          <p:nvPr>
            <p:ph type="body" sz="quarter" idx="14"/>
          </p:nvPr>
        </p:nvSpPr>
        <p:spPr>
          <a:xfrm>
            <a:off x="7442168" y="3740694"/>
            <a:ext cx="4184681" cy="44945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9"/>
          <p:cNvSpPr>
            <a:spLocks noGrp="1"/>
          </p:cNvSpPr>
          <p:nvPr>
            <p:ph type="body" sz="quarter" idx="15"/>
          </p:nvPr>
        </p:nvSpPr>
        <p:spPr>
          <a:xfrm>
            <a:off x="7442168" y="4781242"/>
            <a:ext cx="4184681" cy="44945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20290" y="2822929"/>
            <a:ext cx="9533510" cy="774346"/>
          </a:xfrm>
        </p:spPr>
        <p:txBody>
          <a:bodyPr anchor="ctr">
            <a:normAutofit/>
          </a:bodyPr>
          <a:lstStyle>
            <a:lvl1pPr>
              <a:defRPr sz="44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单击此处编辑二级标题样式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 flipV="1">
            <a:off x="0" y="5655286"/>
            <a:ext cx="12192000" cy="1202714"/>
            <a:chOff x="0" y="0"/>
            <a:chExt cx="12192000" cy="1202714"/>
          </a:xfrm>
        </p:grpSpPr>
        <p:sp>
          <p:nvSpPr>
            <p:cNvPr id="8" name="任意多边形: 形状 7"/>
            <p:cNvSpPr/>
            <p:nvPr/>
          </p:nvSpPr>
          <p:spPr>
            <a:xfrm>
              <a:off x="0" y="0"/>
              <a:ext cx="8404633" cy="1202714"/>
            </a:xfrm>
            <a:custGeom>
              <a:avLst/>
              <a:gdLst>
                <a:gd name="connsiteX0" fmla="*/ 0 w 8404633"/>
                <a:gd name="connsiteY0" fmla="*/ 0 h 1202714"/>
                <a:gd name="connsiteX1" fmla="*/ 8404633 w 8404633"/>
                <a:gd name="connsiteY1" fmla="*/ 0 h 1202714"/>
                <a:gd name="connsiteX2" fmla="*/ 8258487 w 8404633"/>
                <a:gd name="connsiteY2" fmla="*/ 348051 h 1202714"/>
                <a:gd name="connsiteX3" fmla="*/ 7730824 w 8404633"/>
                <a:gd name="connsiteY3" fmla="*/ 721051 h 1202714"/>
                <a:gd name="connsiteX4" fmla="*/ 765257 w 8404633"/>
                <a:gd name="connsiteY4" fmla="*/ 1201743 h 1202714"/>
                <a:gd name="connsiteX5" fmla="*/ 18676 w 8404633"/>
                <a:gd name="connsiteY5" fmla="*/ 548602 h 1202714"/>
                <a:gd name="connsiteX6" fmla="*/ 0 w 8404633"/>
                <a:gd name="connsiteY6" fmla="*/ 522964 h 1202714"/>
                <a:gd name="connsiteX7" fmla="*/ 0 w 8404633"/>
                <a:gd name="connsiteY7" fmla="*/ 0 h 120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04633" h="1202714">
                  <a:moveTo>
                    <a:pt x="0" y="0"/>
                  </a:moveTo>
                  <a:lnTo>
                    <a:pt x="8404633" y="0"/>
                  </a:lnTo>
                  <a:lnTo>
                    <a:pt x="8258487" y="348051"/>
                  </a:lnTo>
                  <a:cubicBezTo>
                    <a:pt x="8091582" y="601231"/>
                    <a:pt x="8033507" y="702665"/>
                    <a:pt x="7730824" y="721051"/>
                  </a:cubicBezTo>
                  <a:lnTo>
                    <a:pt x="765257" y="1201743"/>
                  </a:lnTo>
                  <a:cubicBezTo>
                    <a:pt x="401215" y="1223858"/>
                    <a:pt x="201261" y="864326"/>
                    <a:pt x="18676" y="548602"/>
                  </a:cubicBezTo>
                  <a:lnTo>
                    <a:pt x="0" y="522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73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5728967" y="0"/>
              <a:ext cx="6463033" cy="558800"/>
            </a:xfrm>
            <a:custGeom>
              <a:avLst/>
              <a:gdLst>
                <a:gd name="connsiteX0" fmla="*/ 0 w 6463033"/>
                <a:gd name="connsiteY0" fmla="*/ 0 h 558800"/>
                <a:gd name="connsiteX1" fmla="*/ 6463033 w 6463033"/>
                <a:gd name="connsiteY1" fmla="*/ 0 h 558800"/>
                <a:gd name="connsiteX2" fmla="*/ 6463033 w 6463033"/>
                <a:gd name="connsiteY2" fmla="*/ 159406 h 558800"/>
                <a:gd name="connsiteX3" fmla="*/ 689604 w 6463033"/>
                <a:gd name="connsiteY3" fmla="*/ 557829 h 558800"/>
                <a:gd name="connsiteX4" fmla="*/ 85511 w 6463033"/>
                <a:gd name="connsiteY4" fmla="*/ 143047 h 558800"/>
                <a:gd name="connsiteX5" fmla="*/ 0 w 6463033"/>
                <a:gd name="connsiteY5" fmla="*/ 0 h 55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3033" h="558800">
                  <a:moveTo>
                    <a:pt x="0" y="0"/>
                  </a:moveTo>
                  <a:lnTo>
                    <a:pt x="6463033" y="0"/>
                  </a:lnTo>
                  <a:lnTo>
                    <a:pt x="6463033" y="159406"/>
                  </a:lnTo>
                  <a:lnTo>
                    <a:pt x="689604" y="557829"/>
                  </a:lnTo>
                  <a:cubicBezTo>
                    <a:pt x="416573" y="574415"/>
                    <a:pt x="235841" y="376325"/>
                    <a:pt x="85511" y="1430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AF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 descr="手机屏幕的截图&#10;&#10;低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16" y="6130925"/>
            <a:ext cx="2388439" cy="4286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20291" y="2820100"/>
            <a:ext cx="9533510" cy="774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单击此处编辑二级标题样式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 flipV="1">
            <a:off x="0" y="5655286"/>
            <a:ext cx="12192000" cy="1202714"/>
            <a:chOff x="0" y="0"/>
            <a:chExt cx="12192000" cy="1202714"/>
          </a:xfrm>
        </p:grpSpPr>
        <p:sp>
          <p:nvSpPr>
            <p:cNvPr id="10" name="任意多边形: 形状 9"/>
            <p:cNvSpPr/>
            <p:nvPr/>
          </p:nvSpPr>
          <p:spPr>
            <a:xfrm>
              <a:off x="0" y="0"/>
              <a:ext cx="8404633" cy="1202714"/>
            </a:xfrm>
            <a:custGeom>
              <a:avLst/>
              <a:gdLst>
                <a:gd name="connsiteX0" fmla="*/ 0 w 8404633"/>
                <a:gd name="connsiteY0" fmla="*/ 0 h 1202714"/>
                <a:gd name="connsiteX1" fmla="*/ 8404633 w 8404633"/>
                <a:gd name="connsiteY1" fmla="*/ 0 h 1202714"/>
                <a:gd name="connsiteX2" fmla="*/ 8258487 w 8404633"/>
                <a:gd name="connsiteY2" fmla="*/ 348051 h 1202714"/>
                <a:gd name="connsiteX3" fmla="*/ 7730824 w 8404633"/>
                <a:gd name="connsiteY3" fmla="*/ 721051 h 1202714"/>
                <a:gd name="connsiteX4" fmla="*/ 765257 w 8404633"/>
                <a:gd name="connsiteY4" fmla="*/ 1201743 h 1202714"/>
                <a:gd name="connsiteX5" fmla="*/ 18676 w 8404633"/>
                <a:gd name="connsiteY5" fmla="*/ 548602 h 1202714"/>
                <a:gd name="connsiteX6" fmla="*/ 0 w 8404633"/>
                <a:gd name="connsiteY6" fmla="*/ 522964 h 1202714"/>
                <a:gd name="connsiteX7" fmla="*/ 0 w 8404633"/>
                <a:gd name="connsiteY7" fmla="*/ 0 h 120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04633" h="1202714">
                  <a:moveTo>
                    <a:pt x="0" y="0"/>
                  </a:moveTo>
                  <a:lnTo>
                    <a:pt x="8404633" y="0"/>
                  </a:lnTo>
                  <a:lnTo>
                    <a:pt x="8258487" y="348051"/>
                  </a:lnTo>
                  <a:cubicBezTo>
                    <a:pt x="8091582" y="601231"/>
                    <a:pt x="8033507" y="702665"/>
                    <a:pt x="7730824" y="721051"/>
                  </a:cubicBezTo>
                  <a:lnTo>
                    <a:pt x="765257" y="1201743"/>
                  </a:lnTo>
                  <a:cubicBezTo>
                    <a:pt x="401215" y="1223858"/>
                    <a:pt x="201261" y="864326"/>
                    <a:pt x="18676" y="548602"/>
                  </a:cubicBezTo>
                  <a:lnTo>
                    <a:pt x="0" y="522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73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>
              <a:off x="5728967" y="0"/>
              <a:ext cx="6463033" cy="558800"/>
            </a:xfrm>
            <a:custGeom>
              <a:avLst/>
              <a:gdLst>
                <a:gd name="connsiteX0" fmla="*/ 0 w 6463033"/>
                <a:gd name="connsiteY0" fmla="*/ 0 h 558800"/>
                <a:gd name="connsiteX1" fmla="*/ 6463033 w 6463033"/>
                <a:gd name="connsiteY1" fmla="*/ 0 h 558800"/>
                <a:gd name="connsiteX2" fmla="*/ 6463033 w 6463033"/>
                <a:gd name="connsiteY2" fmla="*/ 159406 h 558800"/>
                <a:gd name="connsiteX3" fmla="*/ 689604 w 6463033"/>
                <a:gd name="connsiteY3" fmla="*/ 557829 h 558800"/>
                <a:gd name="connsiteX4" fmla="*/ 85511 w 6463033"/>
                <a:gd name="connsiteY4" fmla="*/ 143047 h 558800"/>
                <a:gd name="connsiteX5" fmla="*/ 0 w 6463033"/>
                <a:gd name="connsiteY5" fmla="*/ 0 h 55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3033" h="558800">
                  <a:moveTo>
                    <a:pt x="0" y="0"/>
                  </a:moveTo>
                  <a:lnTo>
                    <a:pt x="6463033" y="0"/>
                  </a:lnTo>
                  <a:lnTo>
                    <a:pt x="6463033" y="159406"/>
                  </a:lnTo>
                  <a:lnTo>
                    <a:pt x="689604" y="557829"/>
                  </a:lnTo>
                  <a:cubicBezTo>
                    <a:pt x="416573" y="574415"/>
                    <a:pt x="235841" y="376325"/>
                    <a:pt x="85511" y="1430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AF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1820864" y="3629026"/>
            <a:ext cx="9532937" cy="127222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3" name="图片 12" descr="手机屏幕的截图&#10;&#10;低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16" y="6130925"/>
            <a:ext cx="2388439" cy="4286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级标题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20291" y="2822650"/>
            <a:ext cx="9533509" cy="752400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单击此处编辑三级标题样式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任意多边形: 形状 4"/>
          <p:cNvSpPr/>
          <p:nvPr userDrawn="1"/>
        </p:nvSpPr>
        <p:spPr>
          <a:xfrm flipH="1">
            <a:off x="357183" y="6145131"/>
            <a:ext cx="11657339" cy="712869"/>
          </a:xfrm>
          <a:custGeom>
            <a:avLst/>
            <a:gdLst>
              <a:gd name="connsiteX0" fmla="*/ 10787024 w 11657339"/>
              <a:gd name="connsiteY0" fmla="*/ 1830 h 712869"/>
              <a:gd name="connsiteX1" fmla="*/ 11511728 w 11657339"/>
              <a:gd name="connsiteY1" fmla="*/ 501631 h 712869"/>
              <a:gd name="connsiteX2" fmla="*/ 11657339 w 11657339"/>
              <a:gd name="connsiteY2" fmla="*/ 712869 h 712869"/>
              <a:gd name="connsiteX3" fmla="*/ 0 w 11657339"/>
              <a:gd name="connsiteY3" fmla="*/ 712869 h 712869"/>
              <a:gd name="connsiteX4" fmla="*/ 70041 w 11657339"/>
              <a:gd name="connsiteY4" fmla="*/ 660634 h 712869"/>
              <a:gd name="connsiteX5" fmla="*/ 441636 w 11657339"/>
              <a:gd name="connsiteY5" fmla="*/ 544242 h 712869"/>
              <a:gd name="connsiteX6" fmla="*/ 10787024 w 11657339"/>
              <a:gd name="connsiteY6" fmla="*/ 1830 h 71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7339" h="712869">
                <a:moveTo>
                  <a:pt x="10787024" y="1830"/>
                </a:moveTo>
                <a:cubicBezTo>
                  <a:pt x="11188297" y="-21194"/>
                  <a:pt x="11307066" y="174562"/>
                  <a:pt x="11511728" y="501631"/>
                </a:cubicBezTo>
                <a:lnTo>
                  <a:pt x="11657339" y="712869"/>
                </a:lnTo>
                <a:lnTo>
                  <a:pt x="0" y="712869"/>
                </a:lnTo>
                <a:lnTo>
                  <a:pt x="70041" y="660634"/>
                </a:lnTo>
                <a:cubicBezTo>
                  <a:pt x="160593" y="588099"/>
                  <a:pt x="274816" y="553813"/>
                  <a:pt x="441636" y="544242"/>
                </a:cubicBezTo>
                <a:lnTo>
                  <a:pt x="10787024" y="1830"/>
                </a:lnTo>
                <a:close/>
              </a:path>
            </a:pathLst>
          </a:custGeom>
          <a:solidFill>
            <a:srgbClr val="FF83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2" name="图片 11" descr="手机屏幕的截图&#10;&#10;低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83" y="6388097"/>
            <a:ext cx="1988396" cy="3568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925" y="2277724"/>
            <a:ext cx="3600000" cy="468000"/>
          </a:xfrm>
        </p:spPr>
        <p:txBody>
          <a:bodyPr anchor="ctr">
            <a:normAutofit/>
          </a:bodyPr>
          <a:lstStyle>
            <a:lvl1pPr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任意多边形: 形状 4"/>
          <p:cNvSpPr/>
          <p:nvPr userDrawn="1"/>
        </p:nvSpPr>
        <p:spPr>
          <a:xfrm>
            <a:off x="357183" y="6145131"/>
            <a:ext cx="11657339" cy="712869"/>
          </a:xfrm>
          <a:custGeom>
            <a:avLst/>
            <a:gdLst>
              <a:gd name="connsiteX0" fmla="*/ 10787024 w 11657339"/>
              <a:gd name="connsiteY0" fmla="*/ 1830 h 712869"/>
              <a:gd name="connsiteX1" fmla="*/ 11511728 w 11657339"/>
              <a:gd name="connsiteY1" fmla="*/ 501631 h 712869"/>
              <a:gd name="connsiteX2" fmla="*/ 11657339 w 11657339"/>
              <a:gd name="connsiteY2" fmla="*/ 712869 h 712869"/>
              <a:gd name="connsiteX3" fmla="*/ 0 w 11657339"/>
              <a:gd name="connsiteY3" fmla="*/ 712869 h 712869"/>
              <a:gd name="connsiteX4" fmla="*/ 70041 w 11657339"/>
              <a:gd name="connsiteY4" fmla="*/ 660634 h 712869"/>
              <a:gd name="connsiteX5" fmla="*/ 441636 w 11657339"/>
              <a:gd name="connsiteY5" fmla="*/ 544242 h 712869"/>
              <a:gd name="connsiteX6" fmla="*/ 10787024 w 11657339"/>
              <a:gd name="connsiteY6" fmla="*/ 1830 h 71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7339" h="712869">
                <a:moveTo>
                  <a:pt x="10787024" y="1830"/>
                </a:moveTo>
                <a:cubicBezTo>
                  <a:pt x="11188297" y="-21194"/>
                  <a:pt x="11307066" y="174562"/>
                  <a:pt x="11511728" y="501631"/>
                </a:cubicBezTo>
                <a:lnTo>
                  <a:pt x="11657339" y="712869"/>
                </a:lnTo>
                <a:lnTo>
                  <a:pt x="0" y="712869"/>
                </a:lnTo>
                <a:lnTo>
                  <a:pt x="70041" y="660634"/>
                </a:lnTo>
                <a:cubicBezTo>
                  <a:pt x="160593" y="588099"/>
                  <a:pt x="274816" y="553813"/>
                  <a:pt x="441636" y="544242"/>
                </a:cubicBezTo>
                <a:lnTo>
                  <a:pt x="10787024" y="1830"/>
                </a:lnTo>
                <a:close/>
              </a:path>
            </a:pathLst>
          </a:custGeom>
          <a:solidFill>
            <a:srgbClr val="FF830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8" name="组 36"/>
          <p:cNvGrpSpPr/>
          <p:nvPr userDrawn="1"/>
        </p:nvGrpSpPr>
        <p:grpSpPr>
          <a:xfrm>
            <a:off x="2179712" y="734957"/>
            <a:ext cx="7842000" cy="859611"/>
            <a:chOff x="2183071" y="734957"/>
            <a:chExt cx="7842000" cy="859611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3398" y="734957"/>
              <a:ext cx="1804572" cy="859611"/>
            </a:xfrm>
            <a:prstGeom prst="rect">
              <a:avLst/>
            </a:prstGeom>
          </p:spPr>
        </p:pic>
        <p:cxnSp>
          <p:nvCxnSpPr>
            <p:cNvPr id="10" name="直接连接符 28"/>
            <p:cNvCxnSpPr/>
            <p:nvPr/>
          </p:nvCxnSpPr>
          <p:spPr>
            <a:xfrm flipH="1">
              <a:off x="2183071" y="1137055"/>
              <a:ext cx="3165024" cy="0"/>
            </a:xfrm>
            <a:prstGeom prst="line">
              <a:avLst/>
            </a:prstGeom>
            <a:noFill/>
            <a:ln w="25400" cap="flat" cmpd="sng" algn="ctr">
              <a:gradFill>
                <a:gsLst>
                  <a:gs pos="0">
                    <a:srgbClr val="FF6C0E"/>
                  </a:gs>
                  <a:gs pos="100000">
                    <a:sysClr val="window" lastClr="AAF0FA"/>
                  </a:gs>
                </a:gsLst>
                <a:lin ang="21000000" scaled="0"/>
              </a:gradFill>
              <a:prstDash val="solid"/>
              <a:miter lim="800000"/>
            </a:ln>
            <a:effectLst/>
          </p:spPr>
        </p:cxnSp>
        <p:cxnSp>
          <p:nvCxnSpPr>
            <p:cNvPr id="11" name="直接连接符 31"/>
            <p:cNvCxnSpPr/>
            <p:nvPr/>
          </p:nvCxnSpPr>
          <p:spPr>
            <a:xfrm>
              <a:off x="6860047" y="1137055"/>
              <a:ext cx="3165024" cy="0"/>
            </a:xfrm>
            <a:prstGeom prst="line">
              <a:avLst/>
            </a:prstGeom>
            <a:noFill/>
            <a:ln w="25400" cap="flat" cmpd="sng" algn="ctr">
              <a:gradFill>
                <a:gsLst>
                  <a:gs pos="0">
                    <a:srgbClr val="FF6C0E"/>
                  </a:gs>
                  <a:gs pos="100000">
                    <a:sysClr val="window" lastClr="AAF0FA"/>
                  </a:gs>
                </a:gsLst>
                <a:lin ang="21000000" scaled="0"/>
              </a:gradFill>
              <a:prstDash val="solid"/>
              <a:miter lim="800000"/>
            </a:ln>
            <a:effectLst/>
          </p:spPr>
        </p:cxnSp>
      </p:grpSp>
      <p:sp>
        <p:nvSpPr>
          <p:cNvPr id="29" name="文本占位符 28"/>
          <p:cNvSpPr>
            <a:spLocks noGrp="1"/>
          </p:cNvSpPr>
          <p:nvPr>
            <p:ph type="body" sz="quarter" idx="18"/>
          </p:nvPr>
        </p:nvSpPr>
        <p:spPr>
          <a:xfrm>
            <a:off x="2339925" y="3419643"/>
            <a:ext cx="3600000" cy="468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FontTx/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FontTx/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FontTx/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FontTx/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9"/>
          </p:nvPr>
        </p:nvSpPr>
        <p:spPr>
          <a:xfrm>
            <a:off x="2339925" y="4561561"/>
            <a:ext cx="3600000" cy="468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FontTx/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FontTx/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FontTx/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FontTx/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3" name="文本占位符 32"/>
          <p:cNvSpPr>
            <a:spLocks noGrp="1"/>
          </p:cNvSpPr>
          <p:nvPr>
            <p:ph type="body" sz="quarter" idx="20"/>
          </p:nvPr>
        </p:nvSpPr>
        <p:spPr>
          <a:xfrm>
            <a:off x="6946662" y="2272337"/>
            <a:ext cx="3600000" cy="46800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5" name="文本占位符 34"/>
          <p:cNvSpPr>
            <a:spLocks noGrp="1"/>
          </p:cNvSpPr>
          <p:nvPr>
            <p:ph type="body" sz="quarter" idx="21"/>
          </p:nvPr>
        </p:nvSpPr>
        <p:spPr>
          <a:xfrm>
            <a:off x="6946662" y="3416949"/>
            <a:ext cx="3600000" cy="46800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22"/>
          </p:nvPr>
        </p:nvSpPr>
        <p:spPr>
          <a:xfrm>
            <a:off x="6946662" y="4561561"/>
            <a:ext cx="3600000" cy="46800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6" name="图片 15" descr="手机屏幕的截图&#10;&#10;低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24" y="6388097"/>
            <a:ext cx="1988396" cy="3568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级标题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20291" y="2841700"/>
            <a:ext cx="9533509" cy="752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单击此处编辑三级标题样式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任意多边形: 形状 4"/>
          <p:cNvSpPr/>
          <p:nvPr userDrawn="1"/>
        </p:nvSpPr>
        <p:spPr>
          <a:xfrm flipH="1">
            <a:off x="357183" y="6145131"/>
            <a:ext cx="11657339" cy="712869"/>
          </a:xfrm>
          <a:custGeom>
            <a:avLst/>
            <a:gdLst>
              <a:gd name="connsiteX0" fmla="*/ 10787024 w 11657339"/>
              <a:gd name="connsiteY0" fmla="*/ 1830 h 712869"/>
              <a:gd name="connsiteX1" fmla="*/ 11511728 w 11657339"/>
              <a:gd name="connsiteY1" fmla="*/ 501631 h 712869"/>
              <a:gd name="connsiteX2" fmla="*/ 11657339 w 11657339"/>
              <a:gd name="connsiteY2" fmla="*/ 712869 h 712869"/>
              <a:gd name="connsiteX3" fmla="*/ 0 w 11657339"/>
              <a:gd name="connsiteY3" fmla="*/ 712869 h 712869"/>
              <a:gd name="connsiteX4" fmla="*/ 70041 w 11657339"/>
              <a:gd name="connsiteY4" fmla="*/ 660634 h 712869"/>
              <a:gd name="connsiteX5" fmla="*/ 441636 w 11657339"/>
              <a:gd name="connsiteY5" fmla="*/ 544242 h 712869"/>
              <a:gd name="connsiteX6" fmla="*/ 10787024 w 11657339"/>
              <a:gd name="connsiteY6" fmla="*/ 1830 h 71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7339" h="712869">
                <a:moveTo>
                  <a:pt x="10787024" y="1830"/>
                </a:moveTo>
                <a:cubicBezTo>
                  <a:pt x="11188297" y="-21194"/>
                  <a:pt x="11307066" y="174562"/>
                  <a:pt x="11511728" y="501631"/>
                </a:cubicBezTo>
                <a:lnTo>
                  <a:pt x="11657339" y="712869"/>
                </a:lnTo>
                <a:lnTo>
                  <a:pt x="0" y="712869"/>
                </a:lnTo>
                <a:lnTo>
                  <a:pt x="70041" y="660634"/>
                </a:lnTo>
                <a:cubicBezTo>
                  <a:pt x="160593" y="588099"/>
                  <a:pt x="274816" y="553813"/>
                  <a:pt x="441636" y="544242"/>
                </a:cubicBezTo>
                <a:lnTo>
                  <a:pt x="10787024" y="1830"/>
                </a:lnTo>
                <a:close/>
              </a:path>
            </a:pathLst>
          </a:custGeom>
          <a:solidFill>
            <a:srgbClr val="FF83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1820864" y="3629026"/>
            <a:ext cx="9532937" cy="127222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0" name="图片 9" descr="手机屏幕的截图&#10;&#10;低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83" y="6388097"/>
            <a:ext cx="1988396" cy="3568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组合 8"/>
          <p:cNvGrpSpPr/>
          <p:nvPr userDrawn="1"/>
        </p:nvGrpSpPr>
        <p:grpSpPr>
          <a:xfrm>
            <a:off x="482600" y="283277"/>
            <a:ext cx="412139" cy="402524"/>
            <a:chOff x="10431808" y="5487327"/>
            <a:chExt cx="809992" cy="791094"/>
          </a:xfrm>
        </p:grpSpPr>
        <p:sp>
          <p:nvSpPr>
            <p:cNvPr id="6" name="六边形 3"/>
            <p:cNvSpPr/>
            <p:nvPr/>
          </p:nvSpPr>
          <p:spPr>
            <a:xfrm flipH="1">
              <a:off x="10431808" y="5487327"/>
              <a:ext cx="693392" cy="791094"/>
            </a:xfrm>
            <a:custGeom>
              <a:avLst/>
              <a:gdLst>
                <a:gd name="connsiteX0" fmla="*/ 2534517 w 4781547"/>
                <a:gd name="connsiteY0" fmla="*/ 38437 h 5455287"/>
                <a:gd name="connsiteX1" fmla="*/ 4637291 w 4781547"/>
                <a:gd name="connsiteY1" fmla="*/ 1249593 h 5455287"/>
                <a:gd name="connsiteX2" fmla="*/ 4781547 w 4781547"/>
                <a:gd name="connsiteY2" fmla="*/ 1499156 h 5455287"/>
                <a:gd name="connsiteX3" fmla="*/ 4781547 w 4781547"/>
                <a:gd name="connsiteY3" fmla="*/ 3956132 h 5455287"/>
                <a:gd name="connsiteX4" fmla="*/ 4637291 w 4781547"/>
                <a:gd name="connsiteY4" fmla="*/ 4205695 h 5455287"/>
                <a:gd name="connsiteX5" fmla="*/ 2534517 w 4781547"/>
                <a:gd name="connsiteY5" fmla="*/ 5416851 h 5455287"/>
                <a:gd name="connsiteX6" fmla="*/ 2247029 w 4781547"/>
                <a:gd name="connsiteY6" fmla="*/ 5416851 h 5455287"/>
                <a:gd name="connsiteX7" fmla="*/ 144257 w 4781547"/>
                <a:gd name="connsiteY7" fmla="*/ 4205695 h 5455287"/>
                <a:gd name="connsiteX8" fmla="*/ 0 w 4781547"/>
                <a:gd name="connsiteY8" fmla="*/ 3956132 h 5455287"/>
                <a:gd name="connsiteX9" fmla="*/ 0 w 4781547"/>
                <a:gd name="connsiteY9" fmla="*/ 1499156 h 5455287"/>
                <a:gd name="connsiteX10" fmla="*/ 144257 w 4781547"/>
                <a:gd name="connsiteY10" fmla="*/ 1249593 h 5455287"/>
                <a:gd name="connsiteX11" fmla="*/ 2247029 w 4781547"/>
                <a:gd name="connsiteY11" fmla="*/ 38437 h 5455287"/>
                <a:gd name="connsiteX12" fmla="*/ 2534517 w 4781547"/>
                <a:gd name="connsiteY12" fmla="*/ 38437 h 5455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81547" h="5455287">
                  <a:moveTo>
                    <a:pt x="2534517" y="38437"/>
                  </a:moveTo>
                  <a:lnTo>
                    <a:pt x="4637291" y="1249593"/>
                  </a:lnTo>
                  <a:cubicBezTo>
                    <a:pt x="4726585" y="1301025"/>
                    <a:pt x="4781547" y="1396109"/>
                    <a:pt x="4781547" y="1499156"/>
                  </a:cubicBezTo>
                  <a:lnTo>
                    <a:pt x="4781547" y="3956132"/>
                  </a:lnTo>
                  <a:cubicBezTo>
                    <a:pt x="4781547" y="4059179"/>
                    <a:pt x="4726585" y="4154263"/>
                    <a:pt x="4637291" y="4205695"/>
                  </a:cubicBezTo>
                  <a:lnTo>
                    <a:pt x="2534517" y="5416851"/>
                  </a:lnTo>
                  <a:cubicBezTo>
                    <a:pt x="2445539" y="5468100"/>
                    <a:pt x="2336007" y="5468100"/>
                    <a:pt x="2247029" y="5416851"/>
                  </a:cubicBezTo>
                  <a:lnTo>
                    <a:pt x="144257" y="4205695"/>
                  </a:lnTo>
                  <a:cubicBezTo>
                    <a:pt x="54962" y="4154263"/>
                    <a:pt x="0" y="4059179"/>
                    <a:pt x="0" y="3956132"/>
                  </a:cubicBezTo>
                  <a:lnTo>
                    <a:pt x="0" y="1499156"/>
                  </a:lnTo>
                  <a:cubicBezTo>
                    <a:pt x="0" y="1396109"/>
                    <a:pt x="54962" y="1301025"/>
                    <a:pt x="144257" y="1249593"/>
                  </a:cubicBezTo>
                  <a:lnTo>
                    <a:pt x="2247029" y="38437"/>
                  </a:lnTo>
                  <a:cubicBezTo>
                    <a:pt x="2336007" y="-12812"/>
                    <a:pt x="2445539" y="-12812"/>
                    <a:pt x="2534517" y="38437"/>
                  </a:cubicBezTo>
                </a:path>
              </a:pathLst>
            </a:custGeom>
            <a:gradFill>
              <a:gsLst>
                <a:gs pos="0">
                  <a:schemeClr val="accent4">
                    <a:alpha val="57000"/>
                  </a:schemeClr>
                </a:gs>
                <a:gs pos="100000">
                  <a:schemeClr val="accent4"/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schemeClr val="accent4">
                  <a:alpha val="40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kern="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7" name="六边形 3"/>
            <p:cNvSpPr/>
            <p:nvPr/>
          </p:nvSpPr>
          <p:spPr>
            <a:xfrm flipH="1">
              <a:off x="10727091" y="5691187"/>
              <a:ext cx="514709" cy="587234"/>
            </a:xfrm>
            <a:custGeom>
              <a:avLst/>
              <a:gdLst>
                <a:gd name="connsiteX0" fmla="*/ 2534517 w 4781547"/>
                <a:gd name="connsiteY0" fmla="*/ 38437 h 5455287"/>
                <a:gd name="connsiteX1" fmla="*/ 4637291 w 4781547"/>
                <a:gd name="connsiteY1" fmla="*/ 1249593 h 5455287"/>
                <a:gd name="connsiteX2" fmla="*/ 4781547 w 4781547"/>
                <a:gd name="connsiteY2" fmla="*/ 1499156 h 5455287"/>
                <a:gd name="connsiteX3" fmla="*/ 4781547 w 4781547"/>
                <a:gd name="connsiteY3" fmla="*/ 3956132 h 5455287"/>
                <a:gd name="connsiteX4" fmla="*/ 4637291 w 4781547"/>
                <a:gd name="connsiteY4" fmla="*/ 4205695 h 5455287"/>
                <a:gd name="connsiteX5" fmla="*/ 2534517 w 4781547"/>
                <a:gd name="connsiteY5" fmla="*/ 5416851 h 5455287"/>
                <a:gd name="connsiteX6" fmla="*/ 2247029 w 4781547"/>
                <a:gd name="connsiteY6" fmla="*/ 5416851 h 5455287"/>
                <a:gd name="connsiteX7" fmla="*/ 144257 w 4781547"/>
                <a:gd name="connsiteY7" fmla="*/ 4205695 h 5455287"/>
                <a:gd name="connsiteX8" fmla="*/ 0 w 4781547"/>
                <a:gd name="connsiteY8" fmla="*/ 3956132 h 5455287"/>
                <a:gd name="connsiteX9" fmla="*/ 0 w 4781547"/>
                <a:gd name="connsiteY9" fmla="*/ 1499156 h 5455287"/>
                <a:gd name="connsiteX10" fmla="*/ 144257 w 4781547"/>
                <a:gd name="connsiteY10" fmla="*/ 1249593 h 5455287"/>
                <a:gd name="connsiteX11" fmla="*/ 2247029 w 4781547"/>
                <a:gd name="connsiteY11" fmla="*/ 38437 h 5455287"/>
                <a:gd name="connsiteX12" fmla="*/ 2534517 w 4781547"/>
                <a:gd name="connsiteY12" fmla="*/ 38437 h 5455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81547" h="5455287">
                  <a:moveTo>
                    <a:pt x="2534517" y="38437"/>
                  </a:moveTo>
                  <a:lnTo>
                    <a:pt x="4637291" y="1249593"/>
                  </a:lnTo>
                  <a:cubicBezTo>
                    <a:pt x="4726585" y="1301025"/>
                    <a:pt x="4781547" y="1396109"/>
                    <a:pt x="4781547" y="1499156"/>
                  </a:cubicBezTo>
                  <a:lnTo>
                    <a:pt x="4781547" y="3956132"/>
                  </a:lnTo>
                  <a:cubicBezTo>
                    <a:pt x="4781547" y="4059179"/>
                    <a:pt x="4726585" y="4154263"/>
                    <a:pt x="4637291" y="4205695"/>
                  </a:cubicBezTo>
                  <a:lnTo>
                    <a:pt x="2534517" y="5416851"/>
                  </a:lnTo>
                  <a:cubicBezTo>
                    <a:pt x="2445539" y="5468100"/>
                    <a:pt x="2336007" y="5468100"/>
                    <a:pt x="2247029" y="5416851"/>
                  </a:cubicBezTo>
                  <a:lnTo>
                    <a:pt x="144257" y="4205695"/>
                  </a:lnTo>
                  <a:cubicBezTo>
                    <a:pt x="54962" y="4154263"/>
                    <a:pt x="0" y="4059179"/>
                    <a:pt x="0" y="3956132"/>
                  </a:cubicBezTo>
                  <a:lnTo>
                    <a:pt x="0" y="1499156"/>
                  </a:lnTo>
                  <a:cubicBezTo>
                    <a:pt x="0" y="1396109"/>
                    <a:pt x="54962" y="1301025"/>
                    <a:pt x="144257" y="1249593"/>
                  </a:cubicBezTo>
                  <a:lnTo>
                    <a:pt x="2247029" y="38437"/>
                  </a:lnTo>
                  <a:cubicBezTo>
                    <a:pt x="2336007" y="-12812"/>
                    <a:pt x="2445539" y="-12812"/>
                    <a:pt x="2534517" y="38437"/>
                  </a:cubicBezTo>
                </a:path>
              </a:pathLst>
            </a:custGeom>
            <a:gradFill>
              <a:gsLst>
                <a:gs pos="0">
                  <a:schemeClr val="accent4">
                    <a:lumMod val="60000"/>
                    <a:lumOff val="40000"/>
                    <a:alpha val="57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schemeClr val="accent4">
                  <a:lumMod val="60000"/>
                  <a:lumOff val="40000"/>
                  <a:alpha val="40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kern="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979488" y="300038"/>
            <a:ext cx="10728325" cy="4492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单击此处编辑标题文本样式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8"/>
          <p:cNvGrpSpPr/>
          <p:nvPr userDrawn="1"/>
        </p:nvGrpSpPr>
        <p:grpSpPr>
          <a:xfrm>
            <a:off x="482600" y="283277"/>
            <a:ext cx="412139" cy="402524"/>
            <a:chOff x="10431808" y="5487327"/>
            <a:chExt cx="809992" cy="791094"/>
          </a:xfrm>
        </p:grpSpPr>
        <p:sp>
          <p:nvSpPr>
            <p:cNvPr id="9" name="六边形 3"/>
            <p:cNvSpPr/>
            <p:nvPr/>
          </p:nvSpPr>
          <p:spPr>
            <a:xfrm flipH="1">
              <a:off x="10431808" y="5487327"/>
              <a:ext cx="693392" cy="791094"/>
            </a:xfrm>
            <a:custGeom>
              <a:avLst/>
              <a:gdLst>
                <a:gd name="connsiteX0" fmla="*/ 2534517 w 4781547"/>
                <a:gd name="connsiteY0" fmla="*/ 38437 h 5455287"/>
                <a:gd name="connsiteX1" fmla="*/ 4637291 w 4781547"/>
                <a:gd name="connsiteY1" fmla="*/ 1249593 h 5455287"/>
                <a:gd name="connsiteX2" fmla="*/ 4781547 w 4781547"/>
                <a:gd name="connsiteY2" fmla="*/ 1499156 h 5455287"/>
                <a:gd name="connsiteX3" fmla="*/ 4781547 w 4781547"/>
                <a:gd name="connsiteY3" fmla="*/ 3956132 h 5455287"/>
                <a:gd name="connsiteX4" fmla="*/ 4637291 w 4781547"/>
                <a:gd name="connsiteY4" fmla="*/ 4205695 h 5455287"/>
                <a:gd name="connsiteX5" fmla="*/ 2534517 w 4781547"/>
                <a:gd name="connsiteY5" fmla="*/ 5416851 h 5455287"/>
                <a:gd name="connsiteX6" fmla="*/ 2247029 w 4781547"/>
                <a:gd name="connsiteY6" fmla="*/ 5416851 h 5455287"/>
                <a:gd name="connsiteX7" fmla="*/ 144257 w 4781547"/>
                <a:gd name="connsiteY7" fmla="*/ 4205695 h 5455287"/>
                <a:gd name="connsiteX8" fmla="*/ 0 w 4781547"/>
                <a:gd name="connsiteY8" fmla="*/ 3956132 h 5455287"/>
                <a:gd name="connsiteX9" fmla="*/ 0 w 4781547"/>
                <a:gd name="connsiteY9" fmla="*/ 1499156 h 5455287"/>
                <a:gd name="connsiteX10" fmla="*/ 144257 w 4781547"/>
                <a:gd name="connsiteY10" fmla="*/ 1249593 h 5455287"/>
                <a:gd name="connsiteX11" fmla="*/ 2247029 w 4781547"/>
                <a:gd name="connsiteY11" fmla="*/ 38437 h 5455287"/>
                <a:gd name="connsiteX12" fmla="*/ 2534517 w 4781547"/>
                <a:gd name="connsiteY12" fmla="*/ 38437 h 5455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81547" h="5455287">
                  <a:moveTo>
                    <a:pt x="2534517" y="38437"/>
                  </a:moveTo>
                  <a:lnTo>
                    <a:pt x="4637291" y="1249593"/>
                  </a:lnTo>
                  <a:cubicBezTo>
                    <a:pt x="4726585" y="1301025"/>
                    <a:pt x="4781547" y="1396109"/>
                    <a:pt x="4781547" y="1499156"/>
                  </a:cubicBezTo>
                  <a:lnTo>
                    <a:pt x="4781547" y="3956132"/>
                  </a:lnTo>
                  <a:cubicBezTo>
                    <a:pt x="4781547" y="4059179"/>
                    <a:pt x="4726585" y="4154263"/>
                    <a:pt x="4637291" y="4205695"/>
                  </a:cubicBezTo>
                  <a:lnTo>
                    <a:pt x="2534517" y="5416851"/>
                  </a:lnTo>
                  <a:cubicBezTo>
                    <a:pt x="2445539" y="5468100"/>
                    <a:pt x="2336007" y="5468100"/>
                    <a:pt x="2247029" y="5416851"/>
                  </a:cubicBezTo>
                  <a:lnTo>
                    <a:pt x="144257" y="4205695"/>
                  </a:lnTo>
                  <a:cubicBezTo>
                    <a:pt x="54962" y="4154263"/>
                    <a:pt x="0" y="4059179"/>
                    <a:pt x="0" y="3956132"/>
                  </a:cubicBezTo>
                  <a:lnTo>
                    <a:pt x="0" y="1499156"/>
                  </a:lnTo>
                  <a:cubicBezTo>
                    <a:pt x="0" y="1396109"/>
                    <a:pt x="54962" y="1301025"/>
                    <a:pt x="144257" y="1249593"/>
                  </a:cubicBezTo>
                  <a:lnTo>
                    <a:pt x="2247029" y="38437"/>
                  </a:lnTo>
                  <a:cubicBezTo>
                    <a:pt x="2336007" y="-12812"/>
                    <a:pt x="2445539" y="-12812"/>
                    <a:pt x="2534517" y="38437"/>
                  </a:cubicBezTo>
                </a:path>
              </a:pathLst>
            </a:custGeom>
            <a:gradFill>
              <a:gsLst>
                <a:gs pos="0">
                  <a:schemeClr val="accent4">
                    <a:alpha val="57000"/>
                  </a:schemeClr>
                </a:gs>
                <a:gs pos="100000">
                  <a:schemeClr val="accent4"/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schemeClr val="accent4">
                  <a:alpha val="40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kern="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10" name="六边形 3"/>
            <p:cNvSpPr/>
            <p:nvPr/>
          </p:nvSpPr>
          <p:spPr>
            <a:xfrm flipH="1">
              <a:off x="10727091" y="5691187"/>
              <a:ext cx="514709" cy="587234"/>
            </a:xfrm>
            <a:custGeom>
              <a:avLst/>
              <a:gdLst>
                <a:gd name="connsiteX0" fmla="*/ 2534517 w 4781547"/>
                <a:gd name="connsiteY0" fmla="*/ 38437 h 5455287"/>
                <a:gd name="connsiteX1" fmla="*/ 4637291 w 4781547"/>
                <a:gd name="connsiteY1" fmla="*/ 1249593 h 5455287"/>
                <a:gd name="connsiteX2" fmla="*/ 4781547 w 4781547"/>
                <a:gd name="connsiteY2" fmla="*/ 1499156 h 5455287"/>
                <a:gd name="connsiteX3" fmla="*/ 4781547 w 4781547"/>
                <a:gd name="connsiteY3" fmla="*/ 3956132 h 5455287"/>
                <a:gd name="connsiteX4" fmla="*/ 4637291 w 4781547"/>
                <a:gd name="connsiteY4" fmla="*/ 4205695 h 5455287"/>
                <a:gd name="connsiteX5" fmla="*/ 2534517 w 4781547"/>
                <a:gd name="connsiteY5" fmla="*/ 5416851 h 5455287"/>
                <a:gd name="connsiteX6" fmla="*/ 2247029 w 4781547"/>
                <a:gd name="connsiteY6" fmla="*/ 5416851 h 5455287"/>
                <a:gd name="connsiteX7" fmla="*/ 144257 w 4781547"/>
                <a:gd name="connsiteY7" fmla="*/ 4205695 h 5455287"/>
                <a:gd name="connsiteX8" fmla="*/ 0 w 4781547"/>
                <a:gd name="connsiteY8" fmla="*/ 3956132 h 5455287"/>
                <a:gd name="connsiteX9" fmla="*/ 0 w 4781547"/>
                <a:gd name="connsiteY9" fmla="*/ 1499156 h 5455287"/>
                <a:gd name="connsiteX10" fmla="*/ 144257 w 4781547"/>
                <a:gd name="connsiteY10" fmla="*/ 1249593 h 5455287"/>
                <a:gd name="connsiteX11" fmla="*/ 2247029 w 4781547"/>
                <a:gd name="connsiteY11" fmla="*/ 38437 h 5455287"/>
                <a:gd name="connsiteX12" fmla="*/ 2534517 w 4781547"/>
                <a:gd name="connsiteY12" fmla="*/ 38437 h 5455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81547" h="5455287">
                  <a:moveTo>
                    <a:pt x="2534517" y="38437"/>
                  </a:moveTo>
                  <a:lnTo>
                    <a:pt x="4637291" y="1249593"/>
                  </a:lnTo>
                  <a:cubicBezTo>
                    <a:pt x="4726585" y="1301025"/>
                    <a:pt x="4781547" y="1396109"/>
                    <a:pt x="4781547" y="1499156"/>
                  </a:cubicBezTo>
                  <a:lnTo>
                    <a:pt x="4781547" y="3956132"/>
                  </a:lnTo>
                  <a:cubicBezTo>
                    <a:pt x="4781547" y="4059179"/>
                    <a:pt x="4726585" y="4154263"/>
                    <a:pt x="4637291" y="4205695"/>
                  </a:cubicBezTo>
                  <a:lnTo>
                    <a:pt x="2534517" y="5416851"/>
                  </a:lnTo>
                  <a:cubicBezTo>
                    <a:pt x="2445539" y="5468100"/>
                    <a:pt x="2336007" y="5468100"/>
                    <a:pt x="2247029" y="5416851"/>
                  </a:cubicBezTo>
                  <a:lnTo>
                    <a:pt x="144257" y="4205695"/>
                  </a:lnTo>
                  <a:cubicBezTo>
                    <a:pt x="54962" y="4154263"/>
                    <a:pt x="0" y="4059179"/>
                    <a:pt x="0" y="3956132"/>
                  </a:cubicBezTo>
                  <a:lnTo>
                    <a:pt x="0" y="1499156"/>
                  </a:lnTo>
                  <a:cubicBezTo>
                    <a:pt x="0" y="1396109"/>
                    <a:pt x="54962" y="1301025"/>
                    <a:pt x="144257" y="1249593"/>
                  </a:cubicBezTo>
                  <a:lnTo>
                    <a:pt x="2247029" y="38437"/>
                  </a:lnTo>
                  <a:cubicBezTo>
                    <a:pt x="2336007" y="-12812"/>
                    <a:pt x="2445539" y="-12812"/>
                    <a:pt x="2534517" y="38437"/>
                  </a:cubicBezTo>
                </a:path>
              </a:pathLst>
            </a:custGeom>
            <a:gradFill>
              <a:gsLst>
                <a:gs pos="0">
                  <a:schemeClr val="accent4">
                    <a:lumMod val="60000"/>
                    <a:lumOff val="40000"/>
                    <a:alpha val="57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schemeClr val="accent4">
                  <a:lumMod val="60000"/>
                  <a:lumOff val="40000"/>
                  <a:alpha val="40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kern="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979488" y="300038"/>
            <a:ext cx="10728325" cy="4492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单击此处编辑标题文本样式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979488" y="749300"/>
            <a:ext cx="10728325" cy="7197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任意多边形: 形状 8"/>
          <p:cNvSpPr/>
          <p:nvPr userDrawn="1"/>
        </p:nvSpPr>
        <p:spPr>
          <a:xfrm>
            <a:off x="0" y="0"/>
            <a:ext cx="8404633" cy="1202714"/>
          </a:xfrm>
          <a:custGeom>
            <a:avLst/>
            <a:gdLst>
              <a:gd name="connsiteX0" fmla="*/ 0 w 8404633"/>
              <a:gd name="connsiteY0" fmla="*/ 0 h 1202714"/>
              <a:gd name="connsiteX1" fmla="*/ 8404633 w 8404633"/>
              <a:gd name="connsiteY1" fmla="*/ 0 h 1202714"/>
              <a:gd name="connsiteX2" fmla="*/ 8258487 w 8404633"/>
              <a:gd name="connsiteY2" fmla="*/ 348051 h 1202714"/>
              <a:gd name="connsiteX3" fmla="*/ 7730824 w 8404633"/>
              <a:gd name="connsiteY3" fmla="*/ 721051 h 1202714"/>
              <a:gd name="connsiteX4" fmla="*/ 765257 w 8404633"/>
              <a:gd name="connsiteY4" fmla="*/ 1201743 h 1202714"/>
              <a:gd name="connsiteX5" fmla="*/ 18676 w 8404633"/>
              <a:gd name="connsiteY5" fmla="*/ 548602 h 1202714"/>
              <a:gd name="connsiteX6" fmla="*/ 0 w 8404633"/>
              <a:gd name="connsiteY6" fmla="*/ 522964 h 1202714"/>
              <a:gd name="connsiteX7" fmla="*/ 0 w 8404633"/>
              <a:gd name="connsiteY7" fmla="*/ 0 h 120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04633" h="1202714">
                <a:moveTo>
                  <a:pt x="0" y="0"/>
                </a:moveTo>
                <a:lnTo>
                  <a:pt x="8404633" y="0"/>
                </a:lnTo>
                <a:lnTo>
                  <a:pt x="8258487" y="348051"/>
                </a:lnTo>
                <a:cubicBezTo>
                  <a:pt x="8091582" y="601231"/>
                  <a:pt x="8033507" y="702665"/>
                  <a:pt x="7730824" y="721051"/>
                </a:cubicBezTo>
                <a:lnTo>
                  <a:pt x="765257" y="1201743"/>
                </a:lnTo>
                <a:cubicBezTo>
                  <a:pt x="401215" y="1223858"/>
                  <a:pt x="201261" y="864326"/>
                  <a:pt x="18676" y="548602"/>
                </a:cubicBezTo>
                <a:lnTo>
                  <a:pt x="0" y="522964"/>
                </a:lnTo>
                <a:lnTo>
                  <a:pt x="0" y="0"/>
                </a:lnTo>
                <a:close/>
              </a:path>
            </a:pathLst>
          </a:custGeom>
          <a:solidFill>
            <a:srgbClr val="FF6D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357183" y="6145131"/>
            <a:ext cx="11657339" cy="712869"/>
          </a:xfrm>
          <a:custGeom>
            <a:avLst/>
            <a:gdLst>
              <a:gd name="connsiteX0" fmla="*/ 10787024 w 11657339"/>
              <a:gd name="connsiteY0" fmla="*/ 1830 h 712869"/>
              <a:gd name="connsiteX1" fmla="*/ 11511728 w 11657339"/>
              <a:gd name="connsiteY1" fmla="*/ 501631 h 712869"/>
              <a:gd name="connsiteX2" fmla="*/ 11657339 w 11657339"/>
              <a:gd name="connsiteY2" fmla="*/ 712869 h 712869"/>
              <a:gd name="connsiteX3" fmla="*/ 0 w 11657339"/>
              <a:gd name="connsiteY3" fmla="*/ 712869 h 712869"/>
              <a:gd name="connsiteX4" fmla="*/ 70041 w 11657339"/>
              <a:gd name="connsiteY4" fmla="*/ 660634 h 712869"/>
              <a:gd name="connsiteX5" fmla="*/ 441636 w 11657339"/>
              <a:gd name="connsiteY5" fmla="*/ 544242 h 712869"/>
              <a:gd name="connsiteX6" fmla="*/ 10787024 w 11657339"/>
              <a:gd name="connsiteY6" fmla="*/ 1830 h 71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7339" h="712869">
                <a:moveTo>
                  <a:pt x="10787024" y="1830"/>
                </a:moveTo>
                <a:cubicBezTo>
                  <a:pt x="11188297" y="-21194"/>
                  <a:pt x="11307066" y="174562"/>
                  <a:pt x="11511728" y="501631"/>
                </a:cubicBezTo>
                <a:lnTo>
                  <a:pt x="11657339" y="712869"/>
                </a:lnTo>
                <a:lnTo>
                  <a:pt x="0" y="712869"/>
                </a:lnTo>
                <a:lnTo>
                  <a:pt x="70041" y="660634"/>
                </a:lnTo>
                <a:cubicBezTo>
                  <a:pt x="160593" y="588099"/>
                  <a:pt x="274816" y="553813"/>
                  <a:pt x="441636" y="544242"/>
                </a:cubicBezTo>
                <a:lnTo>
                  <a:pt x="10787024" y="1830"/>
                </a:lnTo>
                <a:close/>
              </a:path>
            </a:pathLst>
          </a:custGeom>
          <a:solidFill>
            <a:srgbClr val="FF83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6" y="326192"/>
            <a:ext cx="2076450" cy="570192"/>
          </a:xfrm>
          <a:prstGeom prst="rect">
            <a:avLst/>
          </a:prstGeom>
        </p:spPr>
      </p:pic>
      <p:sp>
        <p:nvSpPr>
          <p:cNvPr id="12" name="任意多边形: 形状 11"/>
          <p:cNvSpPr/>
          <p:nvPr userDrawn="1"/>
        </p:nvSpPr>
        <p:spPr>
          <a:xfrm>
            <a:off x="5728967" y="0"/>
            <a:ext cx="6463033" cy="558800"/>
          </a:xfrm>
          <a:custGeom>
            <a:avLst/>
            <a:gdLst>
              <a:gd name="connsiteX0" fmla="*/ 0 w 6463033"/>
              <a:gd name="connsiteY0" fmla="*/ 0 h 558800"/>
              <a:gd name="connsiteX1" fmla="*/ 6463033 w 6463033"/>
              <a:gd name="connsiteY1" fmla="*/ 0 h 558800"/>
              <a:gd name="connsiteX2" fmla="*/ 6463033 w 6463033"/>
              <a:gd name="connsiteY2" fmla="*/ 159406 h 558800"/>
              <a:gd name="connsiteX3" fmla="*/ 689604 w 6463033"/>
              <a:gd name="connsiteY3" fmla="*/ 557829 h 558800"/>
              <a:gd name="connsiteX4" fmla="*/ 85511 w 6463033"/>
              <a:gd name="connsiteY4" fmla="*/ 143047 h 558800"/>
              <a:gd name="connsiteX5" fmla="*/ 0 w 6463033"/>
              <a:gd name="connsiteY5" fmla="*/ 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63033" h="558800">
                <a:moveTo>
                  <a:pt x="0" y="0"/>
                </a:moveTo>
                <a:lnTo>
                  <a:pt x="6463033" y="0"/>
                </a:lnTo>
                <a:lnTo>
                  <a:pt x="6463033" y="159406"/>
                </a:lnTo>
                <a:lnTo>
                  <a:pt x="689604" y="557829"/>
                </a:lnTo>
                <a:cubicBezTo>
                  <a:pt x="416573" y="574415"/>
                  <a:pt x="235841" y="376325"/>
                  <a:pt x="85511" y="143047"/>
                </a:cubicBezTo>
                <a:lnTo>
                  <a:pt x="0" y="0"/>
                </a:lnTo>
                <a:close/>
              </a:path>
            </a:pathLst>
          </a:custGeom>
          <a:solidFill>
            <a:srgbClr val="FFA01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背景图案&#10;&#10;描述已自动生成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76"/>
          <a:stretch>
            <a:fillRect/>
          </a:stretch>
        </p:blipFill>
        <p:spPr>
          <a:xfrm>
            <a:off x="2288247" y="-1"/>
            <a:ext cx="7596453" cy="2082421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4902520" y="2058996"/>
            <a:ext cx="23936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>
                <a:solidFill>
                  <a:srgbClr val="5457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Thanks</a:t>
            </a:r>
            <a:endParaRPr lang="zh-CN" altLang="en-US" sz="4800" b="1" dirty="0">
              <a:solidFill>
                <a:srgbClr val="54575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5" name="图片 14" descr="图片包含 游戏, 文字, 片, 黑色&#10;&#10;描述已自动生成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10397" y="2889993"/>
            <a:ext cx="2377850" cy="2377850"/>
          </a:xfrm>
          <a:prstGeom prst="rect">
            <a:avLst/>
          </a:prstGeom>
        </p:spPr>
      </p:pic>
      <p:pic>
        <p:nvPicPr>
          <p:cNvPr id="16" name="图片 15" descr="手机屏幕的截图&#10;&#10;低可信度描述已自动生成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24" y="6388097"/>
            <a:ext cx="1988396" cy="3568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任意多边形: 形状 5"/>
          <p:cNvSpPr/>
          <p:nvPr userDrawn="1"/>
        </p:nvSpPr>
        <p:spPr>
          <a:xfrm rot="16200000" flipH="1">
            <a:off x="-1576213" y="1557163"/>
            <a:ext cx="6877050" cy="3724624"/>
          </a:xfrm>
          <a:custGeom>
            <a:avLst/>
            <a:gdLst>
              <a:gd name="connsiteX0" fmla="*/ 0 w 12192000"/>
              <a:gd name="connsiteY0" fmla="*/ 0 h 6603212"/>
              <a:gd name="connsiteX1" fmla="*/ 12192000 w 12192000"/>
              <a:gd name="connsiteY1" fmla="*/ 0 h 6603212"/>
              <a:gd name="connsiteX2" fmla="*/ 12192000 w 12192000"/>
              <a:gd name="connsiteY2" fmla="*/ 560498 h 6603212"/>
              <a:gd name="connsiteX3" fmla="*/ 11601392 w 12192000"/>
              <a:gd name="connsiteY3" fmla="*/ 1658592 h 6603212"/>
              <a:gd name="connsiteX4" fmla="*/ 3221011 w 12192000"/>
              <a:gd name="connsiteY4" fmla="*/ 6473500 h 6603212"/>
              <a:gd name="connsiteX5" fmla="*/ 2265388 w 12192000"/>
              <a:gd name="connsiteY5" fmla="*/ 6473500 h 6603212"/>
              <a:gd name="connsiteX6" fmla="*/ 0 w 12192000"/>
              <a:gd name="connsiteY6" fmla="*/ 5171932 h 6603212"/>
              <a:gd name="connsiteX7" fmla="*/ 0 w 12192000"/>
              <a:gd name="connsiteY7" fmla="*/ 0 h 660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603212">
                <a:moveTo>
                  <a:pt x="0" y="0"/>
                </a:moveTo>
                <a:lnTo>
                  <a:pt x="12192000" y="0"/>
                </a:lnTo>
                <a:lnTo>
                  <a:pt x="12192000" y="560498"/>
                </a:lnTo>
                <a:cubicBezTo>
                  <a:pt x="12192000" y="1025622"/>
                  <a:pt x="11963434" y="1450582"/>
                  <a:pt x="11601392" y="1658592"/>
                </a:cubicBezTo>
                <a:lnTo>
                  <a:pt x="3221011" y="6473500"/>
                </a:lnTo>
                <a:cubicBezTo>
                  <a:pt x="2919990" y="6646450"/>
                  <a:pt x="2566409" y="6646450"/>
                  <a:pt x="2265388" y="6473500"/>
                </a:cubicBezTo>
                <a:lnTo>
                  <a:pt x="0" y="517193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FF830D">
                  <a:lumMod val="90000"/>
                  <a:lumOff val="10000"/>
                </a:srgbClr>
              </a:gs>
              <a:gs pos="0">
                <a:schemeClr val="accent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7442168" y="2700147"/>
            <a:ext cx="4184681" cy="44945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文本占位符 9"/>
          <p:cNvSpPr>
            <a:spLocks noGrp="1"/>
          </p:cNvSpPr>
          <p:nvPr>
            <p:ph type="body" sz="quarter" idx="14"/>
          </p:nvPr>
        </p:nvSpPr>
        <p:spPr>
          <a:xfrm>
            <a:off x="7442168" y="3740694"/>
            <a:ext cx="4184681" cy="44945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9"/>
          <p:cNvSpPr>
            <a:spLocks noGrp="1"/>
          </p:cNvSpPr>
          <p:nvPr>
            <p:ph type="body" sz="quarter" idx="15"/>
          </p:nvPr>
        </p:nvSpPr>
        <p:spPr>
          <a:xfrm>
            <a:off x="7442168" y="4781242"/>
            <a:ext cx="4184681" cy="44945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20290" y="2822929"/>
            <a:ext cx="9533510" cy="774346"/>
          </a:xfrm>
        </p:spPr>
        <p:txBody>
          <a:bodyPr anchor="ctr">
            <a:normAutofit/>
          </a:bodyPr>
          <a:lstStyle>
            <a:lvl1pPr>
              <a:defRPr sz="44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单击此处编辑二级标题样式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 flipV="1">
            <a:off x="0" y="5655286"/>
            <a:ext cx="12192000" cy="1202714"/>
            <a:chOff x="0" y="0"/>
            <a:chExt cx="12192000" cy="1202714"/>
          </a:xfrm>
        </p:grpSpPr>
        <p:sp>
          <p:nvSpPr>
            <p:cNvPr id="8" name="任意多边形: 形状 7"/>
            <p:cNvSpPr/>
            <p:nvPr/>
          </p:nvSpPr>
          <p:spPr>
            <a:xfrm>
              <a:off x="0" y="0"/>
              <a:ext cx="8404633" cy="1202714"/>
            </a:xfrm>
            <a:custGeom>
              <a:avLst/>
              <a:gdLst>
                <a:gd name="connsiteX0" fmla="*/ 0 w 8404633"/>
                <a:gd name="connsiteY0" fmla="*/ 0 h 1202714"/>
                <a:gd name="connsiteX1" fmla="*/ 8404633 w 8404633"/>
                <a:gd name="connsiteY1" fmla="*/ 0 h 1202714"/>
                <a:gd name="connsiteX2" fmla="*/ 8258487 w 8404633"/>
                <a:gd name="connsiteY2" fmla="*/ 348051 h 1202714"/>
                <a:gd name="connsiteX3" fmla="*/ 7730824 w 8404633"/>
                <a:gd name="connsiteY3" fmla="*/ 721051 h 1202714"/>
                <a:gd name="connsiteX4" fmla="*/ 765257 w 8404633"/>
                <a:gd name="connsiteY4" fmla="*/ 1201743 h 1202714"/>
                <a:gd name="connsiteX5" fmla="*/ 18676 w 8404633"/>
                <a:gd name="connsiteY5" fmla="*/ 548602 h 1202714"/>
                <a:gd name="connsiteX6" fmla="*/ 0 w 8404633"/>
                <a:gd name="connsiteY6" fmla="*/ 522964 h 1202714"/>
                <a:gd name="connsiteX7" fmla="*/ 0 w 8404633"/>
                <a:gd name="connsiteY7" fmla="*/ 0 h 120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04633" h="1202714">
                  <a:moveTo>
                    <a:pt x="0" y="0"/>
                  </a:moveTo>
                  <a:lnTo>
                    <a:pt x="8404633" y="0"/>
                  </a:lnTo>
                  <a:lnTo>
                    <a:pt x="8258487" y="348051"/>
                  </a:lnTo>
                  <a:cubicBezTo>
                    <a:pt x="8091582" y="601231"/>
                    <a:pt x="8033507" y="702665"/>
                    <a:pt x="7730824" y="721051"/>
                  </a:cubicBezTo>
                  <a:lnTo>
                    <a:pt x="765257" y="1201743"/>
                  </a:lnTo>
                  <a:cubicBezTo>
                    <a:pt x="401215" y="1223858"/>
                    <a:pt x="201261" y="864326"/>
                    <a:pt x="18676" y="548602"/>
                  </a:cubicBezTo>
                  <a:lnTo>
                    <a:pt x="0" y="522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73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5728967" y="0"/>
              <a:ext cx="6463033" cy="558800"/>
            </a:xfrm>
            <a:custGeom>
              <a:avLst/>
              <a:gdLst>
                <a:gd name="connsiteX0" fmla="*/ 0 w 6463033"/>
                <a:gd name="connsiteY0" fmla="*/ 0 h 558800"/>
                <a:gd name="connsiteX1" fmla="*/ 6463033 w 6463033"/>
                <a:gd name="connsiteY1" fmla="*/ 0 h 558800"/>
                <a:gd name="connsiteX2" fmla="*/ 6463033 w 6463033"/>
                <a:gd name="connsiteY2" fmla="*/ 159406 h 558800"/>
                <a:gd name="connsiteX3" fmla="*/ 689604 w 6463033"/>
                <a:gd name="connsiteY3" fmla="*/ 557829 h 558800"/>
                <a:gd name="connsiteX4" fmla="*/ 85511 w 6463033"/>
                <a:gd name="connsiteY4" fmla="*/ 143047 h 558800"/>
                <a:gd name="connsiteX5" fmla="*/ 0 w 6463033"/>
                <a:gd name="connsiteY5" fmla="*/ 0 h 55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3033" h="558800">
                  <a:moveTo>
                    <a:pt x="0" y="0"/>
                  </a:moveTo>
                  <a:lnTo>
                    <a:pt x="6463033" y="0"/>
                  </a:lnTo>
                  <a:lnTo>
                    <a:pt x="6463033" y="159406"/>
                  </a:lnTo>
                  <a:lnTo>
                    <a:pt x="689604" y="557829"/>
                  </a:lnTo>
                  <a:cubicBezTo>
                    <a:pt x="416573" y="574415"/>
                    <a:pt x="235841" y="376325"/>
                    <a:pt x="85511" y="1430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AF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 descr="手机屏幕的截图&#10;&#10;低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16" y="6130925"/>
            <a:ext cx="2388439" cy="4286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20291" y="2820100"/>
            <a:ext cx="9533510" cy="774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单击此处编辑二级标题样式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 flipV="1">
            <a:off x="0" y="5655286"/>
            <a:ext cx="12192000" cy="1202714"/>
            <a:chOff x="0" y="0"/>
            <a:chExt cx="12192000" cy="1202714"/>
          </a:xfrm>
        </p:grpSpPr>
        <p:sp>
          <p:nvSpPr>
            <p:cNvPr id="10" name="任意多边形: 形状 9"/>
            <p:cNvSpPr/>
            <p:nvPr/>
          </p:nvSpPr>
          <p:spPr>
            <a:xfrm>
              <a:off x="0" y="0"/>
              <a:ext cx="8404633" cy="1202714"/>
            </a:xfrm>
            <a:custGeom>
              <a:avLst/>
              <a:gdLst>
                <a:gd name="connsiteX0" fmla="*/ 0 w 8404633"/>
                <a:gd name="connsiteY0" fmla="*/ 0 h 1202714"/>
                <a:gd name="connsiteX1" fmla="*/ 8404633 w 8404633"/>
                <a:gd name="connsiteY1" fmla="*/ 0 h 1202714"/>
                <a:gd name="connsiteX2" fmla="*/ 8258487 w 8404633"/>
                <a:gd name="connsiteY2" fmla="*/ 348051 h 1202714"/>
                <a:gd name="connsiteX3" fmla="*/ 7730824 w 8404633"/>
                <a:gd name="connsiteY3" fmla="*/ 721051 h 1202714"/>
                <a:gd name="connsiteX4" fmla="*/ 765257 w 8404633"/>
                <a:gd name="connsiteY4" fmla="*/ 1201743 h 1202714"/>
                <a:gd name="connsiteX5" fmla="*/ 18676 w 8404633"/>
                <a:gd name="connsiteY5" fmla="*/ 548602 h 1202714"/>
                <a:gd name="connsiteX6" fmla="*/ 0 w 8404633"/>
                <a:gd name="connsiteY6" fmla="*/ 522964 h 1202714"/>
                <a:gd name="connsiteX7" fmla="*/ 0 w 8404633"/>
                <a:gd name="connsiteY7" fmla="*/ 0 h 120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04633" h="1202714">
                  <a:moveTo>
                    <a:pt x="0" y="0"/>
                  </a:moveTo>
                  <a:lnTo>
                    <a:pt x="8404633" y="0"/>
                  </a:lnTo>
                  <a:lnTo>
                    <a:pt x="8258487" y="348051"/>
                  </a:lnTo>
                  <a:cubicBezTo>
                    <a:pt x="8091582" y="601231"/>
                    <a:pt x="8033507" y="702665"/>
                    <a:pt x="7730824" y="721051"/>
                  </a:cubicBezTo>
                  <a:lnTo>
                    <a:pt x="765257" y="1201743"/>
                  </a:lnTo>
                  <a:cubicBezTo>
                    <a:pt x="401215" y="1223858"/>
                    <a:pt x="201261" y="864326"/>
                    <a:pt x="18676" y="548602"/>
                  </a:cubicBezTo>
                  <a:lnTo>
                    <a:pt x="0" y="522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73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>
              <a:off x="5728967" y="0"/>
              <a:ext cx="6463033" cy="558800"/>
            </a:xfrm>
            <a:custGeom>
              <a:avLst/>
              <a:gdLst>
                <a:gd name="connsiteX0" fmla="*/ 0 w 6463033"/>
                <a:gd name="connsiteY0" fmla="*/ 0 h 558800"/>
                <a:gd name="connsiteX1" fmla="*/ 6463033 w 6463033"/>
                <a:gd name="connsiteY1" fmla="*/ 0 h 558800"/>
                <a:gd name="connsiteX2" fmla="*/ 6463033 w 6463033"/>
                <a:gd name="connsiteY2" fmla="*/ 159406 h 558800"/>
                <a:gd name="connsiteX3" fmla="*/ 689604 w 6463033"/>
                <a:gd name="connsiteY3" fmla="*/ 557829 h 558800"/>
                <a:gd name="connsiteX4" fmla="*/ 85511 w 6463033"/>
                <a:gd name="connsiteY4" fmla="*/ 143047 h 558800"/>
                <a:gd name="connsiteX5" fmla="*/ 0 w 6463033"/>
                <a:gd name="connsiteY5" fmla="*/ 0 h 55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3033" h="558800">
                  <a:moveTo>
                    <a:pt x="0" y="0"/>
                  </a:moveTo>
                  <a:lnTo>
                    <a:pt x="6463033" y="0"/>
                  </a:lnTo>
                  <a:lnTo>
                    <a:pt x="6463033" y="159406"/>
                  </a:lnTo>
                  <a:lnTo>
                    <a:pt x="689604" y="557829"/>
                  </a:lnTo>
                  <a:cubicBezTo>
                    <a:pt x="416573" y="574415"/>
                    <a:pt x="235841" y="376325"/>
                    <a:pt x="85511" y="1430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AF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1820864" y="3629026"/>
            <a:ext cx="9532937" cy="127222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3" name="图片 12" descr="手机屏幕的截图&#10;&#10;低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16" y="6130925"/>
            <a:ext cx="2388439" cy="4286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级标题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20291" y="2822650"/>
            <a:ext cx="9533509" cy="752400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单击此处编辑三级标题样式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任意多边形: 形状 4"/>
          <p:cNvSpPr/>
          <p:nvPr userDrawn="1"/>
        </p:nvSpPr>
        <p:spPr>
          <a:xfrm flipH="1">
            <a:off x="357183" y="6145131"/>
            <a:ext cx="11657339" cy="712869"/>
          </a:xfrm>
          <a:custGeom>
            <a:avLst/>
            <a:gdLst>
              <a:gd name="connsiteX0" fmla="*/ 10787024 w 11657339"/>
              <a:gd name="connsiteY0" fmla="*/ 1830 h 712869"/>
              <a:gd name="connsiteX1" fmla="*/ 11511728 w 11657339"/>
              <a:gd name="connsiteY1" fmla="*/ 501631 h 712869"/>
              <a:gd name="connsiteX2" fmla="*/ 11657339 w 11657339"/>
              <a:gd name="connsiteY2" fmla="*/ 712869 h 712869"/>
              <a:gd name="connsiteX3" fmla="*/ 0 w 11657339"/>
              <a:gd name="connsiteY3" fmla="*/ 712869 h 712869"/>
              <a:gd name="connsiteX4" fmla="*/ 70041 w 11657339"/>
              <a:gd name="connsiteY4" fmla="*/ 660634 h 712869"/>
              <a:gd name="connsiteX5" fmla="*/ 441636 w 11657339"/>
              <a:gd name="connsiteY5" fmla="*/ 544242 h 712869"/>
              <a:gd name="connsiteX6" fmla="*/ 10787024 w 11657339"/>
              <a:gd name="connsiteY6" fmla="*/ 1830 h 71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7339" h="712869">
                <a:moveTo>
                  <a:pt x="10787024" y="1830"/>
                </a:moveTo>
                <a:cubicBezTo>
                  <a:pt x="11188297" y="-21194"/>
                  <a:pt x="11307066" y="174562"/>
                  <a:pt x="11511728" y="501631"/>
                </a:cubicBezTo>
                <a:lnTo>
                  <a:pt x="11657339" y="712869"/>
                </a:lnTo>
                <a:lnTo>
                  <a:pt x="0" y="712869"/>
                </a:lnTo>
                <a:lnTo>
                  <a:pt x="70041" y="660634"/>
                </a:lnTo>
                <a:cubicBezTo>
                  <a:pt x="160593" y="588099"/>
                  <a:pt x="274816" y="553813"/>
                  <a:pt x="441636" y="544242"/>
                </a:cubicBezTo>
                <a:lnTo>
                  <a:pt x="10787024" y="1830"/>
                </a:lnTo>
                <a:close/>
              </a:path>
            </a:pathLst>
          </a:custGeom>
          <a:solidFill>
            <a:srgbClr val="FF83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2" name="图片 11" descr="手机屏幕的截图&#10;&#10;低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83" y="6388097"/>
            <a:ext cx="1988396" cy="3568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级标题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20291" y="2841700"/>
            <a:ext cx="9533509" cy="752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单击此处编辑三级标题样式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任意多边形: 形状 4"/>
          <p:cNvSpPr/>
          <p:nvPr userDrawn="1"/>
        </p:nvSpPr>
        <p:spPr>
          <a:xfrm flipH="1">
            <a:off x="357183" y="6145131"/>
            <a:ext cx="11657339" cy="712869"/>
          </a:xfrm>
          <a:custGeom>
            <a:avLst/>
            <a:gdLst>
              <a:gd name="connsiteX0" fmla="*/ 10787024 w 11657339"/>
              <a:gd name="connsiteY0" fmla="*/ 1830 h 712869"/>
              <a:gd name="connsiteX1" fmla="*/ 11511728 w 11657339"/>
              <a:gd name="connsiteY1" fmla="*/ 501631 h 712869"/>
              <a:gd name="connsiteX2" fmla="*/ 11657339 w 11657339"/>
              <a:gd name="connsiteY2" fmla="*/ 712869 h 712869"/>
              <a:gd name="connsiteX3" fmla="*/ 0 w 11657339"/>
              <a:gd name="connsiteY3" fmla="*/ 712869 h 712869"/>
              <a:gd name="connsiteX4" fmla="*/ 70041 w 11657339"/>
              <a:gd name="connsiteY4" fmla="*/ 660634 h 712869"/>
              <a:gd name="connsiteX5" fmla="*/ 441636 w 11657339"/>
              <a:gd name="connsiteY5" fmla="*/ 544242 h 712869"/>
              <a:gd name="connsiteX6" fmla="*/ 10787024 w 11657339"/>
              <a:gd name="connsiteY6" fmla="*/ 1830 h 71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7339" h="712869">
                <a:moveTo>
                  <a:pt x="10787024" y="1830"/>
                </a:moveTo>
                <a:cubicBezTo>
                  <a:pt x="11188297" y="-21194"/>
                  <a:pt x="11307066" y="174562"/>
                  <a:pt x="11511728" y="501631"/>
                </a:cubicBezTo>
                <a:lnTo>
                  <a:pt x="11657339" y="712869"/>
                </a:lnTo>
                <a:lnTo>
                  <a:pt x="0" y="712869"/>
                </a:lnTo>
                <a:lnTo>
                  <a:pt x="70041" y="660634"/>
                </a:lnTo>
                <a:cubicBezTo>
                  <a:pt x="160593" y="588099"/>
                  <a:pt x="274816" y="553813"/>
                  <a:pt x="441636" y="544242"/>
                </a:cubicBezTo>
                <a:lnTo>
                  <a:pt x="10787024" y="1830"/>
                </a:lnTo>
                <a:close/>
              </a:path>
            </a:pathLst>
          </a:custGeom>
          <a:solidFill>
            <a:srgbClr val="FF83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1820864" y="3629026"/>
            <a:ext cx="9532937" cy="127222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0" name="图片 9" descr="手机屏幕的截图&#10;&#10;低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83" y="6388097"/>
            <a:ext cx="1988396" cy="3568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组合 8"/>
          <p:cNvGrpSpPr/>
          <p:nvPr userDrawn="1"/>
        </p:nvGrpSpPr>
        <p:grpSpPr>
          <a:xfrm>
            <a:off x="482600" y="283277"/>
            <a:ext cx="412139" cy="402524"/>
            <a:chOff x="10431808" y="5487327"/>
            <a:chExt cx="809992" cy="791094"/>
          </a:xfrm>
        </p:grpSpPr>
        <p:sp>
          <p:nvSpPr>
            <p:cNvPr id="6" name="六边形 3"/>
            <p:cNvSpPr/>
            <p:nvPr/>
          </p:nvSpPr>
          <p:spPr>
            <a:xfrm flipH="1">
              <a:off x="10431808" y="5487327"/>
              <a:ext cx="693392" cy="791094"/>
            </a:xfrm>
            <a:custGeom>
              <a:avLst/>
              <a:gdLst>
                <a:gd name="connsiteX0" fmla="*/ 2534517 w 4781547"/>
                <a:gd name="connsiteY0" fmla="*/ 38437 h 5455287"/>
                <a:gd name="connsiteX1" fmla="*/ 4637291 w 4781547"/>
                <a:gd name="connsiteY1" fmla="*/ 1249593 h 5455287"/>
                <a:gd name="connsiteX2" fmla="*/ 4781547 w 4781547"/>
                <a:gd name="connsiteY2" fmla="*/ 1499156 h 5455287"/>
                <a:gd name="connsiteX3" fmla="*/ 4781547 w 4781547"/>
                <a:gd name="connsiteY3" fmla="*/ 3956132 h 5455287"/>
                <a:gd name="connsiteX4" fmla="*/ 4637291 w 4781547"/>
                <a:gd name="connsiteY4" fmla="*/ 4205695 h 5455287"/>
                <a:gd name="connsiteX5" fmla="*/ 2534517 w 4781547"/>
                <a:gd name="connsiteY5" fmla="*/ 5416851 h 5455287"/>
                <a:gd name="connsiteX6" fmla="*/ 2247029 w 4781547"/>
                <a:gd name="connsiteY6" fmla="*/ 5416851 h 5455287"/>
                <a:gd name="connsiteX7" fmla="*/ 144257 w 4781547"/>
                <a:gd name="connsiteY7" fmla="*/ 4205695 h 5455287"/>
                <a:gd name="connsiteX8" fmla="*/ 0 w 4781547"/>
                <a:gd name="connsiteY8" fmla="*/ 3956132 h 5455287"/>
                <a:gd name="connsiteX9" fmla="*/ 0 w 4781547"/>
                <a:gd name="connsiteY9" fmla="*/ 1499156 h 5455287"/>
                <a:gd name="connsiteX10" fmla="*/ 144257 w 4781547"/>
                <a:gd name="connsiteY10" fmla="*/ 1249593 h 5455287"/>
                <a:gd name="connsiteX11" fmla="*/ 2247029 w 4781547"/>
                <a:gd name="connsiteY11" fmla="*/ 38437 h 5455287"/>
                <a:gd name="connsiteX12" fmla="*/ 2534517 w 4781547"/>
                <a:gd name="connsiteY12" fmla="*/ 38437 h 5455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81547" h="5455287">
                  <a:moveTo>
                    <a:pt x="2534517" y="38437"/>
                  </a:moveTo>
                  <a:lnTo>
                    <a:pt x="4637291" y="1249593"/>
                  </a:lnTo>
                  <a:cubicBezTo>
                    <a:pt x="4726585" y="1301025"/>
                    <a:pt x="4781547" y="1396109"/>
                    <a:pt x="4781547" y="1499156"/>
                  </a:cubicBezTo>
                  <a:lnTo>
                    <a:pt x="4781547" y="3956132"/>
                  </a:lnTo>
                  <a:cubicBezTo>
                    <a:pt x="4781547" y="4059179"/>
                    <a:pt x="4726585" y="4154263"/>
                    <a:pt x="4637291" y="4205695"/>
                  </a:cubicBezTo>
                  <a:lnTo>
                    <a:pt x="2534517" y="5416851"/>
                  </a:lnTo>
                  <a:cubicBezTo>
                    <a:pt x="2445539" y="5468100"/>
                    <a:pt x="2336007" y="5468100"/>
                    <a:pt x="2247029" y="5416851"/>
                  </a:cubicBezTo>
                  <a:lnTo>
                    <a:pt x="144257" y="4205695"/>
                  </a:lnTo>
                  <a:cubicBezTo>
                    <a:pt x="54962" y="4154263"/>
                    <a:pt x="0" y="4059179"/>
                    <a:pt x="0" y="3956132"/>
                  </a:cubicBezTo>
                  <a:lnTo>
                    <a:pt x="0" y="1499156"/>
                  </a:lnTo>
                  <a:cubicBezTo>
                    <a:pt x="0" y="1396109"/>
                    <a:pt x="54962" y="1301025"/>
                    <a:pt x="144257" y="1249593"/>
                  </a:cubicBezTo>
                  <a:lnTo>
                    <a:pt x="2247029" y="38437"/>
                  </a:lnTo>
                  <a:cubicBezTo>
                    <a:pt x="2336007" y="-12812"/>
                    <a:pt x="2445539" y="-12812"/>
                    <a:pt x="2534517" y="38437"/>
                  </a:cubicBezTo>
                </a:path>
              </a:pathLst>
            </a:custGeom>
            <a:gradFill>
              <a:gsLst>
                <a:gs pos="0">
                  <a:schemeClr val="accent4">
                    <a:alpha val="57000"/>
                  </a:schemeClr>
                </a:gs>
                <a:gs pos="100000">
                  <a:schemeClr val="accent4"/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schemeClr val="accent4">
                  <a:alpha val="40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kern="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7" name="六边形 3"/>
            <p:cNvSpPr/>
            <p:nvPr/>
          </p:nvSpPr>
          <p:spPr>
            <a:xfrm flipH="1">
              <a:off x="10727091" y="5691187"/>
              <a:ext cx="514709" cy="587234"/>
            </a:xfrm>
            <a:custGeom>
              <a:avLst/>
              <a:gdLst>
                <a:gd name="connsiteX0" fmla="*/ 2534517 w 4781547"/>
                <a:gd name="connsiteY0" fmla="*/ 38437 h 5455287"/>
                <a:gd name="connsiteX1" fmla="*/ 4637291 w 4781547"/>
                <a:gd name="connsiteY1" fmla="*/ 1249593 h 5455287"/>
                <a:gd name="connsiteX2" fmla="*/ 4781547 w 4781547"/>
                <a:gd name="connsiteY2" fmla="*/ 1499156 h 5455287"/>
                <a:gd name="connsiteX3" fmla="*/ 4781547 w 4781547"/>
                <a:gd name="connsiteY3" fmla="*/ 3956132 h 5455287"/>
                <a:gd name="connsiteX4" fmla="*/ 4637291 w 4781547"/>
                <a:gd name="connsiteY4" fmla="*/ 4205695 h 5455287"/>
                <a:gd name="connsiteX5" fmla="*/ 2534517 w 4781547"/>
                <a:gd name="connsiteY5" fmla="*/ 5416851 h 5455287"/>
                <a:gd name="connsiteX6" fmla="*/ 2247029 w 4781547"/>
                <a:gd name="connsiteY6" fmla="*/ 5416851 h 5455287"/>
                <a:gd name="connsiteX7" fmla="*/ 144257 w 4781547"/>
                <a:gd name="connsiteY7" fmla="*/ 4205695 h 5455287"/>
                <a:gd name="connsiteX8" fmla="*/ 0 w 4781547"/>
                <a:gd name="connsiteY8" fmla="*/ 3956132 h 5455287"/>
                <a:gd name="connsiteX9" fmla="*/ 0 w 4781547"/>
                <a:gd name="connsiteY9" fmla="*/ 1499156 h 5455287"/>
                <a:gd name="connsiteX10" fmla="*/ 144257 w 4781547"/>
                <a:gd name="connsiteY10" fmla="*/ 1249593 h 5455287"/>
                <a:gd name="connsiteX11" fmla="*/ 2247029 w 4781547"/>
                <a:gd name="connsiteY11" fmla="*/ 38437 h 5455287"/>
                <a:gd name="connsiteX12" fmla="*/ 2534517 w 4781547"/>
                <a:gd name="connsiteY12" fmla="*/ 38437 h 5455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81547" h="5455287">
                  <a:moveTo>
                    <a:pt x="2534517" y="38437"/>
                  </a:moveTo>
                  <a:lnTo>
                    <a:pt x="4637291" y="1249593"/>
                  </a:lnTo>
                  <a:cubicBezTo>
                    <a:pt x="4726585" y="1301025"/>
                    <a:pt x="4781547" y="1396109"/>
                    <a:pt x="4781547" y="1499156"/>
                  </a:cubicBezTo>
                  <a:lnTo>
                    <a:pt x="4781547" y="3956132"/>
                  </a:lnTo>
                  <a:cubicBezTo>
                    <a:pt x="4781547" y="4059179"/>
                    <a:pt x="4726585" y="4154263"/>
                    <a:pt x="4637291" y="4205695"/>
                  </a:cubicBezTo>
                  <a:lnTo>
                    <a:pt x="2534517" y="5416851"/>
                  </a:lnTo>
                  <a:cubicBezTo>
                    <a:pt x="2445539" y="5468100"/>
                    <a:pt x="2336007" y="5468100"/>
                    <a:pt x="2247029" y="5416851"/>
                  </a:cubicBezTo>
                  <a:lnTo>
                    <a:pt x="144257" y="4205695"/>
                  </a:lnTo>
                  <a:cubicBezTo>
                    <a:pt x="54962" y="4154263"/>
                    <a:pt x="0" y="4059179"/>
                    <a:pt x="0" y="3956132"/>
                  </a:cubicBezTo>
                  <a:lnTo>
                    <a:pt x="0" y="1499156"/>
                  </a:lnTo>
                  <a:cubicBezTo>
                    <a:pt x="0" y="1396109"/>
                    <a:pt x="54962" y="1301025"/>
                    <a:pt x="144257" y="1249593"/>
                  </a:cubicBezTo>
                  <a:lnTo>
                    <a:pt x="2247029" y="38437"/>
                  </a:lnTo>
                  <a:cubicBezTo>
                    <a:pt x="2336007" y="-12812"/>
                    <a:pt x="2445539" y="-12812"/>
                    <a:pt x="2534517" y="38437"/>
                  </a:cubicBezTo>
                </a:path>
              </a:pathLst>
            </a:custGeom>
            <a:gradFill>
              <a:gsLst>
                <a:gs pos="0">
                  <a:schemeClr val="accent4">
                    <a:lumMod val="60000"/>
                    <a:lumOff val="40000"/>
                    <a:alpha val="57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schemeClr val="accent4">
                  <a:lumMod val="60000"/>
                  <a:lumOff val="40000"/>
                  <a:alpha val="40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kern="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979488" y="300038"/>
            <a:ext cx="10728325" cy="4492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单击此处编辑标题文本样式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8"/>
          <p:cNvGrpSpPr/>
          <p:nvPr userDrawn="1"/>
        </p:nvGrpSpPr>
        <p:grpSpPr>
          <a:xfrm>
            <a:off x="482600" y="283277"/>
            <a:ext cx="412139" cy="402524"/>
            <a:chOff x="10431808" y="5487327"/>
            <a:chExt cx="809992" cy="791094"/>
          </a:xfrm>
        </p:grpSpPr>
        <p:sp>
          <p:nvSpPr>
            <p:cNvPr id="9" name="六边形 3"/>
            <p:cNvSpPr/>
            <p:nvPr/>
          </p:nvSpPr>
          <p:spPr>
            <a:xfrm flipH="1">
              <a:off x="10431808" y="5487327"/>
              <a:ext cx="693392" cy="791094"/>
            </a:xfrm>
            <a:custGeom>
              <a:avLst/>
              <a:gdLst>
                <a:gd name="connsiteX0" fmla="*/ 2534517 w 4781547"/>
                <a:gd name="connsiteY0" fmla="*/ 38437 h 5455287"/>
                <a:gd name="connsiteX1" fmla="*/ 4637291 w 4781547"/>
                <a:gd name="connsiteY1" fmla="*/ 1249593 h 5455287"/>
                <a:gd name="connsiteX2" fmla="*/ 4781547 w 4781547"/>
                <a:gd name="connsiteY2" fmla="*/ 1499156 h 5455287"/>
                <a:gd name="connsiteX3" fmla="*/ 4781547 w 4781547"/>
                <a:gd name="connsiteY3" fmla="*/ 3956132 h 5455287"/>
                <a:gd name="connsiteX4" fmla="*/ 4637291 w 4781547"/>
                <a:gd name="connsiteY4" fmla="*/ 4205695 h 5455287"/>
                <a:gd name="connsiteX5" fmla="*/ 2534517 w 4781547"/>
                <a:gd name="connsiteY5" fmla="*/ 5416851 h 5455287"/>
                <a:gd name="connsiteX6" fmla="*/ 2247029 w 4781547"/>
                <a:gd name="connsiteY6" fmla="*/ 5416851 h 5455287"/>
                <a:gd name="connsiteX7" fmla="*/ 144257 w 4781547"/>
                <a:gd name="connsiteY7" fmla="*/ 4205695 h 5455287"/>
                <a:gd name="connsiteX8" fmla="*/ 0 w 4781547"/>
                <a:gd name="connsiteY8" fmla="*/ 3956132 h 5455287"/>
                <a:gd name="connsiteX9" fmla="*/ 0 w 4781547"/>
                <a:gd name="connsiteY9" fmla="*/ 1499156 h 5455287"/>
                <a:gd name="connsiteX10" fmla="*/ 144257 w 4781547"/>
                <a:gd name="connsiteY10" fmla="*/ 1249593 h 5455287"/>
                <a:gd name="connsiteX11" fmla="*/ 2247029 w 4781547"/>
                <a:gd name="connsiteY11" fmla="*/ 38437 h 5455287"/>
                <a:gd name="connsiteX12" fmla="*/ 2534517 w 4781547"/>
                <a:gd name="connsiteY12" fmla="*/ 38437 h 5455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81547" h="5455287">
                  <a:moveTo>
                    <a:pt x="2534517" y="38437"/>
                  </a:moveTo>
                  <a:lnTo>
                    <a:pt x="4637291" y="1249593"/>
                  </a:lnTo>
                  <a:cubicBezTo>
                    <a:pt x="4726585" y="1301025"/>
                    <a:pt x="4781547" y="1396109"/>
                    <a:pt x="4781547" y="1499156"/>
                  </a:cubicBezTo>
                  <a:lnTo>
                    <a:pt x="4781547" y="3956132"/>
                  </a:lnTo>
                  <a:cubicBezTo>
                    <a:pt x="4781547" y="4059179"/>
                    <a:pt x="4726585" y="4154263"/>
                    <a:pt x="4637291" y="4205695"/>
                  </a:cubicBezTo>
                  <a:lnTo>
                    <a:pt x="2534517" y="5416851"/>
                  </a:lnTo>
                  <a:cubicBezTo>
                    <a:pt x="2445539" y="5468100"/>
                    <a:pt x="2336007" y="5468100"/>
                    <a:pt x="2247029" y="5416851"/>
                  </a:cubicBezTo>
                  <a:lnTo>
                    <a:pt x="144257" y="4205695"/>
                  </a:lnTo>
                  <a:cubicBezTo>
                    <a:pt x="54962" y="4154263"/>
                    <a:pt x="0" y="4059179"/>
                    <a:pt x="0" y="3956132"/>
                  </a:cubicBezTo>
                  <a:lnTo>
                    <a:pt x="0" y="1499156"/>
                  </a:lnTo>
                  <a:cubicBezTo>
                    <a:pt x="0" y="1396109"/>
                    <a:pt x="54962" y="1301025"/>
                    <a:pt x="144257" y="1249593"/>
                  </a:cubicBezTo>
                  <a:lnTo>
                    <a:pt x="2247029" y="38437"/>
                  </a:lnTo>
                  <a:cubicBezTo>
                    <a:pt x="2336007" y="-12812"/>
                    <a:pt x="2445539" y="-12812"/>
                    <a:pt x="2534517" y="38437"/>
                  </a:cubicBezTo>
                </a:path>
              </a:pathLst>
            </a:custGeom>
            <a:gradFill>
              <a:gsLst>
                <a:gs pos="0">
                  <a:schemeClr val="accent4">
                    <a:alpha val="57000"/>
                  </a:schemeClr>
                </a:gs>
                <a:gs pos="100000">
                  <a:schemeClr val="accent4"/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schemeClr val="accent4">
                  <a:alpha val="40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kern="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10" name="六边形 3"/>
            <p:cNvSpPr/>
            <p:nvPr/>
          </p:nvSpPr>
          <p:spPr>
            <a:xfrm flipH="1">
              <a:off x="10727091" y="5691187"/>
              <a:ext cx="514709" cy="587234"/>
            </a:xfrm>
            <a:custGeom>
              <a:avLst/>
              <a:gdLst>
                <a:gd name="connsiteX0" fmla="*/ 2534517 w 4781547"/>
                <a:gd name="connsiteY0" fmla="*/ 38437 h 5455287"/>
                <a:gd name="connsiteX1" fmla="*/ 4637291 w 4781547"/>
                <a:gd name="connsiteY1" fmla="*/ 1249593 h 5455287"/>
                <a:gd name="connsiteX2" fmla="*/ 4781547 w 4781547"/>
                <a:gd name="connsiteY2" fmla="*/ 1499156 h 5455287"/>
                <a:gd name="connsiteX3" fmla="*/ 4781547 w 4781547"/>
                <a:gd name="connsiteY3" fmla="*/ 3956132 h 5455287"/>
                <a:gd name="connsiteX4" fmla="*/ 4637291 w 4781547"/>
                <a:gd name="connsiteY4" fmla="*/ 4205695 h 5455287"/>
                <a:gd name="connsiteX5" fmla="*/ 2534517 w 4781547"/>
                <a:gd name="connsiteY5" fmla="*/ 5416851 h 5455287"/>
                <a:gd name="connsiteX6" fmla="*/ 2247029 w 4781547"/>
                <a:gd name="connsiteY6" fmla="*/ 5416851 h 5455287"/>
                <a:gd name="connsiteX7" fmla="*/ 144257 w 4781547"/>
                <a:gd name="connsiteY7" fmla="*/ 4205695 h 5455287"/>
                <a:gd name="connsiteX8" fmla="*/ 0 w 4781547"/>
                <a:gd name="connsiteY8" fmla="*/ 3956132 h 5455287"/>
                <a:gd name="connsiteX9" fmla="*/ 0 w 4781547"/>
                <a:gd name="connsiteY9" fmla="*/ 1499156 h 5455287"/>
                <a:gd name="connsiteX10" fmla="*/ 144257 w 4781547"/>
                <a:gd name="connsiteY10" fmla="*/ 1249593 h 5455287"/>
                <a:gd name="connsiteX11" fmla="*/ 2247029 w 4781547"/>
                <a:gd name="connsiteY11" fmla="*/ 38437 h 5455287"/>
                <a:gd name="connsiteX12" fmla="*/ 2534517 w 4781547"/>
                <a:gd name="connsiteY12" fmla="*/ 38437 h 5455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81547" h="5455287">
                  <a:moveTo>
                    <a:pt x="2534517" y="38437"/>
                  </a:moveTo>
                  <a:lnTo>
                    <a:pt x="4637291" y="1249593"/>
                  </a:lnTo>
                  <a:cubicBezTo>
                    <a:pt x="4726585" y="1301025"/>
                    <a:pt x="4781547" y="1396109"/>
                    <a:pt x="4781547" y="1499156"/>
                  </a:cubicBezTo>
                  <a:lnTo>
                    <a:pt x="4781547" y="3956132"/>
                  </a:lnTo>
                  <a:cubicBezTo>
                    <a:pt x="4781547" y="4059179"/>
                    <a:pt x="4726585" y="4154263"/>
                    <a:pt x="4637291" y="4205695"/>
                  </a:cubicBezTo>
                  <a:lnTo>
                    <a:pt x="2534517" y="5416851"/>
                  </a:lnTo>
                  <a:cubicBezTo>
                    <a:pt x="2445539" y="5468100"/>
                    <a:pt x="2336007" y="5468100"/>
                    <a:pt x="2247029" y="5416851"/>
                  </a:cubicBezTo>
                  <a:lnTo>
                    <a:pt x="144257" y="4205695"/>
                  </a:lnTo>
                  <a:cubicBezTo>
                    <a:pt x="54962" y="4154263"/>
                    <a:pt x="0" y="4059179"/>
                    <a:pt x="0" y="3956132"/>
                  </a:cubicBezTo>
                  <a:lnTo>
                    <a:pt x="0" y="1499156"/>
                  </a:lnTo>
                  <a:cubicBezTo>
                    <a:pt x="0" y="1396109"/>
                    <a:pt x="54962" y="1301025"/>
                    <a:pt x="144257" y="1249593"/>
                  </a:cubicBezTo>
                  <a:lnTo>
                    <a:pt x="2247029" y="38437"/>
                  </a:lnTo>
                  <a:cubicBezTo>
                    <a:pt x="2336007" y="-12812"/>
                    <a:pt x="2445539" y="-12812"/>
                    <a:pt x="2534517" y="38437"/>
                  </a:cubicBezTo>
                </a:path>
              </a:pathLst>
            </a:custGeom>
            <a:gradFill>
              <a:gsLst>
                <a:gs pos="0">
                  <a:schemeClr val="accent4">
                    <a:lumMod val="60000"/>
                    <a:lumOff val="40000"/>
                    <a:alpha val="57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schemeClr val="accent4">
                  <a:lumMod val="60000"/>
                  <a:lumOff val="40000"/>
                  <a:alpha val="40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kern="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979488" y="300038"/>
            <a:ext cx="10728325" cy="4492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单击此处编辑标题文本样式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979488" y="749300"/>
            <a:ext cx="10728325" cy="7197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D8DF8-61BA-4F61-82A6-35B8261194B6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0FFBD-1BC3-4C1C-A010-13C184F123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D8DF8-61BA-4F61-82A6-35B8261194B6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0FFBD-1BC3-4C1C-A010-13C184F123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gerrit.wakedata-inc.com/c/fecookie/wk-ump/dsp/+/172117" TargetMode="Externa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微前端项目升级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升级脚手架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/>
              <a:t>适配</a:t>
            </a: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zh-CN" altLang="en-US" dirty="0"/>
              <a:t>接入微前端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zh-CN" altLang="en-US" dirty="0"/>
              <a:t>部署</a:t>
            </a:r>
          </a:p>
        </p:txBody>
      </p:sp>
      <p:sp>
        <p:nvSpPr>
          <p:cNvPr id="27" name="六边形 3"/>
          <p:cNvSpPr/>
          <p:nvPr/>
        </p:nvSpPr>
        <p:spPr>
          <a:xfrm flipH="1">
            <a:off x="1723533" y="2185622"/>
            <a:ext cx="584466" cy="666821"/>
          </a:xfrm>
          <a:custGeom>
            <a:avLst/>
            <a:gdLst>
              <a:gd name="connsiteX0" fmla="*/ 2534517 w 4781547"/>
              <a:gd name="connsiteY0" fmla="*/ 38437 h 5455287"/>
              <a:gd name="connsiteX1" fmla="*/ 4637291 w 4781547"/>
              <a:gd name="connsiteY1" fmla="*/ 1249593 h 5455287"/>
              <a:gd name="connsiteX2" fmla="*/ 4781547 w 4781547"/>
              <a:gd name="connsiteY2" fmla="*/ 1499156 h 5455287"/>
              <a:gd name="connsiteX3" fmla="*/ 4781547 w 4781547"/>
              <a:gd name="connsiteY3" fmla="*/ 3956132 h 5455287"/>
              <a:gd name="connsiteX4" fmla="*/ 4637291 w 4781547"/>
              <a:gd name="connsiteY4" fmla="*/ 4205695 h 5455287"/>
              <a:gd name="connsiteX5" fmla="*/ 2534517 w 4781547"/>
              <a:gd name="connsiteY5" fmla="*/ 5416851 h 5455287"/>
              <a:gd name="connsiteX6" fmla="*/ 2247029 w 4781547"/>
              <a:gd name="connsiteY6" fmla="*/ 5416851 h 5455287"/>
              <a:gd name="connsiteX7" fmla="*/ 144257 w 4781547"/>
              <a:gd name="connsiteY7" fmla="*/ 4205695 h 5455287"/>
              <a:gd name="connsiteX8" fmla="*/ 0 w 4781547"/>
              <a:gd name="connsiteY8" fmla="*/ 3956132 h 5455287"/>
              <a:gd name="connsiteX9" fmla="*/ 0 w 4781547"/>
              <a:gd name="connsiteY9" fmla="*/ 1499156 h 5455287"/>
              <a:gd name="connsiteX10" fmla="*/ 144257 w 4781547"/>
              <a:gd name="connsiteY10" fmla="*/ 1249593 h 5455287"/>
              <a:gd name="connsiteX11" fmla="*/ 2247029 w 4781547"/>
              <a:gd name="connsiteY11" fmla="*/ 38437 h 5455287"/>
              <a:gd name="connsiteX12" fmla="*/ 2534517 w 4781547"/>
              <a:gd name="connsiteY12" fmla="*/ 38437 h 54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781547" h="5455287">
                <a:moveTo>
                  <a:pt x="2534517" y="38437"/>
                </a:moveTo>
                <a:lnTo>
                  <a:pt x="4637291" y="1249593"/>
                </a:lnTo>
                <a:cubicBezTo>
                  <a:pt x="4726585" y="1301025"/>
                  <a:pt x="4781547" y="1396109"/>
                  <a:pt x="4781547" y="1499156"/>
                </a:cubicBezTo>
                <a:lnTo>
                  <a:pt x="4781547" y="3956132"/>
                </a:lnTo>
                <a:cubicBezTo>
                  <a:pt x="4781547" y="4059179"/>
                  <a:pt x="4726585" y="4154263"/>
                  <a:pt x="4637291" y="4205695"/>
                </a:cubicBezTo>
                <a:lnTo>
                  <a:pt x="2534517" y="5416851"/>
                </a:lnTo>
                <a:cubicBezTo>
                  <a:pt x="2445539" y="5468100"/>
                  <a:pt x="2336007" y="5468100"/>
                  <a:pt x="2247029" y="5416851"/>
                </a:cubicBezTo>
                <a:lnTo>
                  <a:pt x="144257" y="4205695"/>
                </a:lnTo>
                <a:cubicBezTo>
                  <a:pt x="54962" y="4154263"/>
                  <a:pt x="0" y="4059179"/>
                  <a:pt x="0" y="3956132"/>
                </a:cubicBezTo>
                <a:lnTo>
                  <a:pt x="0" y="1499156"/>
                </a:lnTo>
                <a:cubicBezTo>
                  <a:pt x="0" y="1396109"/>
                  <a:pt x="54962" y="1301025"/>
                  <a:pt x="144257" y="1249593"/>
                </a:cubicBezTo>
                <a:lnTo>
                  <a:pt x="2247029" y="38437"/>
                </a:lnTo>
                <a:cubicBezTo>
                  <a:pt x="2336007" y="-12812"/>
                  <a:pt x="2445539" y="-12812"/>
                  <a:pt x="2534517" y="38437"/>
                </a:cubicBezTo>
              </a:path>
            </a:pathLst>
          </a:custGeom>
          <a:solidFill>
            <a:schemeClr val="accent4">
              <a:lumMod val="20000"/>
              <a:lumOff val="80000"/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b="1" kern="0" dirty="0">
                <a:solidFill>
                  <a:schemeClr val="accent5"/>
                </a:solidFill>
                <a:latin typeface="Arial" panose="020B0604020202020204"/>
                <a:ea typeface="微软雅黑" panose="020B0503020204020204" pitchFamily="34" charset="-122"/>
              </a:rPr>
              <a:t>/01</a:t>
            </a:r>
            <a:endParaRPr lang="zh-CN" altLang="en-US" b="1" kern="0" dirty="0">
              <a:solidFill>
                <a:schemeClr val="accent5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8" name="六边形 3"/>
          <p:cNvSpPr/>
          <p:nvPr/>
        </p:nvSpPr>
        <p:spPr>
          <a:xfrm flipH="1">
            <a:off x="1723533" y="3323887"/>
            <a:ext cx="584466" cy="666821"/>
          </a:xfrm>
          <a:custGeom>
            <a:avLst/>
            <a:gdLst>
              <a:gd name="connsiteX0" fmla="*/ 2534517 w 4781547"/>
              <a:gd name="connsiteY0" fmla="*/ 38437 h 5455287"/>
              <a:gd name="connsiteX1" fmla="*/ 4637291 w 4781547"/>
              <a:gd name="connsiteY1" fmla="*/ 1249593 h 5455287"/>
              <a:gd name="connsiteX2" fmla="*/ 4781547 w 4781547"/>
              <a:gd name="connsiteY2" fmla="*/ 1499156 h 5455287"/>
              <a:gd name="connsiteX3" fmla="*/ 4781547 w 4781547"/>
              <a:gd name="connsiteY3" fmla="*/ 3956132 h 5455287"/>
              <a:gd name="connsiteX4" fmla="*/ 4637291 w 4781547"/>
              <a:gd name="connsiteY4" fmla="*/ 4205695 h 5455287"/>
              <a:gd name="connsiteX5" fmla="*/ 2534517 w 4781547"/>
              <a:gd name="connsiteY5" fmla="*/ 5416851 h 5455287"/>
              <a:gd name="connsiteX6" fmla="*/ 2247029 w 4781547"/>
              <a:gd name="connsiteY6" fmla="*/ 5416851 h 5455287"/>
              <a:gd name="connsiteX7" fmla="*/ 144257 w 4781547"/>
              <a:gd name="connsiteY7" fmla="*/ 4205695 h 5455287"/>
              <a:gd name="connsiteX8" fmla="*/ 0 w 4781547"/>
              <a:gd name="connsiteY8" fmla="*/ 3956132 h 5455287"/>
              <a:gd name="connsiteX9" fmla="*/ 0 w 4781547"/>
              <a:gd name="connsiteY9" fmla="*/ 1499156 h 5455287"/>
              <a:gd name="connsiteX10" fmla="*/ 144257 w 4781547"/>
              <a:gd name="connsiteY10" fmla="*/ 1249593 h 5455287"/>
              <a:gd name="connsiteX11" fmla="*/ 2247029 w 4781547"/>
              <a:gd name="connsiteY11" fmla="*/ 38437 h 5455287"/>
              <a:gd name="connsiteX12" fmla="*/ 2534517 w 4781547"/>
              <a:gd name="connsiteY12" fmla="*/ 38437 h 54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781547" h="5455287">
                <a:moveTo>
                  <a:pt x="2534517" y="38437"/>
                </a:moveTo>
                <a:lnTo>
                  <a:pt x="4637291" y="1249593"/>
                </a:lnTo>
                <a:cubicBezTo>
                  <a:pt x="4726585" y="1301025"/>
                  <a:pt x="4781547" y="1396109"/>
                  <a:pt x="4781547" y="1499156"/>
                </a:cubicBezTo>
                <a:lnTo>
                  <a:pt x="4781547" y="3956132"/>
                </a:lnTo>
                <a:cubicBezTo>
                  <a:pt x="4781547" y="4059179"/>
                  <a:pt x="4726585" y="4154263"/>
                  <a:pt x="4637291" y="4205695"/>
                </a:cubicBezTo>
                <a:lnTo>
                  <a:pt x="2534517" y="5416851"/>
                </a:lnTo>
                <a:cubicBezTo>
                  <a:pt x="2445539" y="5468100"/>
                  <a:pt x="2336007" y="5468100"/>
                  <a:pt x="2247029" y="5416851"/>
                </a:cubicBezTo>
                <a:lnTo>
                  <a:pt x="144257" y="4205695"/>
                </a:lnTo>
                <a:cubicBezTo>
                  <a:pt x="54962" y="4154263"/>
                  <a:pt x="0" y="4059179"/>
                  <a:pt x="0" y="3956132"/>
                </a:cubicBezTo>
                <a:lnTo>
                  <a:pt x="0" y="1499156"/>
                </a:lnTo>
                <a:cubicBezTo>
                  <a:pt x="0" y="1396109"/>
                  <a:pt x="54962" y="1301025"/>
                  <a:pt x="144257" y="1249593"/>
                </a:cubicBezTo>
                <a:lnTo>
                  <a:pt x="2247029" y="38437"/>
                </a:lnTo>
                <a:cubicBezTo>
                  <a:pt x="2336007" y="-12812"/>
                  <a:pt x="2445539" y="-12812"/>
                  <a:pt x="2534517" y="38437"/>
                </a:cubicBezTo>
              </a:path>
            </a:pathLst>
          </a:custGeom>
          <a:solidFill>
            <a:schemeClr val="accent4">
              <a:lumMod val="20000"/>
              <a:lumOff val="80000"/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b="1" kern="0" dirty="0">
                <a:solidFill>
                  <a:schemeClr val="accent5"/>
                </a:solidFill>
                <a:latin typeface="Arial" panose="020B0604020202020204"/>
                <a:ea typeface="微软雅黑" panose="020B0503020204020204" pitchFamily="34" charset="-122"/>
              </a:rPr>
              <a:t>/03</a:t>
            </a:r>
            <a:endParaRPr lang="zh-CN" altLang="en-US" b="1" kern="0" dirty="0">
              <a:solidFill>
                <a:schemeClr val="accent5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30" name="六边形 3"/>
          <p:cNvSpPr/>
          <p:nvPr/>
        </p:nvSpPr>
        <p:spPr>
          <a:xfrm flipH="1">
            <a:off x="6335040" y="2185622"/>
            <a:ext cx="584466" cy="666821"/>
          </a:xfrm>
          <a:custGeom>
            <a:avLst/>
            <a:gdLst>
              <a:gd name="connsiteX0" fmla="*/ 2534517 w 4781547"/>
              <a:gd name="connsiteY0" fmla="*/ 38437 h 5455287"/>
              <a:gd name="connsiteX1" fmla="*/ 4637291 w 4781547"/>
              <a:gd name="connsiteY1" fmla="*/ 1249593 h 5455287"/>
              <a:gd name="connsiteX2" fmla="*/ 4781547 w 4781547"/>
              <a:gd name="connsiteY2" fmla="*/ 1499156 h 5455287"/>
              <a:gd name="connsiteX3" fmla="*/ 4781547 w 4781547"/>
              <a:gd name="connsiteY3" fmla="*/ 3956132 h 5455287"/>
              <a:gd name="connsiteX4" fmla="*/ 4637291 w 4781547"/>
              <a:gd name="connsiteY4" fmla="*/ 4205695 h 5455287"/>
              <a:gd name="connsiteX5" fmla="*/ 2534517 w 4781547"/>
              <a:gd name="connsiteY5" fmla="*/ 5416851 h 5455287"/>
              <a:gd name="connsiteX6" fmla="*/ 2247029 w 4781547"/>
              <a:gd name="connsiteY6" fmla="*/ 5416851 h 5455287"/>
              <a:gd name="connsiteX7" fmla="*/ 144257 w 4781547"/>
              <a:gd name="connsiteY7" fmla="*/ 4205695 h 5455287"/>
              <a:gd name="connsiteX8" fmla="*/ 0 w 4781547"/>
              <a:gd name="connsiteY8" fmla="*/ 3956132 h 5455287"/>
              <a:gd name="connsiteX9" fmla="*/ 0 w 4781547"/>
              <a:gd name="connsiteY9" fmla="*/ 1499156 h 5455287"/>
              <a:gd name="connsiteX10" fmla="*/ 144257 w 4781547"/>
              <a:gd name="connsiteY10" fmla="*/ 1249593 h 5455287"/>
              <a:gd name="connsiteX11" fmla="*/ 2247029 w 4781547"/>
              <a:gd name="connsiteY11" fmla="*/ 38437 h 5455287"/>
              <a:gd name="connsiteX12" fmla="*/ 2534517 w 4781547"/>
              <a:gd name="connsiteY12" fmla="*/ 38437 h 54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781547" h="5455287">
                <a:moveTo>
                  <a:pt x="2534517" y="38437"/>
                </a:moveTo>
                <a:lnTo>
                  <a:pt x="4637291" y="1249593"/>
                </a:lnTo>
                <a:cubicBezTo>
                  <a:pt x="4726585" y="1301025"/>
                  <a:pt x="4781547" y="1396109"/>
                  <a:pt x="4781547" y="1499156"/>
                </a:cubicBezTo>
                <a:lnTo>
                  <a:pt x="4781547" y="3956132"/>
                </a:lnTo>
                <a:cubicBezTo>
                  <a:pt x="4781547" y="4059179"/>
                  <a:pt x="4726585" y="4154263"/>
                  <a:pt x="4637291" y="4205695"/>
                </a:cubicBezTo>
                <a:lnTo>
                  <a:pt x="2534517" y="5416851"/>
                </a:lnTo>
                <a:cubicBezTo>
                  <a:pt x="2445539" y="5468100"/>
                  <a:pt x="2336007" y="5468100"/>
                  <a:pt x="2247029" y="5416851"/>
                </a:cubicBezTo>
                <a:lnTo>
                  <a:pt x="144257" y="4205695"/>
                </a:lnTo>
                <a:cubicBezTo>
                  <a:pt x="54962" y="4154263"/>
                  <a:pt x="0" y="4059179"/>
                  <a:pt x="0" y="3956132"/>
                </a:cubicBezTo>
                <a:lnTo>
                  <a:pt x="0" y="1499156"/>
                </a:lnTo>
                <a:cubicBezTo>
                  <a:pt x="0" y="1396109"/>
                  <a:pt x="54962" y="1301025"/>
                  <a:pt x="144257" y="1249593"/>
                </a:cubicBezTo>
                <a:lnTo>
                  <a:pt x="2247029" y="38437"/>
                </a:lnTo>
                <a:cubicBezTo>
                  <a:pt x="2336007" y="-12812"/>
                  <a:pt x="2445539" y="-12812"/>
                  <a:pt x="2534517" y="38437"/>
                </a:cubicBezTo>
              </a:path>
            </a:pathLst>
          </a:custGeom>
          <a:solidFill>
            <a:schemeClr val="accent4">
              <a:lumMod val="20000"/>
              <a:lumOff val="80000"/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b="1" kern="0" dirty="0">
                <a:solidFill>
                  <a:schemeClr val="accent5"/>
                </a:solidFill>
                <a:latin typeface="Arial" panose="020B0604020202020204"/>
                <a:ea typeface="微软雅黑" panose="020B0503020204020204" pitchFamily="34" charset="-122"/>
              </a:rPr>
              <a:t>/02</a:t>
            </a:r>
            <a:endParaRPr lang="zh-CN" altLang="en-US" b="1" kern="0" dirty="0">
              <a:solidFill>
                <a:schemeClr val="accent5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31" name="六边形 3"/>
          <p:cNvSpPr/>
          <p:nvPr/>
        </p:nvSpPr>
        <p:spPr>
          <a:xfrm flipH="1">
            <a:off x="6335040" y="3323886"/>
            <a:ext cx="584466" cy="666821"/>
          </a:xfrm>
          <a:custGeom>
            <a:avLst/>
            <a:gdLst>
              <a:gd name="connsiteX0" fmla="*/ 2534517 w 4781547"/>
              <a:gd name="connsiteY0" fmla="*/ 38437 h 5455287"/>
              <a:gd name="connsiteX1" fmla="*/ 4637291 w 4781547"/>
              <a:gd name="connsiteY1" fmla="*/ 1249593 h 5455287"/>
              <a:gd name="connsiteX2" fmla="*/ 4781547 w 4781547"/>
              <a:gd name="connsiteY2" fmla="*/ 1499156 h 5455287"/>
              <a:gd name="connsiteX3" fmla="*/ 4781547 w 4781547"/>
              <a:gd name="connsiteY3" fmla="*/ 3956132 h 5455287"/>
              <a:gd name="connsiteX4" fmla="*/ 4637291 w 4781547"/>
              <a:gd name="connsiteY4" fmla="*/ 4205695 h 5455287"/>
              <a:gd name="connsiteX5" fmla="*/ 2534517 w 4781547"/>
              <a:gd name="connsiteY5" fmla="*/ 5416851 h 5455287"/>
              <a:gd name="connsiteX6" fmla="*/ 2247029 w 4781547"/>
              <a:gd name="connsiteY6" fmla="*/ 5416851 h 5455287"/>
              <a:gd name="connsiteX7" fmla="*/ 144257 w 4781547"/>
              <a:gd name="connsiteY7" fmla="*/ 4205695 h 5455287"/>
              <a:gd name="connsiteX8" fmla="*/ 0 w 4781547"/>
              <a:gd name="connsiteY8" fmla="*/ 3956132 h 5455287"/>
              <a:gd name="connsiteX9" fmla="*/ 0 w 4781547"/>
              <a:gd name="connsiteY9" fmla="*/ 1499156 h 5455287"/>
              <a:gd name="connsiteX10" fmla="*/ 144257 w 4781547"/>
              <a:gd name="connsiteY10" fmla="*/ 1249593 h 5455287"/>
              <a:gd name="connsiteX11" fmla="*/ 2247029 w 4781547"/>
              <a:gd name="connsiteY11" fmla="*/ 38437 h 5455287"/>
              <a:gd name="connsiteX12" fmla="*/ 2534517 w 4781547"/>
              <a:gd name="connsiteY12" fmla="*/ 38437 h 54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781547" h="5455287">
                <a:moveTo>
                  <a:pt x="2534517" y="38437"/>
                </a:moveTo>
                <a:lnTo>
                  <a:pt x="4637291" y="1249593"/>
                </a:lnTo>
                <a:cubicBezTo>
                  <a:pt x="4726585" y="1301025"/>
                  <a:pt x="4781547" y="1396109"/>
                  <a:pt x="4781547" y="1499156"/>
                </a:cubicBezTo>
                <a:lnTo>
                  <a:pt x="4781547" y="3956132"/>
                </a:lnTo>
                <a:cubicBezTo>
                  <a:pt x="4781547" y="4059179"/>
                  <a:pt x="4726585" y="4154263"/>
                  <a:pt x="4637291" y="4205695"/>
                </a:cubicBezTo>
                <a:lnTo>
                  <a:pt x="2534517" y="5416851"/>
                </a:lnTo>
                <a:cubicBezTo>
                  <a:pt x="2445539" y="5468100"/>
                  <a:pt x="2336007" y="5468100"/>
                  <a:pt x="2247029" y="5416851"/>
                </a:cubicBezTo>
                <a:lnTo>
                  <a:pt x="144257" y="4205695"/>
                </a:lnTo>
                <a:cubicBezTo>
                  <a:pt x="54962" y="4154263"/>
                  <a:pt x="0" y="4059179"/>
                  <a:pt x="0" y="3956132"/>
                </a:cubicBezTo>
                <a:lnTo>
                  <a:pt x="0" y="1499156"/>
                </a:lnTo>
                <a:cubicBezTo>
                  <a:pt x="0" y="1396109"/>
                  <a:pt x="54962" y="1301025"/>
                  <a:pt x="144257" y="1249593"/>
                </a:cubicBezTo>
                <a:lnTo>
                  <a:pt x="2247029" y="38437"/>
                </a:lnTo>
                <a:cubicBezTo>
                  <a:pt x="2336007" y="-12812"/>
                  <a:pt x="2445539" y="-12812"/>
                  <a:pt x="2534517" y="38437"/>
                </a:cubicBezTo>
              </a:path>
            </a:pathLst>
          </a:custGeom>
          <a:solidFill>
            <a:schemeClr val="accent4">
              <a:lumMod val="20000"/>
              <a:lumOff val="80000"/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b="1" kern="0" dirty="0">
                <a:solidFill>
                  <a:schemeClr val="accent5"/>
                </a:solidFill>
                <a:latin typeface="Arial" panose="020B0604020202020204"/>
                <a:ea typeface="微软雅黑" panose="020B0503020204020204" pitchFamily="34" charset="-122"/>
              </a:rPr>
              <a:t>/04</a:t>
            </a:r>
            <a:endParaRPr lang="zh-CN" altLang="en-US" b="1" kern="0" dirty="0">
              <a:solidFill>
                <a:schemeClr val="accent5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95000" lnSpcReduction="10000"/>
          </a:bodyPr>
          <a:lstStyle/>
          <a:p>
            <a:r>
              <a:rPr lang="zh-CN" altLang="en-US" dirty="0"/>
              <a:t>升级脚手架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69925" y="1252855"/>
            <a:ext cx="28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Webpack </a:t>
            </a:r>
            <a:r>
              <a:rPr lang="zh-CN" altLang="en-US" b="1" dirty="0"/>
              <a:t>升级 </a:t>
            </a:r>
            <a:r>
              <a:rPr lang="en-US" altLang="zh-CN" b="1" dirty="0"/>
              <a:t>Vue-cli@5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28E055-6401-F043-9AF8-ABA252B90CBE}"/>
              </a:ext>
            </a:extLst>
          </p:cNvPr>
          <p:cNvSpPr txBox="1"/>
          <p:nvPr/>
        </p:nvSpPr>
        <p:spPr>
          <a:xfrm>
            <a:off x="669925" y="6122142"/>
            <a:ext cx="721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>
                <a:hlinkClick r:id="rId2"/>
              </a:rPr>
              <a:t>http://gerrit.wakedata-inc.com/c/fecookie/wk-ump/dsp/+/172117</a:t>
            </a:r>
            <a:endParaRPr lang="zh-CN" altLang="en-US" u="sng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67DB517-AE9A-E233-178A-DCC6BD4B24C2}"/>
              </a:ext>
            </a:extLst>
          </p:cNvPr>
          <p:cNvSpPr txBox="1"/>
          <p:nvPr/>
        </p:nvSpPr>
        <p:spPr>
          <a:xfrm>
            <a:off x="979488" y="2408518"/>
            <a:ext cx="4148893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更新依赖以及添加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的相关依赖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修改</a:t>
            </a:r>
            <a:r>
              <a:rPr lang="en-US" altLang="zh-CN" dirty="0"/>
              <a:t>babel</a:t>
            </a:r>
            <a:r>
              <a:rPr lang="zh-CN" altLang="en-US" dirty="0"/>
              <a:t>配置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调整代理配置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95000" lnSpcReduction="10000"/>
          </a:bodyPr>
          <a:lstStyle/>
          <a:p>
            <a:r>
              <a:rPr lang="zh-CN" altLang="en-US" dirty="0"/>
              <a:t>其他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B63858-D528-0D9A-20C4-FD8EC6B61D00}"/>
              </a:ext>
            </a:extLst>
          </p:cNvPr>
          <p:cNvSpPr txBox="1"/>
          <p:nvPr/>
        </p:nvSpPr>
        <p:spPr>
          <a:xfrm>
            <a:off x="830077" y="1075765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Vue2.7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更好的</a:t>
            </a:r>
            <a:r>
              <a:rPr lang="en-US" altLang="zh-CN" dirty="0" err="1"/>
              <a:t>ts</a:t>
            </a:r>
            <a:r>
              <a:rPr lang="zh-CN" altLang="en-US" dirty="0"/>
              <a:t>支持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Composition API	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A4DE5C-CF2E-BC17-26F1-51064427F9F4}"/>
              </a:ext>
            </a:extLst>
          </p:cNvPr>
          <p:cNvSpPr txBox="1"/>
          <p:nvPr/>
        </p:nvSpPr>
        <p:spPr>
          <a:xfrm>
            <a:off x="830077" y="3233271"/>
            <a:ext cx="2605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Wkstd</a:t>
            </a:r>
            <a:r>
              <a:rPr lang="en-US" altLang="zh-CN" dirty="0"/>
              <a:t> 0.2.X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更加智能的</a:t>
            </a:r>
            <a:r>
              <a:rPr lang="en-US" altLang="zh-CN" dirty="0" err="1"/>
              <a:t>eslint</a:t>
            </a:r>
            <a:r>
              <a:rPr lang="zh-CN" altLang="en-US" dirty="0"/>
              <a:t>校验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CE1394-8E23-A0A1-BBC7-3B0E7AC5E37B}"/>
              </a:ext>
            </a:extLst>
          </p:cNvPr>
          <p:cNvSpPr txBox="1"/>
          <p:nvPr/>
        </p:nvSpPr>
        <p:spPr>
          <a:xfrm>
            <a:off x="830077" y="4781177"/>
            <a:ext cx="2319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Pnpm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更好用的包管理器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95000" lnSpcReduction="10000"/>
          </a:bodyPr>
          <a:lstStyle/>
          <a:p>
            <a:r>
              <a:rPr lang="zh-CN" altLang="en-US" dirty="0"/>
              <a:t>接入微前端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32E00F-4ED8-5199-E487-5C057C431E72}"/>
              </a:ext>
            </a:extLst>
          </p:cNvPr>
          <p:cNvSpPr txBox="1"/>
          <p:nvPr/>
        </p:nvSpPr>
        <p:spPr>
          <a:xfrm>
            <a:off x="687293" y="9502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安装对应依赖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CAC4F35-C48C-6692-6D42-224B13BD8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7190"/>
              </p:ext>
            </p:extLst>
          </p:nvPr>
        </p:nvGraphicFramePr>
        <p:xfrm>
          <a:off x="687294" y="1520550"/>
          <a:ext cx="9782168" cy="4514463"/>
        </p:xfrm>
        <a:graphic>
          <a:graphicData uri="http://schemas.openxmlformats.org/drawingml/2006/table">
            <a:tbl>
              <a:tblPr/>
              <a:tblGrid>
                <a:gridCol w="3339422">
                  <a:extLst>
                    <a:ext uri="{9D8B030D-6E8A-4147-A177-3AD203B41FA5}">
                      <a16:colId xmlns:a16="http://schemas.microsoft.com/office/drawing/2014/main" val="3163356438"/>
                    </a:ext>
                  </a:extLst>
                </a:gridCol>
                <a:gridCol w="3636354">
                  <a:extLst>
                    <a:ext uri="{9D8B030D-6E8A-4147-A177-3AD203B41FA5}">
                      <a16:colId xmlns:a16="http://schemas.microsoft.com/office/drawing/2014/main" val="2518588042"/>
                    </a:ext>
                  </a:extLst>
                </a:gridCol>
                <a:gridCol w="1142136">
                  <a:extLst>
                    <a:ext uri="{9D8B030D-6E8A-4147-A177-3AD203B41FA5}">
                      <a16:colId xmlns:a16="http://schemas.microsoft.com/office/drawing/2014/main" val="98200417"/>
                    </a:ext>
                  </a:extLst>
                </a:gridCol>
                <a:gridCol w="1664256">
                  <a:extLst>
                    <a:ext uri="{9D8B030D-6E8A-4147-A177-3AD203B41FA5}">
                      <a16:colId xmlns:a16="http://schemas.microsoft.com/office/drawing/2014/main" val="882964515"/>
                    </a:ext>
                  </a:extLst>
                </a:gridCol>
              </a:tblGrid>
              <a:tr h="278093">
                <a:tc>
                  <a:txBody>
                    <a:bodyPr/>
                    <a:lstStyle/>
                    <a:p>
                      <a:r>
                        <a:rPr lang="en-US" sz="1300" b="1">
                          <a:effectLst/>
                        </a:rPr>
                        <a:t>name</a:t>
                      </a:r>
                    </a:p>
                  </a:txBody>
                  <a:tcPr marL="88608" marR="88608" marT="40896" marB="4089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>
                          <a:effectLst/>
                        </a:rPr>
                        <a:t>description</a:t>
                      </a:r>
                    </a:p>
                  </a:txBody>
                  <a:tcPr marL="88608" marR="88608" marT="40896" marB="4089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>
                          <a:effectLst/>
                        </a:rPr>
                        <a:t>required</a:t>
                      </a:r>
                    </a:p>
                  </a:txBody>
                  <a:tcPr marL="88608" marR="88608" marT="40896" marB="4089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>
                          <a:effectLst/>
                        </a:rPr>
                        <a:t>devDependencies</a:t>
                      </a:r>
                    </a:p>
                  </a:txBody>
                  <a:tcPr marL="88608" marR="88608" marT="40896" marB="4089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371000"/>
                  </a:ext>
                </a:extLst>
              </a:tr>
              <a:tr h="439399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@wakeadmin/bay</a:t>
                      </a:r>
                    </a:p>
                  </a:txBody>
                  <a:tcPr marL="88608" marR="88608" marT="40896" marB="4089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基座</a:t>
                      </a:r>
                    </a:p>
                  </a:txBody>
                  <a:tcPr marL="88608" marR="88608" marT="40896" marB="4089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✅</a:t>
                      </a:r>
                    </a:p>
                  </a:txBody>
                  <a:tcPr marL="88608" marR="88608" marT="40896" marB="4089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❎</a:t>
                      </a:r>
                    </a:p>
                  </a:txBody>
                  <a:tcPr marL="88608" marR="88608" marT="40896" marB="4089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814151"/>
                  </a:ext>
                </a:extLst>
              </a:tr>
              <a:tr h="474394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@wakeadmin/h</a:t>
                      </a:r>
                    </a:p>
                  </a:txBody>
                  <a:tcPr marL="88608" marR="88608" marT="40896" marB="4089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适用于</a:t>
                      </a:r>
                      <a:r>
                        <a:rPr lang="en-US" sz="1300">
                          <a:effectLst/>
                        </a:rPr>
                        <a:t>vue2、vue3</a:t>
                      </a:r>
                      <a:r>
                        <a:rPr lang="zh-CN" altLang="en-US" sz="1300">
                          <a:effectLst/>
                        </a:rPr>
                        <a:t>的自定义</a:t>
                      </a:r>
                      <a:r>
                        <a:rPr lang="en-US" sz="1300">
                          <a:effectLst/>
                        </a:rPr>
                        <a:t>jsx</a:t>
                      </a:r>
                      <a:r>
                        <a:rPr lang="zh-CN" altLang="en-US" sz="1300">
                          <a:effectLst/>
                        </a:rPr>
                        <a:t>库</a:t>
                      </a:r>
                    </a:p>
                  </a:txBody>
                  <a:tcPr marL="88608" marR="88608" marT="40896" marB="4089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❎</a:t>
                      </a:r>
                    </a:p>
                  </a:txBody>
                  <a:tcPr marL="88608" marR="88608" marT="40896" marB="4089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❎</a:t>
                      </a:r>
                    </a:p>
                  </a:txBody>
                  <a:tcPr marL="88608" marR="88608" marT="40896" marB="4089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363502"/>
                  </a:ext>
                </a:extLst>
              </a:tr>
              <a:tr h="474394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@wakeadmin/i18n-legacy</a:t>
                      </a:r>
                    </a:p>
                  </a:txBody>
                  <a:tcPr marL="88608" marR="88608" marT="40896" marB="4089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vue2</a:t>
                      </a:r>
                      <a:r>
                        <a:rPr lang="zh-CN" altLang="en-US" sz="1300">
                          <a:effectLst/>
                        </a:rPr>
                        <a:t>的</a:t>
                      </a:r>
                      <a:r>
                        <a:rPr lang="en-US" sz="1300">
                          <a:effectLst/>
                        </a:rPr>
                        <a:t>i18n</a:t>
                      </a:r>
                      <a:r>
                        <a:rPr lang="zh-CN" altLang="en-US" sz="1300">
                          <a:effectLst/>
                        </a:rPr>
                        <a:t>库</a:t>
                      </a:r>
                    </a:p>
                  </a:txBody>
                  <a:tcPr marL="88608" marR="88608" marT="40896" marB="4089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❎</a:t>
                      </a:r>
                    </a:p>
                  </a:txBody>
                  <a:tcPr marL="88608" marR="88608" marT="40896" marB="4089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❎</a:t>
                      </a:r>
                    </a:p>
                  </a:txBody>
                  <a:tcPr marL="88608" marR="88608" marT="40896" marB="4089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820115"/>
                  </a:ext>
                </a:extLst>
              </a:tr>
              <a:tr h="474394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@wakeadmin/docker-build</a:t>
                      </a:r>
                    </a:p>
                  </a:txBody>
                  <a:tcPr marL="88608" marR="88608" marT="40896" marB="4089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docker</a:t>
                      </a:r>
                      <a:r>
                        <a:rPr lang="zh-CN" altLang="en-US" sz="1300" dirty="0">
                          <a:effectLst/>
                        </a:rPr>
                        <a:t>镜像打包脚本</a:t>
                      </a:r>
                    </a:p>
                  </a:txBody>
                  <a:tcPr marL="88608" marR="88608" marT="40896" marB="4089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✅</a:t>
                      </a:r>
                    </a:p>
                  </a:txBody>
                  <a:tcPr marL="88608" marR="88608" marT="40896" marB="4089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✅</a:t>
                      </a:r>
                    </a:p>
                  </a:txBody>
                  <a:tcPr marL="88608" marR="88608" marT="40896" marB="4089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48372"/>
                  </a:ext>
                </a:extLst>
              </a:tr>
              <a:tr h="474394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@wakeadmin/tailwind</a:t>
                      </a:r>
                    </a:p>
                  </a:txBody>
                  <a:tcPr marL="88608" marR="88608" marT="40896" marB="4089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基于惟客云主体的</a:t>
                      </a:r>
                      <a:r>
                        <a:rPr lang="en-US" altLang="zh-CN" sz="1300">
                          <a:effectLst/>
                        </a:rPr>
                        <a:t>tailwind</a:t>
                      </a:r>
                      <a:r>
                        <a:rPr lang="zh-CN" altLang="en-US" sz="1300">
                          <a:effectLst/>
                        </a:rPr>
                        <a:t>预设</a:t>
                      </a:r>
                    </a:p>
                  </a:txBody>
                  <a:tcPr marL="88608" marR="88608" marT="40896" marB="4089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❎</a:t>
                      </a:r>
                    </a:p>
                  </a:txBody>
                  <a:tcPr marL="88608" marR="88608" marT="40896" marB="4089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✅</a:t>
                      </a:r>
                    </a:p>
                  </a:txBody>
                  <a:tcPr marL="88608" marR="88608" marT="40896" marB="4089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6778"/>
                  </a:ext>
                </a:extLst>
              </a:tr>
              <a:tr h="474394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@wakeadmin/vue-cli-plugin-i18n</a:t>
                      </a:r>
                    </a:p>
                  </a:txBody>
                  <a:tcPr marL="88608" marR="88608" marT="40896" marB="4089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i18n</a:t>
                      </a:r>
                      <a:r>
                        <a:rPr lang="zh-CN" altLang="en-US" sz="1300">
                          <a:effectLst/>
                        </a:rPr>
                        <a:t>语言包资源打包插件</a:t>
                      </a:r>
                    </a:p>
                  </a:txBody>
                  <a:tcPr marL="88608" marR="88608" marT="40896" marB="4089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❎</a:t>
                      </a:r>
                    </a:p>
                  </a:txBody>
                  <a:tcPr marL="88608" marR="88608" marT="40896" marB="4089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✅</a:t>
                      </a:r>
                    </a:p>
                  </a:txBody>
                  <a:tcPr marL="88608" marR="88608" marT="40896" marB="4089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141172"/>
                  </a:ext>
                </a:extLst>
              </a:tr>
              <a:tr h="474394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@wakeadmin/vue-cli-plugin-mapp-child</a:t>
                      </a:r>
                    </a:p>
                  </a:txBody>
                  <a:tcPr marL="88608" marR="88608" marT="40896" marB="4089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微前端子应用打包插件</a:t>
                      </a:r>
                    </a:p>
                  </a:txBody>
                  <a:tcPr marL="88608" marR="88608" marT="40896" marB="4089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✅</a:t>
                      </a:r>
                    </a:p>
                  </a:txBody>
                  <a:tcPr marL="88608" marR="88608" marT="40896" marB="4089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✅</a:t>
                      </a:r>
                    </a:p>
                  </a:txBody>
                  <a:tcPr marL="88608" marR="88608" marT="40896" marB="4089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951125"/>
                  </a:ext>
                </a:extLst>
              </a:tr>
              <a:tr h="474394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@wakeadmin/vue-cli-plugin-vendor</a:t>
                      </a:r>
                    </a:p>
                  </a:txBody>
                  <a:tcPr marL="88608" marR="88608" marT="40896" marB="4089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微前端通用依赖共享插件</a:t>
                      </a:r>
                    </a:p>
                  </a:txBody>
                  <a:tcPr marL="88608" marR="88608" marT="40896" marB="4089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❎</a:t>
                      </a:r>
                    </a:p>
                  </a:txBody>
                  <a:tcPr marL="88608" marR="88608" marT="40896" marB="4089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✅</a:t>
                      </a:r>
                    </a:p>
                  </a:txBody>
                  <a:tcPr marL="88608" marR="88608" marT="40896" marB="4089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763696"/>
                  </a:ext>
                </a:extLst>
              </a:tr>
              <a:tr h="474394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babel-preset-wakeadmin</a:t>
                      </a:r>
                    </a:p>
                  </a:txBody>
                  <a:tcPr marL="88608" marR="88608" marT="40896" marB="4089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jsx</a:t>
                      </a:r>
                      <a:r>
                        <a:rPr lang="zh-CN" altLang="en-US" sz="1300">
                          <a:effectLst/>
                        </a:rPr>
                        <a:t>转换插件</a:t>
                      </a:r>
                    </a:p>
                  </a:txBody>
                  <a:tcPr marL="88608" marR="88608" marT="40896" marB="4089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❎</a:t>
                      </a:r>
                    </a:p>
                  </a:txBody>
                  <a:tcPr marL="88608" marR="88608" marT="40896" marB="4089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effectLst/>
                        </a:rPr>
                        <a:t>✅</a:t>
                      </a:r>
                    </a:p>
                  </a:txBody>
                  <a:tcPr marL="88608" marR="88608" marT="40896" marB="4089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419302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D8A744AA-E918-23A6-97B2-6CAE242AB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05" y="15210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4100B00-04D8-C713-49FE-6E54BB44561C}"/>
              </a:ext>
            </a:extLst>
          </p:cNvPr>
          <p:cNvSpPr txBox="1"/>
          <p:nvPr/>
        </p:nvSpPr>
        <p:spPr>
          <a:xfrm>
            <a:off x="478117" y="1512048"/>
            <a:ext cx="9232014" cy="25431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如果有依赖 </a:t>
            </a:r>
            <a:r>
              <a:rPr lang="en-US" altLang="zh-CN" dirty="0" err="1"/>
              <a:t>wk</a:t>
            </a:r>
            <a:r>
              <a:rPr lang="en-US" altLang="zh-CN" dirty="0"/>
              <a:t>-</a:t>
            </a:r>
            <a:r>
              <a:rPr lang="en-US" altLang="zh-CN" dirty="0" err="1"/>
              <a:t>bz</a:t>
            </a:r>
            <a:r>
              <a:rPr lang="en-US" altLang="zh-CN" dirty="0"/>
              <a:t>-common</a:t>
            </a:r>
            <a:r>
              <a:rPr lang="zh-CN" altLang="en-US" dirty="0"/>
              <a:t>， 那么需要更新到</a:t>
            </a:r>
            <a:r>
              <a:rPr lang="en-US" altLang="zh-CN" dirty="0"/>
              <a:t>wk-bz-common@3.0.0-ddd-dev35</a:t>
            </a:r>
            <a:r>
              <a:rPr lang="zh-CN" altLang="en-US" dirty="0"/>
              <a:t>以上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移除</a:t>
            </a:r>
            <a:r>
              <a:rPr lang="en-US" altLang="zh-CN" dirty="0" err="1"/>
              <a:t>wkb</a:t>
            </a:r>
            <a:r>
              <a:rPr lang="en-US" altLang="zh-CN" dirty="0"/>
              <a:t>-common-</a:t>
            </a:r>
            <a:r>
              <a:rPr lang="en-US" altLang="zh-CN" dirty="0" err="1"/>
              <a:t>ui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更新</a:t>
            </a:r>
            <a:r>
              <a:rPr lang="en-US" altLang="zh-CN" dirty="0"/>
              <a:t>vue.config.js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创建微应用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增加构建</a:t>
            </a:r>
            <a:r>
              <a:rPr lang="en-US" altLang="zh-CN" dirty="0"/>
              <a:t>/</a:t>
            </a:r>
            <a:r>
              <a:rPr lang="zh-CN" altLang="en-US" dirty="0"/>
              <a:t>类型检测脚本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生命周期适配</a:t>
            </a:r>
            <a:endParaRPr lang="en-US" altLang="zh-CN" dirty="0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E2BC4D15-B4C1-D8DD-59C6-7174E2829E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95000" lnSpcReduction="10000"/>
          </a:bodyPr>
          <a:lstStyle/>
          <a:p>
            <a:r>
              <a:rPr lang="zh-CN" altLang="en-US" dirty="0"/>
              <a:t>接入微前端</a:t>
            </a:r>
          </a:p>
        </p:txBody>
      </p:sp>
    </p:spTree>
    <p:extLst>
      <p:ext uri="{BB962C8B-B14F-4D97-AF65-F5344CB8AC3E}">
        <p14:creationId xmlns:p14="http://schemas.microsoft.com/office/powerpoint/2010/main" val="2786897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4100B00-04D8-C713-49FE-6E54BB44561C}"/>
              </a:ext>
            </a:extLst>
          </p:cNvPr>
          <p:cNvSpPr txBox="1"/>
          <p:nvPr/>
        </p:nvSpPr>
        <p:spPr>
          <a:xfrm>
            <a:off x="513976" y="1004048"/>
            <a:ext cx="272702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样式处理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适配多语言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适配图标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通用共享依赖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跨域请求处理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http</a:t>
            </a:r>
            <a:r>
              <a:rPr lang="zh-CN" altLang="en-US" dirty="0"/>
              <a:t>请求以及错误弹窗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E2BC4D15-B4C1-D8DD-59C6-7174E2829E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95000" lnSpcReduction="10000"/>
          </a:bodyPr>
          <a:lstStyle/>
          <a:p>
            <a:r>
              <a:rPr lang="zh-CN" altLang="en-US" dirty="0"/>
              <a:t>适配微前端</a:t>
            </a:r>
          </a:p>
        </p:txBody>
      </p:sp>
    </p:spTree>
    <p:extLst>
      <p:ext uri="{BB962C8B-B14F-4D97-AF65-F5344CB8AC3E}">
        <p14:creationId xmlns:p14="http://schemas.microsoft.com/office/powerpoint/2010/main" val="4066716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4100B00-04D8-C713-49FE-6E54BB44561C}"/>
              </a:ext>
            </a:extLst>
          </p:cNvPr>
          <p:cNvSpPr txBox="1"/>
          <p:nvPr/>
        </p:nvSpPr>
        <p:spPr>
          <a:xfrm>
            <a:off x="513976" y="1004048"/>
            <a:ext cx="3882794" cy="1296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参照</a:t>
            </a:r>
            <a:r>
              <a:rPr lang="en-US" altLang="zh-CN" dirty="0"/>
              <a:t>app-</a:t>
            </a:r>
            <a:r>
              <a:rPr lang="en-US" altLang="zh-CN" dirty="0" err="1"/>
              <a:t>dsp</a:t>
            </a:r>
            <a:r>
              <a:rPr lang="zh-CN" altLang="en-US" dirty="0"/>
              <a:t>构建一个</a:t>
            </a:r>
            <a:r>
              <a:rPr lang="en-US" altLang="zh-CN" dirty="0"/>
              <a:t>Jenkins</a:t>
            </a:r>
            <a:r>
              <a:rPr lang="zh-CN" altLang="en-US" dirty="0"/>
              <a:t>项目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初始化环境（如果有必要）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流量劫持</a:t>
            </a:r>
            <a:endParaRPr lang="en-US" altLang="zh-CN" dirty="0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E2BC4D15-B4C1-D8DD-59C6-7174E2829E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95000" lnSpcReduction="10000"/>
          </a:bodyPr>
          <a:lstStyle/>
          <a:p>
            <a:r>
              <a:rPr lang="zh-CN" altLang="en-US" dirty="0"/>
              <a:t>部署</a:t>
            </a:r>
          </a:p>
        </p:txBody>
      </p:sp>
    </p:spTree>
    <p:extLst>
      <p:ext uri="{BB962C8B-B14F-4D97-AF65-F5344CB8AC3E}">
        <p14:creationId xmlns:p14="http://schemas.microsoft.com/office/powerpoint/2010/main" val="2445069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arrow&quot;,&quot;Name&quot;:&quot;较窄&quot;,&quot;Kind&quot;:&quot;System&quot;,&quot;OldGuidesSetting&quot;:{&quot;HeaderHeight&quot;:10.0,&quot;FooterHeight&quot;:5.0,&quot;SideMargin&quot;:2.5,&quot;TopMargin&quot;:0.0,&quot;BottomMargin&quot;:0.0,&quot;IntervalMargin&quot;:1.0}}"/>
</p:tagLst>
</file>

<file path=ppt/theme/theme1.xml><?xml version="1.0" encoding="utf-8"?>
<a:theme xmlns:a="http://schemas.openxmlformats.org/drawingml/2006/main" name="Office 主题​​">
  <a:themeElements>
    <a:clrScheme name="惟客色板 V1.0">
      <a:dk1>
        <a:sysClr val="windowText" lastClr="000000"/>
      </a:dk1>
      <a:lt1>
        <a:sysClr val="window" lastClr="AAF0FA"/>
      </a:lt1>
      <a:dk2>
        <a:srgbClr val="44546A"/>
      </a:dk2>
      <a:lt2>
        <a:srgbClr val="E7E6E6"/>
      </a:lt2>
      <a:accent1>
        <a:srgbClr val="DEE3ED"/>
      </a:accent1>
      <a:accent2>
        <a:srgbClr val="54575A"/>
      </a:accent2>
      <a:accent3>
        <a:srgbClr val="A5A5A5"/>
      </a:accent3>
      <a:accent4>
        <a:srgbClr val="FF6C0E"/>
      </a:accent4>
      <a:accent5>
        <a:srgbClr val="111C4E"/>
      </a:accent5>
      <a:accent6>
        <a:srgbClr val="485A9A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惟客色板 V1.0">
      <a:dk1>
        <a:sysClr val="windowText" lastClr="000000"/>
      </a:dk1>
      <a:lt1>
        <a:sysClr val="window" lastClr="AAF0FA"/>
      </a:lt1>
      <a:dk2>
        <a:srgbClr val="44546A"/>
      </a:dk2>
      <a:lt2>
        <a:srgbClr val="E7E6E6"/>
      </a:lt2>
      <a:accent1>
        <a:srgbClr val="DEE3ED"/>
      </a:accent1>
      <a:accent2>
        <a:srgbClr val="54575A"/>
      </a:accent2>
      <a:accent3>
        <a:srgbClr val="A5A5A5"/>
      </a:accent3>
      <a:accent4>
        <a:srgbClr val="FF6C0E"/>
      </a:accent4>
      <a:accent5>
        <a:srgbClr val="111C4E"/>
      </a:accent5>
      <a:accent6>
        <a:srgbClr val="485A9A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271</Words>
  <Application>Microsoft Office PowerPoint</Application>
  <PresentationFormat>宽屏</PresentationFormat>
  <Paragraphs>87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Wingdings</vt:lpstr>
      <vt:lpstr>Office 主题​​</vt:lpstr>
      <vt:lpstr>1_Office 主题​​</vt:lpstr>
      <vt:lpstr>微前端项目升级</vt:lpstr>
      <vt:lpstr>升级脚手架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LEMON</dc:creator>
  <cp:lastModifiedBy>K Hallz</cp:lastModifiedBy>
  <cp:revision>46</cp:revision>
  <dcterms:created xsi:type="dcterms:W3CDTF">2021-04-13T02:19:00Z</dcterms:created>
  <dcterms:modified xsi:type="dcterms:W3CDTF">2022-08-31T03:20:22Z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E5A7D0484A4F49D282CA2FC9E470C043</vt:lpwstr>
  </property>
  <property fmtid="{D5CDD505-2E9C-101B-9397-08002B2CF9AE}" pid="3" name="KSOProductBuildVer">
    <vt:lpwstr>2052-11.1.0.11372</vt:lpwstr>
  </property>
</Properties>
</file>