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3"/>
  </p:notesMasterIdLst>
  <p:sldIdLst>
    <p:sldId id="256" r:id="rId3"/>
    <p:sldId id="282" r:id="rId4"/>
    <p:sldId id="283" r:id="rId5"/>
    <p:sldId id="288" r:id="rId6"/>
    <p:sldId id="290" r:id="rId7"/>
    <p:sldId id="284" r:id="rId8"/>
    <p:sldId id="314" r:id="rId9"/>
    <p:sldId id="285" r:id="rId10"/>
    <p:sldId id="291" r:id="rId11"/>
    <p:sldId id="292" r:id="rId12"/>
    <p:sldId id="300" r:id="rId13"/>
    <p:sldId id="293" r:id="rId14"/>
    <p:sldId id="303" r:id="rId15"/>
    <p:sldId id="296" r:id="rId16"/>
    <p:sldId id="294" r:id="rId17"/>
    <p:sldId id="295" r:id="rId18"/>
    <p:sldId id="305" r:id="rId19"/>
    <p:sldId id="306" r:id="rId20"/>
    <p:sldId id="307" r:id="rId21"/>
    <p:sldId id="304" r:id="rId22"/>
    <p:sldId id="308" r:id="rId23"/>
    <p:sldId id="301" r:id="rId24"/>
    <p:sldId id="309" r:id="rId25"/>
    <p:sldId id="310" r:id="rId26"/>
    <p:sldId id="311" r:id="rId27"/>
    <p:sldId id="312" r:id="rId28"/>
    <p:sldId id="302" r:id="rId29"/>
    <p:sldId id="313" r:id="rId30"/>
    <p:sldId id="315" r:id="rId31"/>
    <p:sldId id="265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211">
          <p15:clr>
            <a:srgbClr val="A4A3A4"/>
          </p15:clr>
        </p15:guide>
        <p15:guide id="3" pos="7491">
          <p15:clr>
            <a:srgbClr val="A4A3A4"/>
          </p15:clr>
        </p15:guide>
        <p15:guide id="4" orient="horz" pos="472">
          <p15:clr>
            <a:srgbClr val="A4A3A4"/>
          </p15:clr>
        </p15:guide>
        <p15:guide id="5" orient="horz" pos="4124">
          <p15:clr>
            <a:srgbClr val="A4A3A4"/>
          </p15:clr>
        </p15:guide>
        <p15:guide id="6" orient="horz" pos="4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D"/>
    <a:srgbClr val="FFB344"/>
    <a:srgbClr val="F86C1D"/>
    <a:srgbClr val="191C3D"/>
    <a:srgbClr val="FF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C5D5A-1572-46AF-BD2C-D09916E73837}" v="7" dt="2022-09-08T00:56:25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582" autoAdjust="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pos="3840"/>
        <p:guide pos="211"/>
        <p:guide pos="7491"/>
        <p:guide orient="horz" pos="472"/>
        <p:guide orient="horz" pos="4124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llz" userId="74dde2960964f7a0" providerId="LiveId" clId="{D92C5D5A-1572-46AF-BD2C-D09916E73837}"/>
    <pc:docChg chg="undo custSel addSld modSld">
      <pc:chgData name="K Hallz" userId="74dde2960964f7a0" providerId="LiveId" clId="{D92C5D5A-1572-46AF-BD2C-D09916E73837}" dt="2022-09-08T01:02:04.164" v="703" actId="14100"/>
      <pc:docMkLst>
        <pc:docMk/>
      </pc:docMkLst>
      <pc:sldChg chg="addSp delSp modSp mod">
        <pc:chgData name="K Hallz" userId="74dde2960964f7a0" providerId="LiveId" clId="{D92C5D5A-1572-46AF-BD2C-D09916E73837}" dt="2022-09-08T00:53:49.259" v="129" actId="1076"/>
        <pc:sldMkLst>
          <pc:docMk/>
          <pc:sldMk cId="0" sldId="284"/>
        </pc:sldMkLst>
        <pc:spChg chg="mod">
          <ac:chgData name="K Hallz" userId="74dde2960964f7a0" providerId="LiveId" clId="{D92C5D5A-1572-46AF-BD2C-D09916E73837}" dt="2022-09-08T00:52:22.601" v="22" actId="20577"/>
          <ac:spMkLst>
            <pc:docMk/>
            <pc:sldMk cId="0" sldId="284"/>
            <ac:spMk id="2" creationId="{00000000-0000-0000-0000-000000000000}"/>
          </ac:spMkLst>
        </pc:spChg>
        <pc:spChg chg="del">
          <ac:chgData name="K Hallz" userId="74dde2960964f7a0" providerId="LiveId" clId="{D92C5D5A-1572-46AF-BD2C-D09916E73837}" dt="2022-09-08T00:52:28.179" v="23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K Hallz" userId="74dde2960964f7a0" providerId="LiveId" clId="{D92C5D5A-1572-46AF-BD2C-D09916E73837}" dt="2022-09-08T00:52:28.179" v="23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K Hallz" userId="74dde2960964f7a0" providerId="LiveId" clId="{D92C5D5A-1572-46AF-BD2C-D09916E73837}" dt="2022-09-08T00:52:28.179" v="23" actId="478"/>
          <ac:spMkLst>
            <pc:docMk/>
            <pc:sldMk cId="0" sldId="284"/>
            <ac:spMk id="5" creationId="{00000000-0000-0000-0000-000000000000}"/>
          </ac:spMkLst>
        </pc:spChg>
        <pc:spChg chg="add mod">
          <ac:chgData name="K Hallz" userId="74dde2960964f7a0" providerId="LiveId" clId="{D92C5D5A-1572-46AF-BD2C-D09916E73837}" dt="2022-09-08T00:52:42.403" v="55" actId="1076"/>
          <ac:spMkLst>
            <pc:docMk/>
            <pc:sldMk cId="0" sldId="284"/>
            <ac:spMk id="6" creationId="{DD78B1C5-B646-1E87-569C-7E0623D92D33}"/>
          </ac:spMkLst>
        </pc:spChg>
        <pc:spChg chg="add mod">
          <ac:chgData name="K Hallz" userId="74dde2960964f7a0" providerId="LiveId" clId="{D92C5D5A-1572-46AF-BD2C-D09916E73837}" dt="2022-09-08T00:52:57.732" v="88" actId="1076"/>
          <ac:spMkLst>
            <pc:docMk/>
            <pc:sldMk cId="0" sldId="284"/>
            <ac:spMk id="7" creationId="{2A13613B-387E-3340-5294-428A56D80120}"/>
          </ac:spMkLst>
        </pc:spChg>
        <pc:spChg chg="del">
          <ac:chgData name="K Hallz" userId="74dde2960964f7a0" providerId="LiveId" clId="{D92C5D5A-1572-46AF-BD2C-D09916E73837}" dt="2022-09-08T00:52:28.179" v="23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K Hallz" userId="74dde2960964f7a0" providerId="LiveId" clId="{D92C5D5A-1572-46AF-BD2C-D09916E73837}" dt="2022-09-08T00:52:28.179" v="23" actId="478"/>
          <ac:spMkLst>
            <pc:docMk/>
            <pc:sldMk cId="0" sldId="284"/>
            <ac:spMk id="9" creationId="{00000000-0000-0000-0000-000000000000}"/>
          </ac:spMkLst>
        </pc:spChg>
        <pc:spChg chg="add mod">
          <ac:chgData name="K Hallz" userId="74dde2960964f7a0" providerId="LiveId" clId="{D92C5D5A-1572-46AF-BD2C-D09916E73837}" dt="2022-09-08T00:53:49.259" v="129" actId="1076"/>
          <ac:spMkLst>
            <pc:docMk/>
            <pc:sldMk cId="0" sldId="284"/>
            <ac:spMk id="10" creationId="{818CB046-4726-FC0D-FCC4-94CA89282E75}"/>
          </ac:spMkLst>
        </pc:spChg>
      </pc:sldChg>
      <pc:sldChg chg="modSp mod">
        <pc:chgData name="K Hallz" userId="74dde2960964f7a0" providerId="LiveId" clId="{D92C5D5A-1572-46AF-BD2C-D09916E73837}" dt="2022-09-08T00:54:42.685" v="199" actId="20577"/>
        <pc:sldMkLst>
          <pc:docMk/>
          <pc:sldMk cId="0" sldId="285"/>
        </pc:sldMkLst>
        <pc:spChg chg="mod">
          <ac:chgData name="K Hallz" userId="74dde2960964f7a0" providerId="LiveId" clId="{D92C5D5A-1572-46AF-BD2C-D09916E73837}" dt="2022-09-08T00:54:42.685" v="199" actId="20577"/>
          <ac:spMkLst>
            <pc:docMk/>
            <pc:sldMk cId="0" sldId="285"/>
            <ac:spMk id="2" creationId="{00000000-0000-0000-0000-000000000000}"/>
          </ac:spMkLst>
        </pc:spChg>
      </pc:sldChg>
      <pc:sldChg chg="add">
        <pc:chgData name="K Hallz" userId="74dde2960964f7a0" providerId="LiveId" clId="{D92C5D5A-1572-46AF-BD2C-D09916E73837}" dt="2022-09-08T00:52:15.770" v="0" actId="2890"/>
        <pc:sldMkLst>
          <pc:docMk/>
          <pc:sldMk cId="1700497438" sldId="314"/>
        </pc:sldMkLst>
      </pc:sldChg>
      <pc:sldChg chg="addSp delSp modSp add mod">
        <pc:chgData name="K Hallz" userId="74dde2960964f7a0" providerId="LiveId" clId="{D92C5D5A-1572-46AF-BD2C-D09916E73837}" dt="2022-09-08T01:02:04.164" v="703" actId="14100"/>
        <pc:sldMkLst>
          <pc:docMk/>
          <pc:sldMk cId="3684725542" sldId="315"/>
        </pc:sldMkLst>
        <pc:spChg chg="add del mod">
          <ac:chgData name="K Hallz" userId="74dde2960964f7a0" providerId="LiveId" clId="{D92C5D5A-1572-46AF-BD2C-D09916E73837}" dt="2022-09-08T01:02:04.164" v="703" actId="14100"/>
          <ac:spMkLst>
            <pc:docMk/>
            <pc:sldMk cId="3684725542" sldId="315"/>
            <ac:spMk id="2" creationId="{3EA55CD2-7204-408D-972D-4ADB61962803}"/>
          </ac:spMkLst>
        </pc:spChg>
        <pc:spChg chg="add del">
          <ac:chgData name="K Hallz" userId="74dde2960964f7a0" providerId="LiveId" clId="{D92C5D5A-1572-46AF-BD2C-D09916E73837}" dt="2022-09-08T00:56:11.799" v="332"/>
          <ac:spMkLst>
            <pc:docMk/>
            <pc:sldMk cId="3684725542" sldId="315"/>
            <ac:spMk id="3" creationId="{15A45935-DBC0-46F6-6210-484F02026542}"/>
          </ac:spMkLst>
        </pc:spChg>
        <pc:spChg chg="del mod">
          <ac:chgData name="K Hallz" userId="74dde2960964f7a0" providerId="LiveId" clId="{D92C5D5A-1572-46AF-BD2C-D09916E73837}" dt="2022-09-08T00:54:11.612" v="157" actId="478"/>
          <ac:spMkLst>
            <pc:docMk/>
            <pc:sldMk cId="3684725542" sldId="315"/>
            <ac:spMk id="4" creationId="{85A74A7B-0EAA-4344-084B-42107687478B}"/>
          </ac:spMkLst>
        </pc:spChg>
        <pc:spChg chg="mod">
          <ac:chgData name="K Hallz" userId="74dde2960964f7a0" providerId="LiveId" clId="{D92C5D5A-1572-46AF-BD2C-D09916E73837}" dt="2022-09-08T00:54:06.911" v="155" actId="20577"/>
          <ac:spMkLst>
            <pc:docMk/>
            <pc:sldMk cId="3684725542" sldId="315"/>
            <ac:spMk id="6" creationId="{00000000-0000-0000-0000-000000000000}"/>
          </ac:spMkLst>
        </pc:spChg>
      </pc:sldChg>
    </pc:docChg>
  </pc:docChgLst>
  <pc:docChgLst>
    <pc:chgData name="K Hallz" userId="74dde2960964f7a0" providerId="LiveId" clId="{829457EA-5D83-49C0-87E0-6C939AEB4493}"/>
    <pc:docChg chg="undo custSel addSld modSld">
      <pc:chgData name="K Hallz" userId="74dde2960964f7a0" providerId="LiveId" clId="{829457EA-5D83-49C0-87E0-6C939AEB4493}" dt="2022-09-05T17:11:46.279" v="1567" actId="20577"/>
      <pc:docMkLst>
        <pc:docMk/>
      </pc:docMkLst>
      <pc:sldChg chg="modSp mod">
        <pc:chgData name="K Hallz" userId="74dde2960964f7a0" providerId="LiveId" clId="{829457EA-5D83-49C0-87E0-6C939AEB4493}" dt="2022-09-05T15:49:34.194" v="1" actId="27636"/>
        <pc:sldMkLst>
          <pc:docMk/>
          <pc:sldMk cId="0" sldId="284"/>
        </pc:sldMkLst>
        <pc:spChg chg="mod">
          <ac:chgData name="K Hallz" userId="74dde2960964f7a0" providerId="LiveId" clId="{829457EA-5D83-49C0-87E0-6C939AEB4493}" dt="2022-09-05T15:49:34.194" v="1" actId="27636"/>
          <ac:spMkLst>
            <pc:docMk/>
            <pc:sldMk cId="0" sldId="284"/>
            <ac:spMk id="2" creationId="{00000000-0000-0000-0000-000000000000}"/>
          </ac:spMkLst>
        </pc:spChg>
      </pc:sldChg>
      <pc:sldChg chg="modSp mod">
        <pc:chgData name="K Hallz" userId="74dde2960964f7a0" providerId="LiveId" clId="{829457EA-5D83-49C0-87E0-6C939AEB4493}" dt="2022-09-05T16:23:42.486" v="642" actId="6549"/>
        <pc:sldMkLst>
          <pc:docMk/>
          <pc:sldMk cId="0" sldId="285"/>
        </pc:sldMkLst>
        <pc:spChg chg="mod">
          <ac:chgData name="K Hallz" userId="74dde2960964f7a0" providerId="LiveId" clId="{829457EA-5D83-49C0-87E0-6C939AEB4493}" dt="2022-09-05T16:23:42.486" v="642" actId="6549"/>
          <ac:spMkLst>
            <pc:docMk/>
            <pc:sldMk cId="0" sldId="285"/>
            <ac:spMk id="2" creationId="{00000000-0000-0000-0000-000000000000}"/>
          </ac:spMkLst>
        </pc:spChg>
        <pc:spChg chg="mod">
          <ac:chgData name="K Hallz" userId="74dde2960964f7a0" providerId="LiveId" clId="{829457EA-5D83-49C0-87E0-6C939AEB4493}" dt="2022-09-05T16:22:59.211" v="560" actId="1076"/>
          <ac:spMkLst>
            <pc:docMk/>
            <pc:sldMk cId="0" sldId="285"/>
            <ac:spMk id="3" creationId="{00000000-0000-0000-0000-000000000000}"/>
          </ac:spMkLst>
        </pc:spChg>
      </pc:sldChg>
      <pc:sldChg chg="addSp modSp mod">
        <pc:chgData name="K Hallz" userId="74dde2960964f7a0" providerId="LiveId" clId="{829457EA-5D83-49C0-87E0-6C939AEB4493}" dt="2022-09-05T16:20:03.229" v="386" actId="108"/>
        <pc:sldMkLst>
          <pc:docMk/>
          <pc:sldMk cId="0" sldId="288"/>
        </pc:sldMkLst>
        <pc:spChg chg="add mod">
          <ac:chgData name="K Hallz" userId="74dde2960964f7a0" providerId="LiveId" clId="{829457EA-5D83-49C0-87E0-6C939AEB4493}" dt="2022-09-05T15:49:43.441" v="13" actId="20577"/>
          <ac:spMkLst>
            <pc:docMk/>
            <pc:sldMk cId="0" sldId="288"/>
            <ac:spMk id="2" creationId="{CCC313D0-B3F2-4B3F-6CFC-8F79881F065E}"/>
          </ac:spMkLst>
        </pc:spChg>
        <pc:spChg chg="mod">
          <ac:chgData name="K Hallz" userId="74dde2960964f7a0" providerId="LiveId" clId="{829457EA-5D83-49C0-87E0-6C939AEB4493}" dt="2022-09-05T16:20:03.229" v="386" actId="108"/>
          <ac:spMkLst>
            <pc:docMk/>
            <pc:sldMk cId="0" sldId="288"/>
            <ac:spMk id="4" creationId="{00000000-0000-0000-0000-000000000000}"/>
          </ac:spMkLst>
        </pc:spChg>
      </pc:sldChg>
      <pc:sldChg chg="modNotesTx">
        <pc:chgData name="K Hallz" userId="74dde2960964f7a0" providerId="LiveId" clId="{829457EA-5D83-49C0-87E0-6C939AEB4493}" dt="2022-09-05T16:21:04.339" v="439"/>
        <pc:sldMkLst>
          <pc:docMk/>
          <pc:sldMk cId="0" sldId="290"/>
        </pc:sldMkLst>
      </pc:sldChg>
      <pc:sldChg chg="modSp mod">
        <pc:chgData name="K Hallz" userId="74dde2960964f7a0" providerId="LiveId" clId="{829457EA-5D83-49C0-87E0-6C939AEB4493}" dt="2022-09-05T15:59:15.064" v="23" actId="13822"/>
        <pc:sldMkLst>
          <pc:docMk/>
          <pc:sldMk cId="0" sldId="292"/>
        </pc:sldMkLst>
        <pc:spChg chg="mod">
          <ac:chgData name="K Hallz" userId="74dde2960964f7a0" providerId="LiveId" clId="{829457EA-5D83-49C0-87E0-6C939AEB4493}" dt="2022-09-05T15:59:15.064" v="23" actId="13822"/>
          <ac:spMkLst>
            <pc:docMk/>
            <pc:sldMk cId="0" sldId="292"/>
            <ac:spMk id="2" creationId="{00000000-0000-0000-0000-000000000000}"/>
          </ac:spMkLst>
        </pc:spChg>
      </pc:sldChg>
      <pc:sldChg chg="modSp mod">
        <pc:chgData name="K Hallz" userId="74dde2960964f7a0" providerId="LiveId" clId="{829457EA-5D83-49C0-87E0-6C939AEB4493}" dt="2022-09-05T16:25:08.650" v="683" actId="1076"/>
        <pc:sldMkLst>
          <pc:docMk/>
          <pc:sldMk cId="0" sldId="296"/>
        </pc:sldMkLst>
        <pc:spChg chg="mod">
          <ac:chgData name="K Hallz" userId="74dde2960964f7a0" providerId="LiveId" clId="{829457EA-5D83-49C0-87E0-6C939AEB4493}" dt="2022-09-05T16:25:01.573" v="682"/>
          <ac:spMkLst>
            <pc:docMk/>
            <pc:sldMk cId="0" sldId="296"/>
            <ac:spMk id="2" creationId="{00000000-0000-0000-0000-000000000000}"/>
          </ac:spMkLst>
        </pc:spChg>
        <pc:spChg chg="mod">
          <ac:chgData name="K Hallz" userId="74dde2960964f7a0" providerId="LiveId" clId="{829457EA-5D83-49C0-87E0-6C939AEB4493}" dt="2022-09-05T16:25:08.650" v="683" actId="1076"/>
          <ac:spMkLst>
            <pc:docMk/>
            <pc:sldMk cId="0" sldId="296"/>
            <ac:spMk id="3" creationId="{00000000-0000-0000-0000-000000000000}"/>
          </ac:spMkLst>
        </pc:spChg>
      </pc:sldChg>
      <pc:sldChg chg="addSp modSp mod">
        <pc:chgData name="K Hallz" userId="74dde2960964f7a0" providerId="LiveId" clId="{829457EA-5D83-49C0-87E0-6C939AEB4493}" dt="2022-09-05T16:18:47.136" v="341" actId="1076"/>
        <pc:sldMkLst>
          <pc:docMk/>
          <pc:sldMk cId="0" sldId="300"/>
        </pc:sldMkLst>
        <pc:spChg chg="add mod">
          <ac:chgData name="K Hallz" userId="74dde2960964f7a0" providerId="LiveId" clId="{829457EA-5D83-49C0-87E0-6C939AEB4493}" dt="2022-09-05T16:15:42.181" v="29"/>
          <ac:spMkLst>
            <pc:docMk/>
            <pc:sldMk cId="0" sldId="300"/>
            <ac:spMk id="2" creationId="{93351330-4922-4991-5D03-36D30D12C254}"/>
          </ac:spMkLst>
        </pc:spChg>
        <pc:spChg chg="add mod">
          <ac:chgData name="K Hallz" userId="74dde2960964f7a0" providerId="LiveId" clId="{829457EA-5D83-49C0-87E0-6C939AEB4493}" dt="2022-09-05T16:18:47.136" v="341" actId="1076"/>
          <ac:spMkLst>
            <pc:docMk/>
            <pc:sldMk cId="0" sldId="300"/>
            <ac:spMk id="3" creationId="{05AE8894-DFBB-0ABD-735D-39F16C8669CE}"/>
          </ac:spMkLst>
        </pc:spChg>
        <pc:spChg chg="mod">
          <ac:chgData name="K Hallz" userId="74dde2960964f7a0" providerId="LiveId" clId="{829457EA-5D83-49C0-87E0-6C939AEB4493}" dt="2022-09-05T15:49:34.201" v="2" actId="27636"/>
          <ac:spMkLst>
            <pc:docMk/>
            <pc:sldMk cId="0" sldId="300"/>
            <ac:spMk id="6" creationId="{00000000-0000-0000-0000-000000000000}"/>
          </ac:spMkLst>
        </pc:spChg>
      </pc:sldChg>
      <pc:sldChg chg="addSp delSp modSp mod">
        <pc:chgData name="K Hallz" userId="74dde2960964f7a0" providerId="LiveId" clId="{829457EA-5D83-49C0-87E0-6C939AEB4493}" dt="2022-09-05T16:57:19.980" v="1276" actId="478"/>
        <pc:sldMkLst>
          <pc:docMk/>
          <pc:sldMk cId="0" sldId="301"/>
        </pc:sldMkLst>
        <pc:spChg chg="add del">
          <ac:chgData name="K Hallz" userId="74dde2960964f7a0" providerId="LiveId" clId="{829457EA-5D83-49C0-87E0-6C939AEB4493}" dt="2022-09-05T16:57:17.661" v="1275" actId="22"/>
          <ac:spMkLst>
            <pc:docMk/>
            <pc:sldMk cId="0" sldId="301"/>
            <ac:spMk id="5" creationId="{9075E02E-9077-59E2-DE3F-90AC9E66ABE4}"/>
          </ac:spMkLst>
        </pc:spChg>
        <pc:spChg chg="mod">
          <ac:chgData name="K Hallz" userId="74dde2960964f7a0" providerId="LiveId" clId="{829457EA-5D83-49C0-87E0-6C939AEB4493}" dt="2022-09-05T15:49:34.204" v="3" actId="27636"/>
          <ac:spMkLst>
            <pc:docMk/>
            <pc:sldMk cId="0" sldId="301"/>
            <ac:spMk id="6" creationId="{00000000-0000-0000-0000-000000000000}"/>
          </ac:spMkLst>
        </pc:spChg>
        <pc:picChg chg="add del mod">
          <ac:chgData name="K Hallz" userId="74dde2960964f7a0" providerId="LiveId" clId="{829457EA-5D83-49C0-87E0-6C939AEB4493}" dt="2022-09-05T16:57:19.980" v="1276" actId="478"/>
          <ac:picMkLst>
            <pc:docMk/>
            <pc:sldMk cId="0" sldId="301"/>
            <ac:picMk id="3" creationId="{E9A44E43-4FDE-569D-3893-49AAE2219BB1}"/>
          </ac:picMkLst>
        </pc:picChg>
      </pc:sldChg>
      <pc:sldChg chg="addSp modSp mod">
        <pc:chgData name="K Hallz" userId="74dde2960964f7a0" providerId="LiveId" clId="{829457EA-5D83-49C0-87E0-6C939AEB4493}" dt="2022-09-05T17:11:46.279" v="1567" actId="20577"/>
        <pc:sldMkLst>
          <pc:docMk/>
          <pc:sldMk cId="0" sldId="302"/>
        </pc:sldMkLst>
        <pc:spChg chg="add mod">
          <ac:chgData name="K Hallz" userId="74dde2960964f7a0" providerId="LiveId" clId="{829457EA-5D83-49C0-87E0-6C939AEB4493}" dt="2022-09-05T17:04:15.916" v="1458"/>
          <ac:spMkLst>
            <pc:docMk/>
            <pc:sldMk cId="0" sldId="302"/>
            <ac:spMk id="2" creationId="{F1CF8523-ED51-7369-B6D6-98DA6C058282}"/>
          </ac:spMkLst>
        </pc:spChg>
        <pc:spChg chg="add mod">
          <ac:chgData name="K Hallz" userId="74dde2960964f7a0" providerId="LiveId" clId="{829457EA-5D83-49C0-87E0-6C939AEB4493}" dt="2022-09-05T17:11:41.333" v="1558" actId="20577"/>
          <ac:spMkLst>
            <pc:docMk/>
            <pc:sldMk cId="0" sldId="302"/>
            <ac:spMk id="3" creationId="{FA291C7C-745C-0AFB-7B10-D5DA3FC4CB63}"/>
          </ac:spMkLst>
        </pc:spChg>
        <pc:spChg chg="add mod">
          <ac:chgData name="K Hallz" userId="74dde2960964f7a0" providerId="LiveId" clId="{829457EA-5D83-49C0-87E0-6C939AEB4493}" dt="2022-09-05T17:11:46.279" v="1567" actId="20577"/>
          <ac:spMkLst>
            <pc:docMk/>
            <pc:sldMk cId="0" sldId="302"/>
            <ac:spMk id="4" creationId="{85A74A7B-0EAA-4344-084B-42107687478B}"/>
          </ac:spMkLst>
        </pc:spChg>
        <pc:spChg chg="mod">
          <ac:chgData name="K Hallz" userId="74dde2960964f7a0" providerId="LiveId" clId="{829457EA-5D83-49C0-87E0-6C939AEB4493}" dt="2022-09-05T15:49:34.206" v="4" actId="27636"/>
          <ac:spMkLst>
            <pc:docMk/>
            <pc:sldMk cId="0" sldId="302"/>
            <ac:spMk id="6" creationId="{00000000-0000-0000-0000-000000000000}"/>
          </ac:spMkLst>
        </pc:spChg>
      </pc:sldChg>
      <pc:sldChg chg="addSp delSp modSp add mod">
        <pc:chgData name="K Hallz" userId="74dde2960964f7a0" providerId="LiveId" clId="{829457EA-5D83-49C0-87E0-6C939AEB4493}" dt="2022-09-05T16:28:41.634" v="710" actId="6549"/>
        <pc:sldMkLst>
          <pc:docMk/>
          <pc:sldMk cId="3525592933" sldId="303"/>
        </pc:sldMkLst>
        <pc:spChg chg="mod">
          <ac:chgData name="K Hallz" userId="74dde2960964f7a0" providerId="LiveId" clId="{829457EA-5D83-49C0-87E0-6C939AEB4493}" dt="2022-09-05T16:27:14.765" v="701"/>
          <ac:spMkLst>
            <pc:docMk/>
            <pc:sldMk cId="3525592933" sldId="303"/>
            <ac:spMk id="2" creationId="{00000000-0000-0000-0000-000000000000}"/>
          </ac:spMkLst>
        </pc:spChg>
        <pc:spChg chg="mod">
          <ac:chgData name="K Hallz" userId="74dde2960964f7a0" providerId="LiveId" clId="{829457EA-5D83-49C0-87E0-6C939AEB4493}" dt="2022-09-05T16:28:41.634" v="710" actId="6549"/>
          <ac:spMkLst>
            <pc:docMk/>
            <pc:sldMk cId="3525592933" sldId="303"/>
            <ac:spMk id="3" creationId="{00000000-0000-0000-0000-000000000000}"/>
          </ac:spMkLst>
        </pc:spChg>
        <pc:spChg chg="add del">
          <ac:chgData name="K Hallz" userId="74dde2960964f7a0" providerId="LiveId" clId="{829457EA-5D83-49C0-87E0-6C939AEB4493}" dt="2022-09-05T16:27:01.610" v="694"/>
          <ac:spMkLst>
            <pc:docMk/>
            <pc:sldMk cId="3525592933" sldId="303"/>
            <ac:spMk id="4" creationId="{F8B5F582-74D3-5A27-0FE3-696F3CCF0523}"/>
          </ac:spMkLst>
        </pc:spChg>
        <pc:spChg chg="mod">
          <ac:chgData name="K Hallz" userId="74dde2960964f7a0" providerId="LiveId" clId="{829457EA-5D83-49C0-87E0-6C939AEB4493}" dt="2022-09-05T16:26:11.414" v="690"/>
          <ac:spMkLst>
            <pc:docMk/>
            <pc:sldMk cId="3525592933" sldId="303"/>
            <ac:spMk id="6" creationId="{00000000-0000-0000-0000-000000000000}"/>
          </ac:spMkLst>
        </pc:spChg>
      </pc:sldChg>
      <pc:sldChg chg="modSp add mod">
        <pc:chgData name="K Hallz" userId="74dde2960964f7a0" providerId="LiveId" clId="{829457EA-5D83-49C0-87E0-6C939AEB4493}" dt="2022-09-05T16:40:10.547" v="939"/>
        <pc:sldMkLst>
          <pc:docMk/>
          <pc:sldMk cId="3654962480" sldId="304"/>
        </pc:sldMkLst>
        <pc:spChg chg="mod">
          <ac:chgData name="K Hallz" userId="74dde2960964f7a0" providerId="LiveId" clId="{829457EA-5D83-49C0-87E0-6C939AEB4493}" dt="2022-09-05T16:40:10.547" v="939"/>
          <ac:spMkLst>
            <pc:docMk/>
            <pc:sldMk cId="3654962480" sldId="304"/>
            <ac:spMk id="2" creationId="{00000000-0000-0000-0000-000000000000}"/>
          </ac:spMkLst>
        </pc:spChg>
        <pc:spChg chg="mod">
          <ac:chgData name="K Hallz" userId="74dde2960964f7a0" providerId="LiveId" clId="{829457EA-5D83-49C0-87E0-6C939AEB4493}" dt="2022-09-05T16:30:35.981" v="743" actId="20577"/>
          <ac:spMkLst>
            <pc:docMk/>
            <pc:sldMk cId="3654962480" sldId="304"/>
            <ac:spMk id="6" creationId="{00000000-0000-0000-0000-000000000000}"/>
          </ac:spMkLst>
        </pc:spChg>
      </pc:sldChg>
      <pc:sldChg chg="modSp add mod">
        <pc:chgData name="K Hallz" userId="74dde2960964f7a0" providerId="LiveId" clId="{829457EA-5D83-49C0-87E0-6C939AEB4493}" dt="2022-09-05T16:45:37.994" v="1153"/>
        <pc:sldMkLst>
          <pc:docMk/>
          <pc:sldMk cId="1101657614" sldId="305"/>
        </pc:sldMkLst>
        <pc:spChg chg="mod">
          <ac:chgData name="K Hallz" userId="74dde2960964f7a0" providerId="LiveId" clId="{829457EA-5D83-49C0-87E0-6C939AEB4493}" dt="2022-09-05T16:45:37.994" v="1153"/>
          <ac:spMkLst>
            <pc:docMk/>
            <pc:sldMk cId="1101657614" sldId="305"/>
            <ac:spMk id="2" creationId="{00000000-0000-0000-0000-000000000000}"/>
          </ac:spMkLst>
        </pc:spChg>
        <pc:spChg chg="mod">
          <ac:chgData name="K Hallz" userId="74dde2960964f7a0" providerId="LiveId" clId="{829457EA-5D83-49C0-87E0-6C939AEB4493}" dt="2022-09-05T16:43:36.794" v="1051"/>
          <ac:spMkLst>
            <pc:docMk/>
            <pc:sldMk cId="1101657614" sldId="305"/>
            <ac:spMk id="6" creationId="{00000000-0000-0000-0000-000000000000}"/>
          </ac:spMkLst>
        </pc:spChg>
      </pc:sldChg>
      <pc:sldChg chg="addSp delSp modSp add mod">
        <pc:chgData name="K Hallz" userId="74dde2960964f7a0" providerId="LiveId" clId="{829457EA-5D83-49C0-87E0-6C939AEB4493}" dt="2022-09-05T16:47:05.177" v="1159" actId="1076"/>
        <pc:sldMkLst>
          <pc:docMk/>
          <pc:sldMk cId="3960028006" sldId="306"/>
        </pc:sldMkLst>
        <pc:spChg chg="del mod">
          <ac:chgData name="K Hallz" userId="74dde2960964f7a0" providerId="LiveId" clId="{829457EA-5D83-49C0-87E0-6C939AEB4493}" dt="2022-09-05T16:41:54.860" v="990"/>
          <ac:spMkLst>
            <pc:docMk/>
            <pc:sldMk cId="3960028006" sldId="306"/>
            <ac:spMk id="2" creationId="{00000000-0000-0000-0000-000000000000}"/>
          </ac:spMkLst>
        </pc:spChg>
        <pc:spChg chg="add mod">
          <ac:chgData name="K Hallz" userId="74dde2960964f7a0" providerId="LiveId" clId="{829457EA-5D83-49C0-87E0-6C939AEB4493}" dt="2022-09-05T16:47:05.177" v="1159" actId="1076"/>
          <ac:spMkLst>
            <pc:docMk/>
            <pc:sldMk cId="3960028006" sldId="306"/>
            <ac:spMk id="3" creationId="{CB6AA7EB-BE45-B679-BD7A-0C9408551FD3}"/>
          </ac:spMkLst>
        </pc:spChg>
        <pc:spChg chg="add mod">
          <ac:chgData name="K Hallz" userId="74dde2960964f7a0" providerId="LiveId" clId="{829457EA-5D83-49C0-87E0-6C939AEB4493}" dt="2022-09-05T16:47:02.522" v="1158" actId="1076"/>
          <ac:spMkLst>
            <pc:docMk/>
            <pc:sldMk cId="3960028006" sldId="306"/>
            <ac:spMk id="4" creationId="{AC59CB6A-3B0E-E9EC-C56B-4F213F7B5829}"/>
          </ac:spMkLst>
        </pc:spChg>
        <pc:spChg chg="mod">
          <ac:chgData name="K Hallz" userId="74dde2960964f7a0" providerId="LiveId" clId="{829457EA-5D83-49C0-87E0-6C939AEB4493}" dt="2022-09-05T16:41:49.557" v="987"/>
          <ac:spMkLst>
            <pc:docMk/>
            <pc:sldMk cId="3960028006" sldId="306"/>
            <ac:spMk id="6" creationId="{00000000-0000-0000-0000-000000000000}"/>
          </ac:spMkLst>
        </pc:spChg>
      </pc:sldChg>
      <pc:sldChg chg="addSp delSp modSp add mod">
        <pc:chgData name="K Hallz" userId="74dde2960964f7a0" providerId="LiveId" clId="{829457EA-5D83-49C0-87E0-6C939AEB4493}" dt="2022-09-05T16:49:45.256" v="1226" actId="1076"/>
        <pc:sldMkLst>
          <pc:docMk/>
          <pc:sldMk cId="2559455880" sldId="307"/>
        </pc:sldMkLst>
        <pc:spChg chg="add mod">
          <ac:chgData name="K Hallz" userId="74dde2960964f7a0" providerId="LiveId" clId="{829457EA-5D83-49C0-87E0-6C939AEB4493}" dt="2022-09-05T16:49:45.256" v="1226" actId="1076"/>
          <ac:spMkLst>
            <pc:docMk/>
            <pc:sldMk cId="2559455880" sldId="307"/>
            <ac:spMk id="2" creationId="{586F04E2-66E8-77E0-CE62-2E59AA8BA987}"/>
          </ac:spMkLst>
        </pc:spChg>
        <pc:spChg chg="mod">
          <ac:chgData name="K Hallz" userId="74dde2960964f7a0" providerId="LiveId" clId="{829457EA-5D83-49C0-87E0-6C939AEB4493}" dt="2022-09-05T16:49:16.388" v="1169" actId="1076"/>
          <ac:spMkLst>
            <pc:docMk/>
            <pc:sldMk cId="2559455880" sldId="307"/>
            <ac:spMk id="3" creationId="{CB6AA7EB-BE45-B679-BD7A-0C9408551FD3}"/>
          </ac:spMkLst>
        </pc:spChg>
        <pc:spChg chg="del mod">
          <ac:chgData name="K Hallz" userId="74dde2960964f7a0" providerId="LiveId" clId="{829457EA-5D83-49C0-87E0-6C939AEB4493}" dt="2022-09-05T16:47:44.582" v="1163"/>
          <ac:spMkLst>
            <pc:docMk/>
            <pc:sldMk cId="2559455880" sldId="307"/>
            <ac:spMk id="4" creationId="{AC59CB6A-3B0E-E9EC-C56B-4F213F7B5829}"/>
          </ac:spMkLst>
        </pc:spChg>
      </pc:sldChg>
      <pc:sldChg chg="addSp delSp modSp add mod">
        <pc:chgData name="K Hallz" userId="74dde2960964f7a0" providerId="LiveId" clId="{829457EA-5D83-49C0-87E0-6C939AEB4493}" dt="2022-09-05T16:53:25.345" v="1263" actId="1076"/>
        <pc:sldMkLst>
          <pc:docMk/>
          <pc:sldMk cId="1928229327" sldId="308"/>
        </pc:sldMkLst>
        <pc:spChg chg="del mod">
          <ac:chgData name="K Hallz" userId="74dde2960964f7a0" providerId="LiveId" clId="{829457EA-5D83-49C0-87E0-6C939AEB4493}" dt="2022-09-05T16:51:01.946" v="1244"/>
          <ac:spMkLst>
            <pc:docMk/>
            <pc:sldMk cId="1928229327" sldId="308"/>
            <ac:spMk id="2" creationId="{00000000-0000-0000-0000-000000000000}"/>
          </ac:spMkLst>
        </pc:spChg>
        <pc:spChg chg="add mod">
          <ac:chgData name="K Hallz" userId="74dde2960964f7a0" providerId="LiveId" clId="{829457EA-5D83-49C0-87E0-6C939AEB4493}" dt="2022-09-05T16:53:25.345" v="1263" actId="1076"/>
          <ac:spMkLst>
            <pc:docMk/>
            <pc:sldMk cId="1928229327" sldId="308"/>
            <ac:spMk id="3" creationId="{6C266C65-E2CF-FCBE-45A0-2488D145449C}"/>
          </ac:spMkLst>
        </pc:spChg>
        <pc:spChg chg="add mod">
          <ac:chgData name="K Hallz" userId="74dde2960964f7a0" providerId="LiveId" clId="{829457EA-5D83-49C0-87E0-6C939AEB4493}" dt="2022-09-05T16:53:21.201" v="1262" actId="1076"/>
          <ac:spMkLst>
            <pc:docMk/>
            <pc:sldMk cId="1928229327" sldId="308"/>
            <ac:spMk id="4" creationId="{F4ED1F4A-8AF0-1597-FBEA-EFE72BD1781D}"/>
          </ac:spMkLst>
        </pc:spChg>
        <pc:spChg chg="mod">
          <ac:chgData name="K Hallz" userId="74dde2960964f7a0" providerId="LiveId" clId="{829457EA-5D83-49C0-87E0-6C939AEB4493}" dt="2022-09-05T16:50:59.719" v="1241"/>
          <ac:spMkLst>
            <pc:docMk/>
            <pc:sldMk cId="1928229327" sldId="308"/>
            <ac:spMk id="6" creationId="{00000000-0000-0000-0000-000000000000}"/>
          </ac:spMkLst>
        </pc:spChg>
      </pc:sldChg>
      <pc:sldChg chg="addSp delSp modSp add mod">
        <pc:chgData name="K Hallz" userId="74dde2960964f7a0" providerId="LiveId" clId="{829457EA-5D83-49C0-87E0-6C939AEB4493}" dt="2022-09-05T16:57:58.694" v="1284" actId="1076"/>
        <pc:sldMkLst>
          <pc:docMk/>
          <pc:sldMk cId="3555907500" sldId="309"/>
        </pc:sldMkLst>
        <pc:picChg chg="del">
          <ac:chgData name="K Hallz" userId="74dde2960964f7a0" providerId="LiveId" clId="{829457EA-5D83-49C0-87E0-6C939AEB4493}" dt="2022-09-05T16:57:37.995" v="1278" actId="478"/>
          <ac:picMkLst>
            <pc:docMk/>
            <pc:sldMk cId="3555907500" sldId="309"/>
            <ac:picMk id="3" creationId="{E9A44E43-4FDE-569D-3893-49AAE2219BB1}"/>
          </ac:picMkLst>
        </pc:picChg>
        <pc:picChg chg="add mod">
          <ac:chgData name="K Hallz" userId="74dde2960964f7a0" providerId="LiveId" clId="{829457EA-5D83-49C0-87E0-6C939AEB4493}" dt="2022-09-05T16:57:58.694" v="1284" actId="1076"/>
          <ac:picMkLst>
            <pc:docMk/>
            <pc:sldMk cId="3555907500" sldId="309"/>
            <ac:picMk id="4" creationId="{EEC86822-6A46-FC98-A2C8-D82AC0C1E7B4}"/>
          </ac:picMkLst>
        </pc:picChg>
      </pc:sldChg>
      <pc:sldChg chg="addSp delSp modSp add mod">
        <pc:chgData name="K Hallz" userId="74dde2960964f7a0" providerId="LiveId" clId="{829457EA-5D83-49C0-87E0-6C939AEB4493}" dt="2022-09-05T16:59:11.902" v="1293" actId="1076"/>
        <pc:sldMkLst>
          <pc:docMk/>
          <pc:sldMk cId="2239662790" sldId="310"/>
        </pc:sldMkLst>
        <pc:picChg chg="add mod">
          <ac:chgData name="K Hallz" userId="74dde2960964f7a0" providerId="LiveId" clId="{829457EA-5D83-49C0-87E0-6C939AEB4493}" dt="2022-09-05T16:59:11.902" v="1293" actId="1076"/>
          <ac:picMkLst>
            <pc:docMk/>
            <pc:sldMk cId="2239662790" sldId="310"/>
            <ac:picMk id="3" creationId="{C7DE4ECE-D625-3618-74C9-C29ED4D89120}"/>
          </ac:picMkLst>
        </pc:picChg>
        <pc:picChg chg="del">
          <ac:chgData name="K Hallz" userId="74dde2960964f7a0" providerId="LiveId" clId="{829457EA-5D83-49C0-87E0-6C939AEB4493}" dt="2022-09-05T16:58:53.335" v="1286" actId="478"/>
          <ac:picMkLst>
            <pc:docMk/>
            <pc:sldMk cId="2239662790" sldId="310"/>
            <ac:picMk id="4" creationId="{EEC86822-6A46-FC98-A2C8-D82AC0C1E7B4}"/>
          </ac:picMkLst>
        </pc:picChg>
      </pc:sldChg>
      <pc:sldChg chg="addSp delSp modSp add mod">
        <pc:chgData name="K Hallz" userId="74dde2960964f7a0" providerId="LiveId" clId="{829457EA-5D83-49C0-87E0-6C939AEB4493}" dt="2022-09-05T17:00:05.117" v="1297" actId="14100"/>
        <pc:sldMkLst>
          <pc:docMk/>
          <pc:sldMk cId="1131554568" sldId="311"/>
        </pc:sldMkLst>
        <pc:picChg chg="del">
          <ac:chgData name="K Hallz" userId="74dde2960964f7a0" providerId="LiveId" clId="{829457EA-5D83-49C0-87E0-6C939AEB4493}" dt="2022-09-05T17:00:01.904" v="1295" actId="478"/>
          <ac:picMkLst>
            <pc:docMk/>
            <pc:sldMk cId="1131554568" sldId="311"/>
            <ac:picMk id="3" creationId="{C7DE4ECE-D625-3618-74C9-C29ED4D89120}"/>
          </ac:picMkLst>
        </pc:picChg>
        <pc:picChg chg="add mod">
          <ac:chgData name="K Hallz" userId="74dde2960964f7a0" providerId="LiveId" clId="{829457EA-5D83-49C0-87E0-6C939AEB4493}" dt="2022-09-05T17:00:05.117" v="1297" actId="14100"/>
          <ac:picMkLst>
            <pc:docMk/>
            <pc:sldMk cId="1131554568" sldId="311"/>
            <ac:picMk id="4" creationId="{96F7D353-951A-CBF4-3921-0C6A6F0537D6}"/>
          </ac:picMkLst>
        </pc:picChg>
      </pc:sldChg>
      <pc:sldChg chg="addSp delSp modSp add mod">
        <pc:chgData name="K Hallz" userId="74dde2960964f7a0" providerId="LiveId" clId="{829457EA-5D83-49C0-87E0-6C939AEB4493}" dt="2022-09-05T17:01:03.930" v="1305" actId="1076"/>
        <pc:sldMkLst>
          <pc:docMk/>
          <pc:sldMk cId="2375304374" sldId="312"/>
        </pc:sldMkLst>
        <pc:picChg chg="add mod">
          <ac:chgData name="K Hallz" userId="74dde2960964f7a0" providerId="LiveId" clId="{829457EA-5D83-49C0-87E0-6C939AEB4493}" dt="2022-09-05T17:01:03.930" v="1305" actId="1076"/>
          <ac:picMkLst>
            <pc:docMk/>
            <pc:sldMk cId="2375304374" sldId="312"/>
            <ac:picMk id="3" creationId="{12CBF130-EE9E-6E49-F832-312320B285E1}"/>
          </ac:picMkLst>
        </pc:picChg>
        <pc:picChg chg="del">
          <ac:chgData name="K Hallz" userId="74dde2960964f7a0" providerId="LiveId" clId="{829457EA-5D83-49C0-87E0-6C939AEB4493}" dt="2022-09-05T17:00:49.385" v="1299" actId="478"/>
          <ac:picMkLst>
            <pc:docMk/>
            <pc:sldMk cId="2375304374" sldId="312"/>
            <ac:picMk id="4" creationId="{96F7D353-951A-CBF4-3921-0C6A6F0537D6}"/>
          </ac:picMkLst>
        </pc:picChg>
      </pc:sldChg>
      <pc:sldChg chg="delSp modSp add mod">
        <pc:chgData name="K Hallz" userId="74dde2960964f7a0" providerId="LiveId" clId="{829457EA-5D83-49C0-87E0-6C939AEB4493}" dt="2022-09-05T17:11:33.629" v="1545" actId="20577"/>
        <pc:sldMkLst>
          <pc:docMk/>
          <pc:sldMk cId="836637925" sldId="313"/>
        </pc:sldMkLst>
        <pc:spChg chg="del mod">
          <ac:chgData name="K Hallz" userId="74dde2960964f7a0" providerId="LiveId" clId="{829457EA-5D83-49C0-87E0-6C939AEB4493}" dt="2022-09-05T17:08:46.934" v="1482" actId="478"/>
          <ac:spMkLst>
            <pc:docMk/>
            <pc:sldMk cId="836637925" sldId="313"/>
            <ac:spMk id="2" creationId="{F1CF8523-ED51-7369-B6D6-98DA6C058282}"/>
          </ac:spMkLst>
        </pc:spChg>
        <pc:spChg chg="del mod">
          <ac:chgData name="K Hallz" userId="74dde2960964f7a0" providerId="LiveId" clId="{829457EA-5D83-49C0-87E0-6C939AEB4493}" dt="2022-09-05T17:08:50.891" v="1484" actId="478"/>
          <ac:spMkLst>
            <pc:docMk/>
            <pc:sldMk cId="836637925" sldId="313"/>
            <ac:spMk id="3" creationId="{FA291C7C-745C-0AFB-7B10-D5DA3FC4CB63}"/>
          </ac:spMkLst>
        </pc:spChg>
        <pc:spChg chg="mod">
          <ac:chgData name="K Hallz" userId="74dde2960964f7a0" providerId="LiveId" clId="{829457EA-5D83-49C0-87E0-6C939AEB4493}" dt="2022-09-05T17:11:33.629" v="1545" actId="20577"/>
          <ac:spMkLst>
            <pc:docMk/>
            <pc:sldMk cId="836637925" sldId="313"/>
            <ac:spMk id="4" creationId="{85A74A7B-0EAA-4344-084B-42107687478B}"/>
          </ac:spMkLst>
        </pc:spChg>
        <pc:spChg chg="mod">
          <ac:chgData name="K Hallz" userId="74dde2960964f7a0" providerId="LiveId" clId="{829457EA-5D83-49C0-87E0-6C939AEB4493}" dt="2022-09-05T17:08:41.782" v="1479" actId="20577"/>
          <ac:spMkLst>
            <pc:docMk/>
            <pc:sldMk cId="836637925" sldId="31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右侧</a:t>
            </a:r>
            <a:r>
              <a:rPr lang="en-US" altLang="zh-CN"/>
              <a:t> </a:t>
            </a:r>
            <a:r>
              <a:rPr lang="zh-CN" altLang="en-US"/>
              <a:t>放到</a:t>
            </a:r>
            <a:r>
              <a:rPr lang="en-US" altLang="zh-CN"/>
              <a:t> &lt;script setup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3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引用数据</a:t>
            </a:r>
            <a:r>
              <a:rPr lang="en-US" altLang="zh-CN" dirty="0"/>
              <a:t> -&gt; </a:t>
            </a:r>
            <a:r>
              <a:rPr lang="zh-CN" altLang="en-US" dirty="0"/>
              <a:t>值的生命周期</a:t>
            </a:r>
          </a:p>
          <a:p>
            <a:r>
              <a:rPr lang="zh-CN" altLang="en-US" dirty="0"/>
              <a:t>不可变数据：</a:t>
            </a:r>
            <a:r>
              <a:rPr lang="en-US" altLang="zh-CN" dirty="0"/>
              <a:t> - </a:t>
            </a:r>
            <a:r>
              <a:rPr lang="zh-CN" altLang="en-US" dirty="0"/>
              <a:t>改一个属性，生成一个全新的值</a:t>
            </a:r>
          </a:p>
          <a:p>
            <a:r>
              <a:rPr lang="zh-CN" altLang="en-US" dirty="0"/>
              <a:t>引用数据：直接引用修改</a:t>
            </a:r>
          </a:p>
          <a:p>
            <a:endParaRPr lang="zh-CN" altLang="en-US" dirty="0"/>
          </a:p>
          <a:p>
            <a:r>
              <a:rPr lang="zh-CN" altLang="en-US" dirty="0"/>
              <a:t>传递：</a:t>
            </a:r>
            <a:r>
              <a:rPr lang="en-US" altLang="zh-CN" dirty="0"/>
              <a:t> hooks </a:t>
            </a:r>
            <a:r>
              <a:rPr lang="zh-CN" altLang="en-US" dirty="0"/>
              <a:t>之间传递，组件之间的传递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vue</a:t>
            </a:r>
            <a:r>
              <a:rPr lang="zh-CN" altLang="en-US" dirty="0"/>
              <a:t>里， </a:t>
            </a:r>
            <a:r>
              <a:rPr lang="en-US" altLang="zh-CN" dirty="0"/>
              <a:t>hook</a:t>
            </a:r>
            <a:r>
              <a:rPr lang="zh-CN" altLang="en-US" dirty="0"/>
              <a:t>也不能用于函数式组件</a:t>
            </a:r>
            <a:endParaRPr lang="en-US" altLang="zh-CN" dirty="0"/>
          </a:p>
          <a:p>
            <a:r>
              <a:rPr lang="en-US" altLang="zh-CN" dirty="0"/>
              <a:t>const Foo = (props) =&gt; {</a:t>
            </a:r>
          </a:p>
          <a:p>
            <a:r>
              <a:rPr lang="en-US" altLang="zh-CN" dirty="0"/>
              <a:t>  const value = ref(0)  // -&gt; </a:t>
            </a:r>
          </a:p>
          <a:p>
            <a:endParaRPr lang="en-US" altLang="zh-CN" dirty="0"/>
          </a:p>
          <a:p>
            <a:r>
              <a:rPr lang="en-US" altLang="zh-CN" dirty="0"/>
              <a:t>  return &lt;div&gt;</a:t>
            </a:r>
            <a:r>
              <a:rPr lang="en-US" altLang="zh-CN" dirty="0" err="1"/>
              <a:t>hhdd</a:t>
            </a:r>
            <a:r>
              <a:rPr lang="en-US" altLang="zh-CN" dirty="0"/>
              <a:t>&lt;/div&gt;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8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vue2 </a:t>
            </a:r>
            <a:r>
              <a:rPr lang="zh-CN" altLang="en-US"/>
              <a:t>一样会修改源对象</a:t>
            </a:r>
          </a:p>
          <a:p>
            <a:r>
              <a:rPr lang="en-US" altLang="zh-CN"/>
              <a:t>vue2 </a:t>
            </a:r>
            <a:r>
              <a:rPr lang="zh-CN" altLang="en-US"/>
              <a:t>转换为响应式的过程会直接篡改源对象</a:t>
            </a:r>
          </a:p>
          <a:p>
            <a:endParaRPr lang="zh-CN" altLang="en-US"/>
          </a:p>
          <a:p>
            <a:r>
              <a:rPr lang="en-US" altLang="zh-CN"/>
              <a:t>vue2 </a:t>
            </a:r>
            <a:r>
              <a:rPr lang="zh-CN" altLang="en-US"/>
              <a:t>缺陷修复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mobx </a:t>
            </a:r>
            <a:r>
              <a:rPr lang="zh-CN" altLang="en-US"/>
              <a:t>会创建一个新的对象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7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 err="1"/>
              <a:t>useEffect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1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925"/>
            <a:ext cx="9144000" cy="1131278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9027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0" name="任意多边形: 形状 9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4699000" y="5994400"/>
            <a:ext cx="279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925" y="2277724"/>
            <a:ext cx="3600000" cy="468000"/>
          </a:xfrm>
        </p:spPr>
        <p:txBody>
          <a:bodyPr anchor="ctr">
            <a:normAutofit/>
          </a:bodyPr>
          <a:lstStyle>
            <a:lvl1pPr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8" name="组 36"/>
          <p:cNvGrpSpPr/>
          <p:nvPr userDrawn="1"/>
        </p:nvGrpSpPr>
        <p:grpSpPr>
          <a:xfrm>
            <a:off x="2179712" y="734957"/>
            <a:ext cx="7842000" cy="859611"/>
            <a:chOff x="2183071" y="734957"/>
            <a:chExt cx="7842000" cy="85961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398" y="734957"/>
              <a:ext cx="1804572" cy="859611"/>
            </a:xfrm>
            <a:prstGeom prst="rect">
              <a:avLst/>
            </a:prstGeom>
          </p:spPr>
        </p:pic>
        <p:cxnSp>
          <p:nvCxnSpPr>
            <p:cNvPr id="10" name="直接连接符 28"/>
            <p:cNvCxnSpPr/>
            <p:nvPr/>
          </p:nvCxnSpPr>
          <p:spPr>
            <a:xfrm flipH="1">
              <a:off x="2183071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1"/>
            <p:cNvCxnSpPr/>
            <p:nvPr/>
          </p:nvCxnSpPr>
          <p:spPr>
            <a:xfrm>
              <a:off x="6860047" y="1137055"/>
              <a:ext cx="3165024" cy="0"/>
            </a:xfrm>
            <a:prstGeom prst="line">
              <a:avLst/>
            </a:prstGeom>
            <a:noFill/>
            <a:ln w="25400" cap="flat" cmpd="sng" algn="ctr">
              <a:gradFill>
                <a:gsLst>
                  <a:gs pos="0">
                    <a:srgbClr val="FF6C0E"/>
                  </a:gs>
                  <a:gs pos="100000">
                    <a:sysClr val="window" lastClr="FFFFFF"/>
                  </a:gs>
                </a:gsLst>
                <a:lin ang="21000000" scaled="0"/>
              </a:gradFill>
              <a:prstDash val="solid"/>
              <a:miter lim="800000"/>
            </a:ln>
            <a:effectLst/>
          </p:spPr>
        </p:cxnSp>
      </p:grpSp>
      <p:sp>
        <p:nvSpPr>
          <p:cNvPr id="29" name="文本占位符 28"/>
          <p:cNvSpPr>
            <a:spLocks noGrp="1"/>
          </p:cNvSpPr>
          <p:nvPr>
            <p:ph type="body" sz="quarter" idx="18"/>
          </p:nvPr>
        </p:nvSpPr>
        <p:spPr>
          <a:xfrm>
            <a:off x="2339925" y="3419643"/>
            <a:ext cx="3600000" cy="46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9"/>
          </p:nvPr>
        </p:nvSpPr>
        <p:spPr>
          <a:xfrm>
            <a:off x="2339925" y="4561561"/>
            <a:ext cx="3600000" cy="46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FontTx/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20"/>
          </p:nvPr>
        </p:nvSpPr>
        <p:spPr>
          <a:xfrm>
            <a:off x="6946662" y="2272337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/>
          </p:nvPr>
        </p:nvSpPr>
        <p:spPr>
          <a:xfrm>
            <a:off x="6946662" y="3416949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/>
          </p:nvPr>
        </p:nvSpPr>
        <p:spPr>
          <a:xfrm>
            <a:off x="6946662" y="4561561"/>
            <a:ext cx="3600000" cy="46800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0"/>
            <a:ext cx="8404633" cy="1202714"/>
          </a:xfrm>
          <a:custGeom>
            <a:avLst/>
            <a:gdLst>
              <a:gd name="connsiteX0" fmla="*/ 0 w 8404633"/>
              <a:gd name="connsiteY0" fmla="*/ 0 h 1202714"/>
              <a:gd name="connsiteX1" fmla="*/ 8404633 w 8404633"/>
              <a:gd name="connsiteY1" fmla="*/ 0 h 1202714"/>
              <a:gd name="connsiteX2" fmla="*/ 8258487 w 8404633"/>
              <a:gd name="connsiteY2" fmla="*/ 348051 h 1202714"/>
              <a:gd name="connsiteX3" fmla="*/ 7730824 w 8404633"/>
              <a:gd name="connsiteY3" fmla="*/ 721051 h 1202714"/>
              <a:gd name="connsiteX4" fmla="*/ 765257 w 8404633"/>
              <a:gd name="connsiteY4" fmla="*/ 1201743 h 1202714"/>
              <a:gd name="connsiteX5" fmla="*/ 18676 w 8404633"/>
              <a:gd name="connsiteY5" fmla="*/ 548602 h 1202714"/>
              <a:gd name="connsiteX6" fmla="*/ 0 w 8404633"/>
              <a:gd name="connsiteY6" fmla="*/ 522964 h 1202714"/>
              <a:gd name="connsiteX7" fmla="*/ 0 w 8404633"/>
              <a:gd name="connsiteY7" fmla="*/ 0 h 12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04633" h="1202714">
                <a:moveTo>
                  <a:pt x="0" y="0"/>
                </a:moveTo>
                <a:lnTo>
                  <a:pt x="8404633" y="0"/>
                </a:lnTo>
                <a:lnTo>
                  <a:pt x="8258487" y="348051"/>
                </a:lnTo>
                <a:cubicBezTo>
                  <a:pt x="8091582" y="601231"/>
                  <a:pt x="8033507" y="702665"/>
                  <a:pt x="7730824" y="721051"/>
                </a:cubicBezTo>
                <a:lnTo>
                  <a:pt x="765257" y="1201743"/>
                </a:lnTo>
                <a:cubicBezTo>
                  <a:pt x="401215" y="1223858"/>
                  <a:pt x="201261" y="864326"/>
                  <a:pt x="18676" y="548602"/>
                </a:cubicBezTo>
                <a:lnTo>
                  <a:pt x="0" y="522964"/>
                </a:lnTo>
                <a:lnTo>
                  <a:pt x="0" y="0"/>
                </a:lnTo>
                <a:close/>
              </a:path>
            </a:pathLst>
          </a:custGeom>
          <a:solidFill>
            <a:srgbClr val="FF6D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326192"/>
            <a:ext cx="2076450" cy="570192"/>
          </a:xfrm>
          <a:prstGeom prst="rect">
            <a:avLst/>
          </a:prstGeom>
        </p:spPr>
      </p:pic>
      <p:sp>
        <p:nvSpPr>
          <p:cNvPr id="12" name="任意多边形: 形状 11"/>
          <p:cNvSpPr/>
          <p:nvPr userDrawn="1"/>
        </p:nvSpPr>
        <p:spPr>
          <a:xfrm>
            <a:off x="5728967" y="0"/>
            <a:ext cx="6463033" cy="558800"/>
          </a:xfrm>
          <a:custGeom>
            <a:avLst/>
            <a:gdLst>
              <a:gd name="connsiteX0" fmla="*/ 0 w 6463033"/>
              <a:gd name="connsiteY0" fmla="*/ 0 h 558800"/>
              <a:gd name="connsiteX1" fmla="*/ 6463033 w 6463033"/>
              <a:gd name="connsiteY1" fmla="*/ 0 h 558800"/>
              <a:gd name="connsiteX2" fmla="*/ 6463033 w 6463033"/>
              <a:gd name="connsiteY2" fmla="*/ 159406 h 558800"/>
              <a:gd name="connsiteX3" fmla="*/ 689604 w 6463033"/>
              <a:gd name="connsiteY3" fmla="*/ 557829 h 558800"/>
              <a:gd name="connsiteX4" fmla="*/ 85511 w 6463033"/>
              <a:gd name="connsiteY4" fmla="*/ 143047 h 558800"/>
              <a:gd name="connsiteX5" fmla="*/ 0 w 64630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3033" h="558800">
                <a:moveTo>
                  <a:pt x="0" y="0"/>
                </a:moveTo>
                <a:lnTo>
                  <a:pt x="6463033" y="0"/>
                </a:lnTo>
                <a:lnTo>
                  <a:pt x="6463033" y="159406"/>
                </a:lnTo>
                <a:lnTo>
                  <a:pt x="689604" y="557829"/>
                </a:lnTo>
                <a:cubicBezTo>
                  <a:pt x="416573" y="574415"/>
                  <a:pt x="235841" y="376325"/>
                  <a:pt x="85511" y="14304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A0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背景图案&#10;&#10;描述已自动生成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76"/>
          <a:stretch>
            <a:fillRect/>
          </a:stretch>
        </p:blipFill>
        <p:spPr>
          <a:xfrm>
            <a:off x="2288247" y="-1"/>
            <a:ext cx="7596453" cy="20824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902520" y="2058996"/>
            <a:ext cx="23936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5457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  <a:endParaRPr lang="zh-CN" altLang="en-US" sz="4800" b="1" dirty="0">
              <a:solidFill>
                <a:srgbClr val="5457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5" name="图片 14" descr="图片包含 游戏, 文字, 片, 黑色&#10;&#10;描述已自动生成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10397" y="2889993"/>
            <a:ext cx="2377850" cy="2377850"/>
          </a:xfrm>
          <a:prstGeom prst="rect">
            <a:avLst/>
          </a:prstGeom>
        </p:spPr>
      </p:pic>
      <p:pic>
        <p:nvPicPr>
          <p:cNvPr id="16" name="图片 15" descr="手机屏幕的截图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24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6200000" flipH="1">
            <a:off x="-1576213" y="1557163"/>
            <a:ext cx="6877050" cy="3724624"/>
          </a:xfrm>
          <a:custGeom>
            <a:avLst/>
            <a:gdLst>
              <a:gd name="connsiteX0" fmla="*/ 0 w 12192000"/>
              <a:gd name="connsiteY0" fmla="*/ 0 h 6603212"/>
              <a:gd name="connsiteX1" fmla="*/ 12192000 w 12192000"/>
              <a:gd name="connsiteY1" fmla="*/ 0 h 6603212"/>
              <a:gd name="connsiteX2" fmla="*/ 12192000 w 12192000"/>
              <a:gd name="connsiteY2" fmla="*/ 560498 h 6603212"/>
              <a:gd name="connsiteX3" fmla="*/ 11601392 w 12192000"/>
              <a:gd name="connsiteY3" fmla="*/ 1658592 h 6603212"/>
              <a:gd name="connsiteX4" fmla="*/ 3221011 w 12192000"/>
              <a:gd name="connsiteY4" fmla="*/ 6473500 h 6603212"/>
              <a:gd name="connsiteX5" fmla="*/ 2265388 w 12192000"/>
              <a:gd name="connsiteY5" fmla="*/ 6473500 h 6603212"/>
              <a:gd name="connsiteX6" fmla="*/ 0 w 12192000"/>
              <a:gd name="connsiteY6" fmla="*/ 5171932 h 6603212"/>
              <a:gd name="connsiteX7" fmla="*/ 0 w 12192000"/>
              <a:gd name="connsiteY7" fmla="*/ 0 h 660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603212">
                <a:moveTo>
                  <a:pt x="0" y="0"/>
                </a:moveTo>
                <a:lnTo>
                  <a:pt x="12192000" y="0"/>
                </a:lnTo>
                <a:lnTo>
                  <a:pt x="12192000" y="560498"/>
                </a:lnTo>
                <a:cubicBezTo>
                  <a:pt x="12192000" y="1025622"/>
                  <a:pt x="11963434" y="1450582"/>
                  <a:pt x="11601392" y="1658592"/>
                </a:cubicBezTo>
                <a:lnTo>
                  <a:pt x="3221011" y="6473500"/>
                </a:lnTo>
                <a:cubicBezTo>
                  <a:pt x="2919990" y="6646450"/>
                  <a:pt x="2566409" y="6646450"/>
                  <a:pt x="2265388" y="6473500"/>
                </a:cubicBezTo>
                <a:lnTo>
                  <a:pt x="0" y="517193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FF830D">
                  <a:lumMod val="90000"/>
                  <a:lumOff val="10000"/>
                </a:srgbClr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7442168" y="2700147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7442168" y="3740694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442168" y="4781242"/>
            <a:ext cx="4184681" cy="44945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0" y="2822929"/>
            <a:ext cx="9533510" cy="774346"/>
          </a:xfrm>
        </p:spPr>
        <p:txBody>
          <a:bodyPr anchor="ctr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单击此处编辑二级标题样式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8" name="任意多边形: 形状 7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0100"/>
            <a:ext cx="9533510" cy="774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单击此处编辑二级标题样式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flipV="1">
            <a:off x="0" y="5655286"/>
            <a:ext cx="12192000" cy="1202714"/>
            <a:chOff x="0" y="0"/>
            <a:chExt cx="12192000" cy="1202714"/>
          </a:xfrm>
        </p:grpSpPr>
        <p:sp>
          <p:nvSpPr>
            <p:cNvPr id="10" name="任意多边形: 形状 9"/>
            <p:cNvSpPr/>
            <p:nvPr/>
          </p:nvSpPr>
          <p:spPr>
            <a:xfrm>
              <a:off x="0" y="0"/>
              <a:ext cx="8404633" cy="1202714"/>
            </a:xfrm>
            <a:custGeom>
              <a:avLst/>
              <a:gdLst>
                <a:gd name="connsiteX0" fmla="*/ 0 w 8404633"/>
                <a:gd name="connsiteY0" fmla="*/ 0 h 1202714"/>
                <a:gd name="connsiteX1" fmla="*/ 8404633 w 8404633"/>
                <a:gd name="connsiteY1" fmla="*/ 0 h 1202714"/>
                <a:gd name="connsiteX2" fmla="*/ 8258487 w 8404633"/>
                <a:gd name="connsiteY2" fmla="*/ 348051 h 1202714"/>
                <a:gd name="connsiteX3" fmla="*/ 7730824 w 8404633"/>
                <a:gd name="connsiteY3" fmla="*/ 721051 h 1202714"/>
                <a:gd name="connsiteX4" fmla="*/ 765257 w 8404633"/>
                <a:gd name="connsiteY4" fmla="*/ 1201743 h 1202714"/>
                <a:gd name="connsiteX5" fmla="*/ 18676 w 8404633"/>
                <a:gd name="connsiteY5" fmla="*/ 548602 h 1202714"/>
                <a:gd name="connsiteX6" fmla="*/ 0 w 8404633"/>
                <a:gd name="connsiteY6" fmla="*/ 522964 h 1202714"/>
                <a:gd name="connsiteX7" fmla="*/ 0 w 8404633"/>
                <a:gd name="connsiteY7" fmla="*/ 0 h 120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4633" h="1202714">
                  <a:moveTo>
                    <a:pt x="0" y="0"/>
                  </a:moveTo>
                  <a:lnTo>
                    <a:pt x="8404633" y="0"/>
                  </a:lnTo>
                  <a:lnTo>
                    <a:pt x="8258487" y="348051"/>
                  </a:lnTo>
                  <a:cubicBezTo>
                    <a:pt x="8091582" y="601231"/>
                    <a:pt x="8033507" y="702665"/>
                    <a:pt x="7730824" y="721051"/>
                  </a:cubicBezTo>
                  <a:lnTo>
                    <a:pt x="765257" y="1201743"/>
                  </a:lnTo>
                  <a:cubicBezTo>
                    <a:pt x="401215" y="1223858"/>
                    <a:pt x="201261" y="864326"/>
                    <a:pt x="18676" y="548602"/>
                  </a:cubicBezTo>
                  <a:lnTo>
                    <a:pt x="0" y="522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73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5728967" y="0"/>
              <a:ext cx="6463033" cy="558800"/>
            </a:xfrm>
            <a:custGeom>
              <a:avLst/>
              <a:gdLst>
                <a:gd name="connsiteX0" fmla="*/ 0 w 6463033"/>
                <a:gd name="connsiteY0" fmla="*/ 0 h 558800"/>
                <a:gd name="connsiteX1" fmla="*/ 6463033 w 6463033"/>
                <a:gd name="connsiteY1" fmla="*/ 0 h 558800"/>
                <a:gd name="connsiteX2" fmla="*/ 6463033 w 6463033"/>
                <a:gd name="connsiteY2" fmla="*/ 159406 h 558800"/>
                <a:gd name="connsiteX3" fmla="*/ 689604 w 6463033"/>
                <a:gd name="connsiteY3" fmla="*/ 557829 h 558800"/>
                <a:gd name="connsiteX4" fmla="*/ 85511 w 6463033"/>
                <a:gd name="connsiteY4" fmla="*/ 143047 h 558800"/>
                <a:gd name="connsiteX5" fmla="*/ 0 w 6463033"/>
                <a:gd name="connsiteY5" fmla="*/ 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033" h="558800">
                  <a:moveTo>
                    <a:pt x="0" y="0"/>
                  </a:moveTo>
                  <a:lnTo>
                    <a:pt x="6463033" y="0"/>
                  </a:lnTo>
                  <a:lnTo>
                    <a:pt x="6463033" y="159406"/>
                  </a:lnTo>
                  <a:lnTo>
                    <a:pt x="689604" y="557829"/>
                  </a:lnTo>
                  <a:cubicBezTo>
                    <a:pt x="416573" y="574415"/>
                    <a:pt x="235841" y="376325"/>
                    <a:pt x="85511" y="1430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F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6" y="6130925"/>
            <a:ext cx="2388439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22650"/>
            <a:ext cx="9533509" cy="7524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单击此处编辑三级标题样式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2" name="图片 11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级标题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20291" y="2841700"/>
            <a:ext cx="9533509" cy="75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单击此处编辑三级标题样式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4"/>
          <p:cNvSpPr/>
          <p:nvPr userDrawn="1"/>
        </p:nvSpPr>
        <p:spPr>
          <a:xfrm flipH="1">
            <a:off x="357183" y="6145131"/>
            <a:ext cx="11657339" cy="712869"/>
          </a:xfrm>
          <a:custGeom>
            <a:avLst/>
            <a:gdLst>
              <a:gd name="connsiteX0" fmla="*/ 10787024 w 11657339"/>
              <a:gd name="connsiteY0" fmla="*/ 1830 h 712869"/>
              <a:gd name="connsiteX1" fmla="*/ 11511728 w 11657339"/>
              <a:gd name="connsiteY1" fmla="*/ 501631 h 712869"/>
              <a:gd name="connsiteX2" fmla="*/ 11657339 w 11657339"/>
              <a:gd name="connsiteY2" fmla="*/ 712869 h 712869"/>
              <a:gd name="connsiteX3" fmla="*/ 0 w 11657339"/>
              <a:gd name="connsiteY3" fmla="*/ 712869 h 712869"/>
              <a:gd name="connsiteX4" fmla="*/ 70041 w 11657339"/>
              <a:gd name="connsiteY4" fmla="*/ 660634 h 712869"/>
              <a:gd name="connsiteX5" fmla="*/ 441636 w 11657339"/>
              <a:gd name="connsiteY5" fmla="*/ 544242 h 712869"/>
              <a:gd name="connsiteX6" fmla="*/ 10787024 w 11657339"/>
              <a:gd name="connsiteY6" fmla="*/ 1830 h 7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57339" h="712869">
                <a:moveTo>
                  <a:pt x="10787024" y="1830"/>
                </a:moveTo>
                <a:cubicBezTo>
                  <a:pt x="11188297" y="-21194"/>
                  <a:pt x="11307066" y="174562"/>
                  <a:pt x="11511728" y="501631"/>
                </a:cubicBezTo>
                <a:lnTo>
                  <a:pt x="11657339" y="712869"/>
                </a:lnTo>
                <a:lnTo>
                  <a:pt x="0" y="712869"/>
                </a:lnTo>
                <a:lnTo>
                  <a:pt x="70041" y="660634"/>
                </a:lnTo>
                <a:cubicBezTo>
                  <a:pt x="160593" y="588099"/>
                  <a:pt x="274816" y="553813"/>
                  <a:pt x="441636" y="544242"/>
                </a:cubicBezTo>
                <a:lnTo>
                  <a:pt x="10787024" y="1830"/>
                </a:lnTo>
                <a:close/>
              </a:path>
            </a:pathLst>
          </a:custGeom>
          <a:solidFill>
            <a:srgbClr val="FF83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820864" y="3629026"/>
            <a:ext cx="9532937" cy="12722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9144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3716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1828800" indent="0">
              <a:buNone/>
              <a:defRPr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 descr="手机屏幕的截图&#10;&#10;低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3" y="6388097"/>
            <a:ext cx="1988396" cy="3568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6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7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8"/>
          <p:cNvGrpSpPr/>
          <p:nvPr userDrawn="1"/>
        </p:nvGrpSpPr>
        <p:grpSpPr>
          <a:xfrm>
            <a:off x="482600" y="283277"/>
            <a:ext cx="412139" cy="402524"/>
            <a:chOff x="10431808" y="5487327"/>
            <a:chExt cx="809992" cy="791094"/>
          </a:xfrm>
        </p:grpSpPr>
        <p:sp>
          <p:nvSpPr>
            <p:cNvPr id="9" name="六边形 3"/>
            <p:cNvSpPr/>
            <p:nvPr/>
          </p:nvSpPr>
          <p:spPr>
            <a:xfrm flipH="1">
              <a:off x="10431808" y="5487327"/>
              <a:ext cx="693392" cy="79109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alpha val="57000"/>
                  </a:schemeClr>
                </a:gs>
                <a:gs pos="100000">
                  <a:schemeClr val="accent4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0" name="六边形 3"/>
            <p:cNvSpPr/>
            <p:nvPr/>
          </p:nvSpPr>
          <p:spPr>
            <a:xfrm flipH="1">
              <a:off x="10727091" y="5691187"/>
              <a:ext cx="514709" cy="587234"/>
            </a:xfrm>
            <a:custGeom>
              <a:avLst/>
              <a:gdLst>
                <a:gd name="connsiteX0" fmla="*/ 2534517 w 4781547"/>
                <a:gd name="connsiteY0" fmla="*/ 38437 h 5455287"/>
                <a:gd name="connsiteX1" fmla="*/ 4637291 w 4781547"/>
                <a:gd name="connsiteY1" fmla="*/ 1249593 h 5455287"/>
                <a:gd name="connsiteX2" fmla="*/ 4781547 w 4781547"/>
                <a:gd name="connsiteY2" fmla="*/ 1499156 h 5455287"/>
                <a:gd name="connsiteX3" fmla="*/ 4781547 w 4781547"/>
                <a:gd name="connsiteY3" fmla="*/ 3956132 h 5455287"/>
                <a:gd name="connsiteX4" fmla="*/ 4637291 w 4781547"/>
                <a:gd name="connsiteY4" fmla="*/ 4205695 h 5455287"/>
                <a:gd name="connsiteX5" fmla="*/ 2534517 w 4781547"/>
                <a:gd name="connsiteY5" fmla="*/ 5416851 h 5455287"/>
                <a:gd name="connsiteX6" fmla="*/ 2247029 w 4781547"/>
                <a:gd name="connsiteY6" fmla="*/ 5416851 h 5455287"/>
                <a:gd name="connsiteX7" fmla="*/ 144257 w 4781547"/>
                <a:gd name="connsiteY7" fmla="*/ 4205695 h 5455287"/>
                <a:gd name="connsiteX8" fmla="*/ 0 w 4781547"/>
                <a:gd name="connsiteY8" fmla="*/ 3956132 h 5455287"/>
                <a:gd name="connsiteX9" fmla="*/ 0 w 4781547"/>
                <a:gd name="connsiteY9" fmla="*/ 1499156 h 5455287"/>
                <a:gd name="connsiteX10" fmla="*/ 144257 w 4781547"/>
                <a:gd name="connsiteY10" fmla="*/ 1249593 h 5455287"/>
                <a:gd name="connsiteX11" fmla="*/ 2247029 w 4781547"/>
                <a:gd name="connsiteY11" fmla="*/ 38437 h 5455287"/>
                <a:gd name="connsiteX12" fmla="*/ 2534517 w 4781547"/>
                <a:gd name="connsiteY12" fmla="*/ 38437 h 545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81547" h="5455287">
                  <a:moveTo>
                    <a:pt x="2534517" y="38437"/>
                  </a:moveTo>
                  <a:lnTo>
                    <a:pt x="4637291" y="1249593"/>
                  </a:lnTo>
                  <a:cubicBezTo>
                    <a:pt x="4726585" y="1301025"/>
                    <a:pt x="4781547" y="1396109"/>
                    <a:pt x="4781547" y="1499156"/>
                  </a:cubicBezTo>
                  <a:lnTo>
                    <a:pt x="4781547" y="3956132"/>
                  </a:lnTo>
                  <a:cubicBezTo>
                    <a:pt x="4781547" y="4059179"/>
                    <a:pt x="4726585" y="4154263"/>
                    <a:pt x="4637291" y="4205695"/>
                  </a:cubicBezTo>
                  <a:lnTo>
                    <a:pt x="2534517" y="5416851"/>
                  </a:lnTo>
                  <a:cubicBezTo>
                    <a:pt x="2445539" y="5468100"/>
                    <a:pt x="2336007" y="5468100"/>
                    <a:pt x="2247029" y="5416851"/>
                  </a:cubicBezTo>
                  <a:lnTo>
                    <a:pt x="144257" y="4205695"/>
                  </a:lnTo>
                  <a:cubicBezTo>
                    <a:pt x="54962" y="4154263"/>
                    <a:pt x="0" y="4059179"/>
                    <a:pt x="0" y="3956132"/>
                  </a:cubicBezTo>
                  <a:lnTo>
                    <a:pt x="0" y="1499156"/>
                  </a:lnTo>
                  <a:cubicBezTo>
                    <a:pt x="0" y="1396109"/>
                    <a:pt x="54962" y="1301025"/>
                    <a:pt x="144257" y="1249593"/>
                  </a:cubicBezTo>
                  <a:lnTo>
                    <a:pt x="2247029" y="38437"/>
                  </a:lnTo>
                  <a:cubicBezTo>
                    <a:pt x="2336007" y="-12812"/>
                    <a:pt x="2445539" y="-12812"/>
                    <a:pt x="2534517" y="38437"/>
                  </a:cubicBezTo>
                </a:path>
              </a:pathLst>
            </a:custGeom>
            <a:gradFill>
              <a:gsLst>
                <a:gs pos="0">
                  <a:schemeClr val="accent4">
                    <a:lumMod val="60000"/>
                    <a:lumOff val="40000"/>
                    <a:alpha val="57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schemeClr val="accent4">
                  <a:lumMod val="60000"/>
                  <a:lumOff val="40000"/>
                  <a:alpha val="4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9488" y="300038"/>
            <a:ext cx="10728325" cy="4492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单击此处编辑标题文本样式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79488" y="749300"/>
            <a:ext cx="10728325" cy="719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8DF8-61BA-4F61-82A6-35B8261194B6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FFBD-1BC3-4C1C-A010-13C184F123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api/reactivity-core.html#ref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api/composition-api-lifecycle.html" TargetMode="External"/><Relationship Id="rId2" Type="http://schemas.openxmlformats.org/officeDocument/2006/relationships/hyperlink" Target="https://cn.vuejs.org/assets/lifecycle.16e4c08e.png" TargetMode="Externa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x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Composition API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Ref </a:t>
            </a:r>
            <a:r>
              <a:rPr lang="zh-CN" altLang="en-US" dirty="0"/>
              <a:t>解包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67445" y="1202650"/>
            <a:ext cx="9196748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{{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a.str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}}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&lt;!--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顶层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property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因此会自动解包 渲染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"S" --&gt;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{{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obj1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}}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&lt;!--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文本插值 即使不是顶层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Property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也会自动解包 渲染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"Ni" --&gt;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{{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ora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}}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&lt;!--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顶层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property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因此会自动解包 渲染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"Sora" --&gt;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{{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obj2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obj2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}}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&lt;!--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不是直接文本插值 且不是顶层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Property </a:t>
            </a:r>
          </a:p>
          <a:p>
            <a:r>
              <a:rPr lang="en-US" altLang="zh-CN" sz="1600" dirty="0">
                <a:solidFill>
                  <a:srgbClr val="6A9955"/>
                </a:solidFill>
                <a:latin typeface="Fira Code" panose="020B0809050000020004" pitchFamily="49" charset="0"/>
              </a:rPr>
              <a:t>    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不也会自动解包 渲染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"[object Object][object Object]" --&gt;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'S’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Fira Code" panose="020B0809050000020004" pitchFamily="49" charset="0"/>
              </a:rPr>
              <a:t>Const a = reactive({str});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toRefs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ora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});</a:t>
            </a: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/>
              <a:t>Ref </a:t>
            </a:r>
            <a:r>
              <a:rPr lang="zh-CN" altLang="en-US" dirty="0"/>
              <a:t>引用组件实例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351330-4922-4991-5D03-36D30D12C254}"/>
              </a:ext>
            </a:extLst>
          </p:cNvPr>
          <p:cNvSpPr txBox="1"/>
          <p:nvPr/>
        </p:nvSpPr>
        <p:spPr>
          <a:xfrm>
            <a:off x="443552" y="1016758"/>
            <a:ext cx="6046848" cy="4260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"divRef"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v-for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="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item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"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"spanRefList"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span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dirty="0">
                <a:solidFill>
                  <a:srgbClr val="569CD6"/>
                </a:solidFill>
                <a:latin typeface="Fira Code" panose="020B0809050000020004" pitchFamily="49" charset="0"/>
              </a:rPr>
              <a:t>co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: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="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mapRef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__p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__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el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"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&gt;&lt;/</a:t>
            </a:r>
            <a:r>
              <a:rPr lang="en-US" altLang="zh-CN" sz="1400" dirty="0">
                <a:solidFill>
                  <a:srgbClr val="569CD6"/>
                </a:solidFill>
                <a:latin typeface="Fira Code" panose="020B0809050000020004" pitchFamily="49" charset="0"/>
              </a:rPr>
              <a:t>co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divRef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spanRefList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([]);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mapRef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({});</a:t>
            </a:r>
          </a:p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US" altLang="zh-CN" sz="1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AE8894-DFBB-0ABD-735D-39F16C8669CE}"/>
              </a:ext>
            </a:extLst>
          </p:cNvPr>
          <p:cNvSpPr txBox="1"/>
          <p:nvPr/>
        </p:nvSpPr>
        <p:spPr>
          <a:xfrm>
            <a:off x="504968" y="5277412"/>
            <a:ext cx="10124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数组</a:t>
            </a:r>
            <a:r>
              <a:rPr lang="zh-CN" altLang="en-US" b="1" i="0" dirty="0">
                <a:solidFill>
                  <a:srgbClr val="213547"/>
                </a:solidFill>
                <a:effectLst/>
                <a:latin typeface="Inter"/>
              </a:rPr>
              <a:t>并不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保证与源数组相同的顺序。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ref</a:t>
            </a:r>
            <a:r>
              <a:rPr lang="zh-CN" altLang="en-US" dirty="0"/>
              <a:t>是一个函数，那么组件在卸载的时候也会执行一次该函数，值为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如果组件使用了</a:t>
            </a:r>
            <a:r>
              <a:rPr lang="en-US" altLang="zh-CN" dirty="0"/>
              <a:t>setup</a:t>
            </a:r>
            <a:r>
              <a:rPr lang="zh-CN" altLang="en-US" dirty="0"/>
              <a:t>的话，那么引用到的对象是 </a:t>
            </a:r>
            <a:r>
              <a:rPr lang="en-US" altLang="zh-CN" b="0" i="0" dirty="0">
                <a:solidFill>
                  <a:srgbClr val="476582"/>
                </a:solidFill>
                <a:effectLst/>
                <a:latin typeface="Menlo"/>
              </a:rPr>
              <a:t>defineExpose</a:t>
            </a:r>
            <a:r>
              <a:rPr lang="zh-CN" altLang="en-US" dirty="0">
                <a:solidFill>
                  <a:srgbClr val="476582"/>
                </a:solidFill>
                <a:latin typeface="Menlo"/>
              </a:rPr>
              <a:t> </a:t>
            </a:r>
            <a:r>
              <a:rPr lang="zh-CN" altLang="en-US" dirty="0"/>
              <a:t>显式暴露的，不是一个</a:t>
            </a:r>
            <a:r>
              <a:rPr lang="en-US" altLang="zh-CN" dirty="0"/>
              <a:t>this</a:t>
            </a:r>
            <a:r>
              <a:rPr lang="zh-CN" altLang="en-US" dirty="0"/>
              <a:t>对象。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Computed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7423" y="840983"/>
            <a:ext cx="10591426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接受一个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getter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函数，返回一个只读的响应式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对象。该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通过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.value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暴露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getter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函数的返回值。</a:t>
            </a:r>
            <a:endParaRPr lang="en-US" altLang="zh-CN" dirty="0">
              <a:solidFill>
                <a:srgbClr val="213547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    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它也可以接受一个带有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get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和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set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函数的对象来创建一个可写的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对象。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更新依赖于响应式对象，如果内部的依赖值都不是响应式对象的话，那么该计算属性永远不会更新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内部是基于</a:t>
            </a:r>
            <a:r>
              <a:rPr lang="en-US" altLang="zh-CN" dirty="0"/>
              <a:t>effect</a:t>
            </a:r>
            <a:r>
              <a:rPr lang="zh-CN" altLang="en-US" dirty="0"/>
              <a:t>进行实现的，因此为了防止内存泄漏，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请不要异步创建以及在非</a:t>
            </a:r>
            <a:r>
              <a:rPr lang="en-US" altLang="zh-CN" dirty="0"/>
              <a:t>setup</a:t>
            </a:r>
            <a:r>
              <a:rPr lang="zh-CN" altLang="en-US" dirty="0"/>
              <a:t>顶层下使用，内部也不应该存在副作用。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9488" y="3322744"/>
            <a:ext cx="4750018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plusOne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computed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set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-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},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plusOne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const =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unref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plushOne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0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readonly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7423" y="840983"/>
            <a:ext cx="8882303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接受一个对象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(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不论是响应式还是普通的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)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或是一个 </a:t>
            </a:r>
            <a:r>
              <a:rPr lang="en-US" altLang="zh-CN" b="0" i="0" dirty="0">
                <a:effectLst/>
                <a:latin typeface="Inter"/>
                <a:hlinkClick r:id="rId2"/>
              </a:rPr>
              <a:t>ref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，返回一个原值的只读代理。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可以通过数据源进行修改， 并且我们依旧可以监听该只读代理的变化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9488" y="2255944"/>
            <a:ext cx="685387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readonlySource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readonly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watchEffect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"Set:"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readonlySource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readonlySource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"SS"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warnning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source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"Ni"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Set: S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Set: Ni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9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Watch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4098" y="749300"/>
            <a:ext cx="10386177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类似于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2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里的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watch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，但是功能更强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侦听一个或多个响应式数据源，并在数据源变化时调用所给的回调函数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默认是懒侦听的，即仅在侦听源发生变化时才执行回调函数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callback</a:t>
            </a:r>
            <a:r>
              <a:rPr lang="zh-CN" altLang="en-US" dirty="0"/>
              <a:t>除了能接收</a:t>
            </a:r>
            <a:r>
              <a:rPr lang="en-US" altLang="zh-CN" dirty="0"/>
              <a:t>newValue</a:t>
            </a:r>
            <a:r>
              <a:rPr lang="zh-CN" altLang="en-US" dirty="0"/>
              <a:t>、</a:t>
            </a:r>
            <a:r>
              <a:rPr lang="en-US" altLang="zh-CN" dirty="0"/>
              <a:t>oldValue</a:t>
            </a:r>
            <a:r>
              <a:rPr lang="zh-CN" altLang="en-US" dirty="0"/>
              <a:t>外，还有第三个参数，用于清楚我们在</a:t>
            </a:r>
            <a:r>
              <a:rPr lang="en-US" altLang="zh-CN" dirty="0"/>
              <a:t>callback</a:t>
            </a:r>
            <a:r>
              <a:rPr lang="zh-CN" altLang="en-US" dirty="0"/>
              <a:t>里的副作用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6938" y="2703795"/>
            <a:ext cx="8438165" cy="3385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watch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dirty="0">
                <a:solidFill>
                  <a:srgbClr val="D4D4D4"/>
                </a:solidFill>
                <a:latin typeface="Fira Code" panose="020B0809050000020004" pitchFamily="49" charset="0"/>
              </a:rPr>
              <a:t>[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, () =&gt; val2]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newValue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oldValue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clean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do something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setTimeout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/**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xxxx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 **/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1e3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clean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clearTimeout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id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},{ }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WatchEffect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4098" y="749300"/>
            <a:ext cx="9660658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立即运行一个函数，同时响应式地追踪其依赖，并在依赖更改时重新执行。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只能追踪同步依赖，如果传入函数是个异步函数，只会追踪到第一个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`await`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之前的依赖关系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第一个参数可以传入一个副作用清除函数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该函数必然会优先于函数体执行，因此传入的函数跟在函数体里的位置的执行顺序无关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9488" y="2803088"/>
            <a:ext cx="5250155" cy="3754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'Ni'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watchEffect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cleanFn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'set:'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cleanFn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'clean'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'Mi'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clean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set: Ni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clean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set: Mi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WatchEffect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9488" y="1049650"/>
            <a:ext cx="4108817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执行时机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3547"/>
                </a:solidFill>
                <a:latin typeface="Inter"/>
              </a:rPr>
              <a:t>pre : </a:t>
            </a:r>
            <a:r>
              <a:rPr lang="zh-CN" altLang="en-US" dirty="0">
                <a:solidFill>
                  <a:srgbClr val="213547"/>
                </a:solidFill>
                <a:latin typeface="Inter"/>
              </a:rPr>
              <a:t>组件渲染之前执行（默认）</a:t>
            </a:r>
            <a:endParaRPr lang="en-US" altLang="zh-CN" dirty="0">
              <a:solidFill>
                <a:srgbClr val="213547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3547"/>
                </a:solidFill>
                <a:latin typeface="Inter"/>
              </a:rPr>
              <a:t>post : </a:t>
            </a:r>
            <a:r>
              <a:rPr lang="zh-CN" altLang="en-US" dirty="0">
                <a:solidFill>
                  <a:srgbClr val="213547"/>
                </a:solidFill>
                <a:latin typeface="Inter"/>
              </a:rPr>
              <a:t>组件渲染之后执行</a:t>
            </a:r>
            <a:endParaRPr lang="en-US" altLang="zh-CN" dirty="0">
              <a:solidFill>
                <a:srgbClr val="213547"/>
              </a:solidFill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13547"/>
                </a:solidFill>
                <a:latin typeface="Inter"/>
              </a:rPr>
              <a:t>sync</a:t>
            </a:r>
            <a:r>
              <a:rPr lang="zh-CN" altLang="en-US" dirty="0">
                <a:solidFill>
                  <a:srgbClr val="213547"/>
                </a:solidFill>
                <a:latin typeface="Inter"/>
              </a:rPr>
              <a:t>：立即执行</a:t>
            </a:r>
            <a:endParaRPr lang="en-US" altLang="zh-CN" dirty="0">
              <a:solidFill>
                <a:srgbClr val="213547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返回值是一个用来停止该副作用的函数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unRef</a:t>
            </a:r>
            <a:r>
              <a:rPr lang="zh-CN" altLang="en-US" dirty="0"/>
              <a:t>、</a:t>
            </a:r>
            <a:r>
              <a:rPr lang="en-US" altLang="zh-CN" dirty="0"/>
              <a:t>isRef</a:t>
            </a:r>
            <a:r>
              <a:rPr lang="zh-CN" altLang="en-US" dirty="0"/>
              <a:t>、</a:t>
            </a:r>
            <a:r>
              <a:rPr lang="en-US" altLang="zh-CN" dirty="0"/>
              <a:t>isReactive</a:t>
            </a:r>
            <a:r>
              <a:rPr lang="zh-CN" altLang="en-US" dirty="0"/>
              <a:t>、</a:t>
            </a:r>
            <a:r>
              <a:rPr lang="en-US" altLang="zh-CN" dirty="0"/>
              <a:t>isReadOnly</a:t>
            </a:r>
            <a:r>
              <a:rPr lang="zh-CN" altLang="en-US" dirty="0"/>
              <a:t>、</a:t>
            </a:r>
            <a:r>
              <a:rPr lang="en-US" altLang="zh-CN" dirty="0"/>
              <a:t>isProxy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9488" y="1049650"/>
            <a:ext cx="8577989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unref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如果参数是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，则返回内部值，否则返回参数本身。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isRef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检查某个值是否为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isReactive</a:t>
            </a:r>
            <a:r>
              <a:rPr lang="zh-CN" altLang="en-US" dirty="0"/>
              <a:t>：检查一个对象是否是由 </a:t>
            </a:r>
            <a:r>
              <a:rPr lang="en-US" altLang="zh-CN" dirty="0"/>
              <a:t>readonly() </a:t>
            </a:r>
            <a:r>
              <a:rPr lang="zh-CN" altLang="en-US" dirty="0"/>
              <a:t>或 </a:t>
            </a:r>
            <a:r>
              <a:rPr lang="en-US" altLang="zh-CN" dirty="0"/>
              <a:t>shallowReadonly() </a:t>
            </a:r>
            <a:r>
              <a:rPr lang="zh-CN" altLang="en-US" dirty="0"/>
              <a:t>创建的代理。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isReadOnly</a:t>
            </a:r>
            <a:r>
              <a:rPr lang="zh-CN" altLang="en-US" dirty="0"/>
              <a:t>：检查一个对象是否是由 </a:t>
            </a:r>
            <a:r>
              <a:rPr lang="en-US" altLang="zh-CN" dirty="0"/>
              <a:t>reactive() </a:t>
            </a:r>
            <a:r>
              <a:rPr lang="zh-CN" altLang="en-US" dirty="0"/>
              <a:t>或 </a:t>
            </a:r>
            <a:r>
              <a:rPr lang="en-US" altLang="zh-CN" dirty="0"/>
              <a:t>shallowReactive() </a:t>
            </a:r>
            <a:r>
              <a:rPr lang="zh-CN" altLang="en-US" dirty="0"/>
              <a:t>创建的代理。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isProxy</a:t>
            </a:r>
            <a:r>
              <a:rPr lang="zh-CN" altLang="en-US" dirty="0"/>
              <a:t>：检查一个对象是否是由 </a:t>
            </a:r>
            <a:r>
              <a:rPr lang="en-US" altLang="zh-CN" dirty="0"/>
              <a:t>reactive()</a:t>
            </a:r>
            <a:r>
              <a:rPr lang="zh-CN" altLang="en-US" dirty="0"/>
              <a:t>、</a:t>
            </a:r>
            <a:r>
              <a:rPr lang="en-US" altLang="zh-CN" dirty="0"/>
              <a:t>readonly()</a:t>
            </a:r>
            <a:r>
              <a:rPr lang="zh-CN" altLang="en-US" dirty="0"/>
              <a:t>、</a:t>
            </a:r>
            <a:r>
              <a:rPr lang="en-US" altLang="zh-CN" dirty="0"/>
              <a:t>shallowReactive()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  	     </a:t>
            </a:r>
            <a:r>
              <a:rPr lang="zh-CN" altLang="en-US" dirty="0"/>
              <a:t>或 </a:t>
            </a:r>
            <a:r>
              <a:rPr lang="en-US" altLang="zh-CN" dirty="0"/>
              <a:t>shallowReadonly() </a:t>
            </a:r>
            <a:r>
              <a:rPr lang="zh-CN" altLang="en-US" dirty="0"/>
              <a:t>创建的代理。</a:t>
            </a:r>
          </a:p>
        </p:txBody>
      </p:sp>
    </p:spTree>
    <p:extLst>
      <p:ext uri="{BB962C8B-B14F-4D97-AF65-F5344CB8AC3E}">
        <p14:creationId xmlns:p14="http://schemas.microsoft.com/office/powerpoint/2010/main" val="110165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toRef</a:t>
            </a:r>
            <a:r>
              <a:rPr lang="zh-CN" altLang="en-US" dirty="0"/>
              <a:t>、</a:t>
            </a:r>
            <a:r>
              <a:rPr lang="en-US" altLang="zh-CN" dirty="0"/>
              <a:t>toRefs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AA7EB-BE45-B679-BD7A-0C9408551FD3}"/>
              </a:ext>
            </a:extLst>
          </p:cNvPr>
          <p:cNvSpPr txBox="1"/>
          <p:nvPr/>
        </p:nvSpPr>
        <p:spPr>
          <a:xfrm>
            <a:off x="443665" y="2393275"/>
            <a:ext cx="10442282" cy="3753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reactive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toRef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,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toRefs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);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 1 1 2 {a:1, b: 2}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'SS'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);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 "SS" "SS" 2 {a:"SS", b: 2}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"Ni"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); 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 "Ni" "Ni" 2 {a:"Ni", b: 2}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9CB6A-3B0E-E9EC-C56B-4F213F7B5829}"/>
              </a:ext>
            </a:extLst>
          </p:cNvPr>
          <p:cNvSpPr txBox="1"/>
          <p:nvPr/>
        </p:nvSpPr>
        <p:spPr>
          <a:xfrm>
            <a:off x="443665" y="891540"/>
            <a:ext cx="9406229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基于响应式对象上的一个属性，创建一个对应的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。这样创建的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与其源属性保持同步：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改变源属性的值将更新 </a:t>
            </a: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ref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的值，反之亦然。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28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toRef</a:t>
            </a:r>
            <a:r>
              <a:rPr lang="zh-CN" altLang="en-US" dirty="0"/>
              <a:t>、</a:t>
            </a:r>
            <a:r>
              <a:rPr lang="en-US" altLang="zh-CN" dirty="0"/>
              <a:t>toRefs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AA7EB-BE45-B679-BD7A-0C9408551FD3}"/>
              </a:ext>
            </a:extLst>
          </p:cNvPr>
          <p:cNvSpPr txBox="1"/>
          <p:nvPr/>
        </p:nvSpPr>
        <p:spPr>
          <a:xfrm>
            <a:off x="679885" y="3200995"/>
            <a:ext cx="5891356" cy="29661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reactive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9 1 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6F04E2-66E8-77E0-CE62-2E59AA8BA987}"/>
              </a:ext>
            </a:extLst>
          </p:cNvPr>
          <p:cNvSpPr txBox="1"/>
          <p:nvPr/>
        </p:nvSpPr>
        <p:spPr>
          <a:xfrm>
            <a:off x="679885" y="1112520"/>
            <a:ext cx="421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</a:t>
            </a:r>
            <a:r>
              <a:rPr lang="en-US" altLang="zh-CN" dirty="0"/>
              <a:t>ref(</a:t>
            </a:r>
            <a:r>
              <a:rPr lang="en-US" altLang="zh-CN" dirty="0" err="1"/>
              <a:t>xxxx</a:t>
            </a:r>
            <a:r>
              <a:rPr lang="en-US" altLang="zh-CN" dirty="0"/>
              <a:t>)</a:t>
            </a:r>
            <a:r>
              <a:rPr lang="zh-CN" altLang="en-US" dirty="0"/>
              <a:t>不同，无法保持对应的响应式</a:t>
            </a:r>
          </a:p>
        </p:txBody>
      </p:sp>
    </p:spTree>
    <p:extLst>
      <p:ext uri="{BB962C8B-B14F-4D97-AF65-F5344CB8AC3E}">
        <p14:creationId xmlns:p14="http://schemas.microsoft.com/office/powerpoint/2010/main" val="25594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什么是组合式 </a:t>
            </a:r>
            <a:r>
              <a:rPr lang="en-US" altLang="zh-CN" dirty="0"/>
              <a:t>API?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79488" y="2408518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51525" y="851788"/>
            <a:ext cx="3930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Vue 3 </a:t>
            </a:r>
            <a:r>
              <a:rPr lang="zh-CN" altLang="en-US" dirty="0"/>
              <a:t>中引⼊的⼀种新的编写 </a:t>
            </a:r>
            <a:r>
              <a:rPr lang="en-US" altLang="zh-CN" dirty="0"/>
              <a:t>Vue 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8" y="1498119"/>
            <a:ext cx="4476264" cy="40476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64" y="1406143"/>
            <a:ext cx="4612400" cy="40457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生命周期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79488" y="1049650"/>
            <a:ext cx="5878532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https://cn.vuejs.org/assets/lifecycle.16e4c08e.png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https://cn.vuejs.org/api/composition-api-lifecycle.html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Setup</a:t>
            </a:r>
            <a:r>
              <a:rPr lang="zh-CN" altLang="en-US" dirty="0"/>
              <a:t>会在</a:t>
            </a:r>
            <a:r>
              <a:rPr lang="en-US" altLang="zh-CN" dirty="0" err="1"/>
              <a:t>beforeCreate</a:t>
            </a:r>
            <a:r>
              <a:rPr lang="zh-CN" altLang="en-US" dirty="0"/>
              <a:t>之前运行。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所有的生命周期钩子应在</a:t>
            </a:r>
            <a:r>
              <a:rPr lang="en-US" altLang="zh-CN" dirty="0"/>
              <a:t>setup</a:t>
            </a:r>
            <a:r>
              <a:rPr lang="zh-CN" altLang="en-US" dirty="0"/>
              <a:t>里被同步调用。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96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依赖注入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66C65-E2CF-FCBE-45A0-2488D145449C}"/>
              </a:ext>
            </a:extLst>
          </p:cNvPr>
          <p:cNvSpPr txBox="1"/>
          <p:nvPr/>
        </p:nvSpPr>
        <p:spPr>
          <a:xfrm>
            <a:off x="243840" y="1059179"/>
            <a:ext cx="4750018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provide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提供静态值</a:t>
            </a:r>
            <a:endParaRPr lang="zh-CN" alt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provide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'foo'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'bar'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提供响应式的值</a:t>
            </a:r>
            <a:endParaRPr lang="zh-CN" altLang="en-US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provide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'count'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ED1F4A-8AF0-1597-FBEA-EFE72BD1781D}"/>
              </a:ext>
            </a:extLst>
          </p:cNvPr>
          <p:cNvSpPr txBox="1"/>
          <p:nvPr/>
        </p:nvSpPr>
        <p:spPr>
          <a:xfrm>
            <a:off x="5569955" y="1059179"/>
            <a:ext cx="646202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inject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val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inject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'foo'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defaultValue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inject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'count'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));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22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A44E43-4FDE-569D-3893-49AAE221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001876"/>
            <a:ext cx="9662160" cy="541812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86822-6A46-FC98-A2C8-D82AC0C1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6" y="1039979"/>
            <a:ext cx="9714864" cy="52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0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DE4ECE-D625-3618-74C9-C29ED4D8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" y="995165"/>
            <a:ext cx="10134600" cy="52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2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7D353-951A-CBF4-3921-0C6A6F05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925899"/>
            <a:ext cx="10378440" cy="50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5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CBF130-EE9E-6E49-F832-312320B2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8" y="898668"/>
            <a:ext cx="9775824" cy="54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0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/>
              <a:t>script setup </a:t>
            </a:r>
            <a:r>
              <a:rPr lang="zh-CN" altLang="en-US" dirty="0"/>
              <a:t>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CF8523-ED51-7369-B6D6-98DA6C058282}"/>
              </a:ext>
            </a:extLst>
          </p:cNvPr>
          <p:cNvSpPr txBox="1"/>
          <p:nvPr/>
        </p:nvSpPr>
        <p:spPr>
          <a:xfrm>
            <a:off x="579120" y="944880"/>
            <a:ext cx="939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&lt;script setup&gt; </a:t>
            </a:r>
            <a:r>
              <a:rPr lang="zh-CN" altLang="en-US" dirty="0"/>
              <a:t>的组件是默认私有的：一个父组件无法访问到一个使用了 </a:t>
            </a:r>
            <a:r>
              <a:rPr lang="en-US" altLang="zh-CN" dirty="0"/>
              <a:t>&lt;script setup&gt; 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的子组件中的任何东西，除非子组件在其中通过 </a:t>
            </a:r>
            <a:r>
              <a:rPr lang="en-US" altLang="zh-CN" dirty="0"/>
              <a:t>defineExpose </a:t>
            </a:r>
            <a:r>
              <a:rPr lang="zh-CN" altLang="en-US" dirty="0"/>
              <a:t>宏显式暴露。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/>
              <a:t> defineProps </a:t>
            </a:r>
            <a:r>
              <a:rPr lang="zh-CN" altLang="en-US" dirty="0"/>
              <a:t>以及 </a:t>
            </a:r>
            <a:r>
              <a:rPr lang="en-US" altLang="zh-CN" dirty="0"/>
              <a:t>defineEmits </a:t>
            </a:r>
            <a:r>
              <a:rPr lang="zh-CN" altLang="en-US" dirty="0"/>
              <a:t>进行申明</a:t>
            </a:r>
            <a:r>
              <a:rPr lang="en-US" altLang="zh-CN" dirty="0"/>
              <a:t>/</a:t>
            </a:r>
            <a:r>
              <a:rPr lang="zh-CN" altLang="en-US" dirty="0"/>
              <a:t>获取 </a:t>
            </a:r>
            <a:r>
              <a:rPr lang="en-US" altLang="zh-CN" dirty="0"/>
              <a:t>props</a:t>
            </a:r>
            <a:r>
              <a:rPr lang="zh-CN" altLang="en-US" dirty="0"/>
              <a:t>、</a:t>
            </a:r>
            <a:r>
              <a:rPr lang="en-US" altLang="zh-CN" dirty="0"/>
              <a:t>emit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91C7C-745C-0AFB-7B10-D5DA3FC4CB63}"/>
              </a:ext>
            </a:extLst>
          </p:cNvPr>
          <p:cNvSpPr txBox="1"/>
          <p:nvPr/>
        </p:nvSpPr>
        <p:spPr>
          <a:xfrm>
            <a:off x="561703" y="2369820"/>
            <a:ext cx="4978037" cy="37548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defineProps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defineEmits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props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defineProps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‘Ni'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emits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defineEmits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change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‘Mi'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},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74A7B-0EAA-4344-084B-42107687478B}"/>
              </a:ext>
            </a:extLst>
          </p:cNvPr>
          <p:cNvSpPr txBox="1"/>
          <p:nvPr/>
        </p:nvSpPr>
        <p:spPr>
          <a:xfrm>
            <a:off x="6343650" y="2369820"/>
            <a:ext cx="4978037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defineComponent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props: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‘Ni'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emits: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change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=== </a:t>
            </a:r>
            <a:r>
              <a:rPr lang="en-US" altLang="zh-CN" sz="1600" b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‘Mi'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/>
              <a:t>setup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A74A7B-0EAA-4344-084B-42107687478B}"/>
              </a:ext>
            </a:extLst>
          </p:cNvPr>
          <p:cNvSpPr txBox="1"/>
          <p:nvPr/>
        </p:nvSpPr>
        <p:spPr>
          <a:xfrm>
            <a:off x="979488" y="888742"/>
            <a:ext cx="7920672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"divRef"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div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template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import {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defineComponent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from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defineComponent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props: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‘Ni'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],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emits: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change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payload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=== 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‘Mi'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setup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props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ctx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divRef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divRef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},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&lt;/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script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37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差异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A55CD2-7204-408D-972D-4ADB61962803}"/>
              </a:ext>
            </a:extLst>
          </p:cNvPr>
          <p:cNvSpPr txBox="1"/>
          <p:nvPr/>
        </p:nvSpPr>
        <p:spPr>
          <a:xfrm>
            <a:off x="979489" y="1204856"/>
            <a:ext cx="835815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Vue2</a:t>
            </a:r>
            <a:r>
              <a:rPr lang="zh-CN" altLang="en-US" dirty="0"/>
              <a:t>内部依旧使用了</a:t>
            </a:r>
            <a:r>
              <a:rPr lang="en-US" altLang="zh-CN" dirty="0"/>
              <a:t>Object. </a:t>
            </a:r>
            <a:r>
              <a:rPr lang="en-US" altLang="zh-CN" dirty="0" err="1"/>
              <a:t>defineProperty</a:t>
            </a:r>
            <a:r>
              <a:rPr lang="zh-CN" altLang="en-US" dirty="0"/>
              <a:t>来进行处理。因此在</a:t>
            </a:r>
            <a:r>
              <a:rPr lang="en-US" altLang="zh-CN" dirty="0"/>
              <a:t>vue2</a:t>
            </a:r>
            <a:r>
              <a:rPr lang="zh-CN" altLang="en-US" dirty="0"/>
              <a:t>中，</a:t>
            </a:r>
            <a:r>
              <a:rPr lang="en-US" altLang="zh-CN" dirty="0"/>
              <a:t>reactive(foo) === foo 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setup</a:t>
            </a:r>
            <a:r>
              <a:rPr lang="zh-CN" altLang="en-US" dirty="0"/>
              <a:t>中 不支持顶层</a:t>
            </a:r>
            <a:r>
              <a:rPr lang="en-US" altLang="zh-CN" dirty="0"/>
              <a:t>await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Readonly</a:t>
            </a:r>
            <a:r>
              <a:rPr lang="zh-CN" altLang="en-US" dirty="0"/>
              <a:t>会创建一个单独的对象，但是不会追踪新的属性，不适用于数组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Reactive</a:t>
            </a:r>
            <a:r>
              <a:rPr lang="zh-CN" altLang="en-US" dirty="0"/>
              <a:t>不能以数组作为直接值，会导致无法追踪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会忽略</a:t>
            </a:r>
            <a:r>
              <a:rPr lang="en-US" altLang="zh-CN" dirty="0"/>
              <a:t>symbol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72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区别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79488" y="1568741"/>
            <a:ext cx="3140710" cy="29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Options API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不利于复用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上下文容易丢失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 err="1"/>
              <a:t>ts</a:t>
            </a:r>
            <a:r>
              <a:rPr lang="zh-CN" altLang="en-US" dirty="0"/>
              <a:t>支持一般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根据类型进行组织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潜在的命名冲突（</a:t>
            </a:r>
            <a:r>
              <a:rPr lang="en-US" altLang="zh-CN" dirty="0"/>
              <a:t>mixins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96000" y="1568741"/>
            <a:ext cx="3398687" cy="378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Composition API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极易复用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灵活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更好的上下文支持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更好的类型检测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按功能</a:t>
            </a:r>
            <a:r>
              <a:rPr lang="en-US" altLang="zh-CN" dirty="0"/>
              <a:t>/</a:t>
            </a:r>
            <a:r>
              <a:rPr lang="zh-CN" altLang="en-US" dirty="0"/>
              <a:t>逻辑组织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单元测试简单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可以独立于</a:t>
            </a:r>
            <a:r>
              <a:rPr lang="en-US" altLang="zh-CN" dirty="0"/>
              <a:t>Vue</a:t>
            </a:r>
            <a:r>
              <a:rPr lang="zh-CN" altLang="en-US" dirty="0"/>
              <a:t>组件进行使用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8705" y="1136064"/>
            <a:ext cx="5604419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zh-CN" sz="1400" b="0" dirty="0">
              <a:solidFill>
                <a:srgbClr val="C586C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onBeforeUnmount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export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useHash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():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&gt;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location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()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location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addEventListener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hashchange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onBeforeUnmount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window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removeEventListener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hashchange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36842" y="1136064"/>
            <a:ext cx="471956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586C0"/>
                </a:solidFill>
                <a:latin typeface="Fira Code" panose="020B0809050000020004" pitchFamily="49" charset="0"/>
              </a:rPr>
              <a:t>&lt;script setup&gt;</a:t>
            </a:r>
            <a:endParaRPr lang="en-US" altLang="zh-CN" sz="1400" b="0" dirty="0">
              <a:solidFill>
                <a:srgbClr val="C586C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useHash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'./hook/useHash'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watchEffect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vue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useHash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watchEffect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hash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  <a:p>
            <a:r>
              <a:rPr lang="en-US" altLang="zh-CN" sz="1400" dirty="0">
                <a:solidFill>
                  <a:srgbClr val="C586C0"/>
                </a:solidFill>
                <a:latin typeface="Fira Code" panose="020B0809050000020004" pitchFamily="49" charset="0"/>
              </a:rPr>
              <a:t>&lt;/script&gt;</a:t>
            </a:r>
            <a:endParaRPr lang="zh-CN" altLang="en-US" sz="1400" dirty="0">
              <a:solidFill>
                <a:srgbClr val="C586C0"/>
              </a:solidFill>
              <a:latin typeface="Fira Code" panose="020B0809050000020004" pitchFamily="49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CC313D0-B3F2-4B3F-6CFC-8F79881F06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dirty="0"/>
              <a:t>栗子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React Hooks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823" y="1174552"/>
            <a:ext cx="7336155" cy="3553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j-lt"/>
              </a:rPr>
              <a:t>React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多次执行</a:t>
            </a:r>
            <a:r>
              <a:rPr lang="en-US" altLang="zh-CN" dirty="0"/>
              <a:t>(</a:t>
            </a:r>
            <a:r>
              <a:rPr lang="zh-CN" altLang="en-US" dirty="0"/>
              <a:t>每次重新渲染都会执行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Hooks</a:t>
            </a:r>
            <a:r>
              <a:rPr lang="zh-CN" altLang="en-US" dirty="0"/>
              <a:t>不可以写在条件分支里</a:t>
            </a:r>
            <a:r>
              <a:rPr lang="en-US" altLang="zh-CN" dirty="0"/>
              <a:t>(</a:t>
            </a:r>
            <a:r>
              <a:rPr lang="zh-CN" altLang="en-US" dirty="0"/>
              <a:t>原理</a:t>
            </a:r>
            <a:r>
              <a:rPr lang="en-US" altLang="zh-CN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性能优化</a:t>
            </a:r>
            <a:r>
              <a:rPr lang="en-US" altLang="zh-CN" dirty="0"/>
              <a:t> -&gt; </a:t>
            </a:r>
            <a:r>
              <a:rPr lang="zh-CN" altLang="en-US" dirty="0"/>
              <a:t>缓存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useMemo</a:t>
            </a:r>
            <a:r>
              <a:rPr lang="zh-CN" altLang="en-US" dirty="0"/>
              <a:t>、</a:t>
            </a:r>
            <a:r>
              <a:rPr lang="en-US" altLang="zh-CN" dirty="0"/>
              <a:t>useCallback</a:t>
            </a:r>
            <a:r>
              <a:rPr lang="zh-CN" altLang="en-US" dirty="0"/>
              <a:t>、</a:t>
            </a:r>
            <a:r>
              <a:rPr lang="en-US" altLang="zh-CN" dirty="0"/>
              <a:t>useEffect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闭包变量脏读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需要开发者维护依赖关系</a:t>
            </a:r>
            <a:r>
              <a:rPr lang="en-US" altLang="zh-CN" dirty="0"/>
              <a:t>, </a:t>
            </a:r>
            <a:r>
              <a:rPr lang="zh-CN" altLang="en-US" dirty="0"/>
              <a:t>有一定的心智负担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也可以通过</a:t>
            </a:r>
            <a:r>
              <a:rPr lang="en-US" altLang="zh-CN" dirty="0"/>
              <a:t> useRef </a:t>
            </a:r>
            <a:r>
              <a:rPr lang="zh-CN" altLang="en-US" dirty="0"/>
              <a:t>创建引用，但是可能违背了</a:t>
            </a:r>
            <a:r>
              <a:rPr lang="en-US" altLang="zh-CN" dirty="0"/>
              <a:t>React </a:t>
            </a:r>
            <a:r>
              <a:rPr lang="zh-CN" altLang="en-US" dirty="0"/>
              <a:t>的设计思想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08556" y="1174552"/>
            <a:ext cx="3146425" cy="4661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Vue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执行一次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Hooks</a:t>
            </a:r>
            <a:r>
              <a:rPr lang="zh-CN" altLang="en-US" dirty="0"/>
              <a:t>可以写在条件分支里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引用数据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自动进行依赖收集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心智负担：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引用、响应的传递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解包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 dirty="0"/>
              <a:t>安装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78B1C5-B646-1E87-569C-7E0623D92D33}"/>
              </a:ext>
            </a:extLst>
          </p:cNvPr>
          <p:cNvSpPr txBox="1"/>
          <p:nvPr/>
        </p:nvSpPr>
        <p:spPr>
          <a:xfrm>
            <a:off x="979488" y="1290917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Vue3</a:t>
            </a:r>
            <a:r>
              <a:rPr lang="zh-CN" altLang="en-US" dirty="0"/>
              <a:t>下直接使用即可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3613B-387E-3340-5294-428A56D80120}"/>
              </a:ext>
            </a:extLst>
          </p:cNvPr>
          <p:cNvSpPr txBox="1"/>
          <p:nvPr/>
        </p:nvSpPr>
        <p:spPr>
          <a:xfrm>
            <a:off x="979488" y="2201866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Vue2</a:t>
            </a:r>
            <a:r>
              <a:rPr lang="zh-CN" altLang="en-US" dirty="0"/>
              <a:t>需要升级到</a:t>
            </a:r>
            <a:r>
              <a:rPr lang="en-US" altLang="zh-CN" dirty="0"/>
              <a:t>vue2.7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7500" lnSpcReduction="10000"/>
          </a:bodyPr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9488" y="1384183"/>
            <a:ext cx="171704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响应式数据 </a:t>
            </a:r>
            <a:r>
              <a:rPr lang="en-US" altLang="zh-CN" dirty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reactive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computed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readonly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337140" y="1384183"/>
            <a:ext cx="1919115" cy="2543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生命周期钩子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onMounted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onUpdated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onUnmounted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。。。。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187323" y="1384119"/>
            <a:ext cx="1228221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依赖注入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provide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inject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89300" y="1425575"/>
            <a:ext cx="24555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数据监听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watchEffect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watch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9805" y="4057015"/>
            <a:ext cx="245554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工具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unref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toRefs</a:t>
            </a:r>
          </a:p>
        </p:txBody>
      </p:sp>
    </p:spTree>
    <p:extLst>
      <p:ext uri="{BB962C8B-B14F-4D97-AF65-F5344CB8AC3E}">
        <p14:creationId xmlns:p14="http://schemas.microsoft.com/office/powerpoint/2010/main" val="170049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Reactive</a:t>
            </a:r>
          </a:p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40865" y="1334892"/>
            <a:ext cx="7196201" cy="212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返回一个对象的响应式代理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返回的对象以及其中嵌套的对象都会通过 </a:t>
            </a:r>
            <a:r>
              <a:rPr lang="en-US" altLang="zh-CN" b="0" i="0" dirty="0">
                <a:effectLst/>
                <a:latin typeface="Inter"/>
                <a:hlinkClick r:id="rId3"/>
              </a:rPr>
              <a:t>ES Proxy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 包裹，</a:t>
            </a:r>
            <a:endParaRPr lang="en-US" altLang="zh-CN" dirty="0">
              <a:solidFill>
                <a:srgbClr val="213547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13547"/>
                </a:solidFill>
                <a:effectLst/>
                <a:latin typeface="Inter"/>
              </a:rPr>
              <a:t>      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因此</a:t>
            </a:r>
            <a:r>
              <a:rPr lang="zh-CN" altLang="en-US" b="1" i="0" dirty="0">
                <a:solidFill>
                  <a:srgbClr val="213547"/>
                </a:solidFill>
                <a:effectLst/>
                <a:latin typeface="Inter"/>
              </a:rPr>
              <a:t>不等于</a:t>
            </a:r>
            <a:r>
              <a:rPr lang="zh-CN" altLang="en-US" b="0" i="0" dirty="0">
                <a:solidFill>
                  <a:srgbClr val="213547"/>
                </a:solidFill>
                <a:effectLst/>
                <a:latin typeface="Inter"/>
              </a:rPr>
              <a:t>源对象，建议只使用响应式代理，避免使用原始对象。</a:t>
            </a:r>
            <a:endParaRPr lang="en-US" altLang="zh-CN" b="0" i="0" dirty="0">
              <a:solidFill>
                <a:srgbClr val="213547"/>
              </a:solidFill>
              <a:effectLst/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跟</a:t>
            </a:r>
            <a:r>
              <a:rPr lang="en-US" altLang="zh-CN" dirty="0" err="1"/>
              <a:t>Mobx</a:t>
            </a:r>
            <a:r>
              <a:rPr lang="zh-CN" altLang="en-US" dirty="0"/>
              <a:t>不一样，会直接修改源对象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可以完美的监听数组</a:t>
            </a:r>
            <a:r>
              <a:rPr lang="en-US" altLang="zh-CN" dirty="0"/>
              <a:t>/</a:t>
            </a:r>
            <a:r>
              <a:rPr lang="zh-CN" altLang="en-US" dirty="0"/>
              <a:t>对象增删的变化（</a:t>
            </a:r>
            <a:r>
              <a:rPr lang="en-US" altLang="zh-CN" dirty="0"/>
              <a:t>Vue3</a:t>
            </a:r>
            <a:r>
              <a:rPr lang="zh-CN" altLang="en-US" dirty="0"/>
              <a:t>特定）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7979" y="4160221"/>
            <a:ext cx="517802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reactive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count: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})</a:t>
            </a:r>
            <a:r>
              <a:rPr lang="en-US" altLang="zh-CN" dirty="0">
                <a:solidFill>
                  <a:srgbClr val="D4D4D4"/>
                </a:solidFill>
                <a:latin typeface="Fira Code" panose="020B0809050000020004" pitchFamily="49" charset="0"/>
              </a:rPr>
              <a:t>;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++;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979488" y="300038"/>
            <a:ext cx="10728325" cy="449262"/>
          </a:xfrm>
        </p:spPr>
        <p:txBody>
          <a:bodyPr>
            <a:normAutofit fontScale="95000" lnSpcReduction="10000"/>
          </a:bodyPr>
          <a:lstStyle/>
          <a:p>
            <a:r>
              <a:rPr lang="en-US" altLang="zh-CN" dirty="0"/>
              <a:t>Ref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660" y="1027866"/>
            <a:ext cx="10729219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接受一个内部值，返回一个响应式的、可更改的 </a:t>
            </a:r>
            <a:r>
              <a:rPr lang="en-US" altLang="zh-CN" dirty="0"/>
              <a:t>ref </a:t>
            </a:r>
            <a:r>
              <a:rPr lang="zh-CN" altLang="en-US" dirty="0"/>
              <a:t>对象，此对象只有一个指向其内部值的属性 </a:t>
            </a:r>
            <a:r>
              <a:rPr lang="en-US" altLang="zh-CN" dirty="0"/>
              <a:t>.value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如果传入的是一个对象，会转换成</a:t>
            </a:r>
            <a:r>
              <a:rPr lang="en-US" altLang="zh-CN" dirty="0"/>
              <a:t>reactive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79488" y="2529618"/>
            <a:ext cx="6176691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'Ni'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en-US" altLang="zh-CN" dirty="0">
                <a:solidFill>
                  <a:srgbClr val="D4D4D4"/>
                </a:solidFill>
                <a:latin typeface="Fira Code" panose="020B0809050000020004" pitchFamily="49" charset="0"/>
              </a:rPr>
              <a:t>//</a:t>
            </a:r>
            <a:r>
              <a:rPr lang="zh-CN" altLang="en-US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Fira Code" panose="020B0809050000020004" pitchFamily="49" charset="0"/>
              </a:rPr>
              <a:t>object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'Mi'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ref(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reactive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dirty="0" err="1">
                <a:solidFill>
                  <a:srgbClr val="9CDCFE"/>
                </a:solidFill>
                <a:latin typeface="Fira Code" panose="020B0809050000020004" pitchFamily="49" charset="0"/>
              </a:rPr>
              <a:t>:a</a:t>
            </a:r>
            <a:r>
              <a:rPr lang="en-US" altLang="zh-CN" dirty="0">
                <a:solidFill>
                  <a:srgbClr val="9CDCFE"/>
                </a:solidFill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b: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"Na"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}));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altLang="zh-CN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altLang="zh-CN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altLang="zh-CN" dirty="0">
                <a:solidFill>
                  <a:srgbClr val="6A9955"/>
                </a:solidFill>
                <a:latin typeface="Fira Code" panose="020B0809050000020004" pitchFamily="49" charset="0"/>
              </a:rPr>
              <a:t>Mi</a:t>
            </a:r>
            <a:endParaRPr lang="en-US" altLang="zh-CN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Njc5ZjA2MWUzNzQyMTNkNzlkYTlhODRmYmIzYzc1ZDEifQ=="/>
</p:tagLst>
</file>

<file path=ppt/theme/theme1.xml><?xml version="1.0" encoding="utf-8"?>
<a:theme xmlns:a="http://schemas.openxmlformats.org/drawingml/2006/main" name="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惟客色板 V1.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E3ED"/>
      </a:accent1>
      <a:accent2>
        <a:srgbClr val="54575A"/>
      </a:accent2>
      <a:accent3>
        <a:srgbClr val="A5A5A5"/>
      </a:accent3>
      <a:accent4>
        <a:srgbClr val="FF6C0E"/>
      </a:accent4>
      <a:accent5>
        <a:srgbClr val="111C4E"/>
      </a:accent5>
      <a:accent6>
        <a:srgbClr val="485A9A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2392</Words>
  <Application>Microsoft Office PowerPoint</Application>
  <PresentationFormat>宽屏</PresentationFormat>
  <Paragraphs>339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Inter</vt:lpstr>
      <vt:lpstr>Menlo</vt:lpstr>
      <vt:lpstr>等线</vt:lpstr>
      <vt:lpstr>等线 Light</vt:lpstr>
      <vt:lpstr>微软雅黑</vt:lpstr>
      <vt:lpstr>Arial</vt:lpstr>
      <vt:lpstr>Calibri</vt:lpstr>
      <vt:lpstr>Fira Code</vt:lpstr>
      <vt:lpstr>Wingdings</vt:lpstr>
      <vt:lpstr>Office 主题​​</vt:lpstr>
      <vt:lpstr>1_Office 主题​​</vt:lpstr>
      <vt:lpstr>Composition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</dc:creator>
  <cp:lastModifiedBy>K Hallz</cp:lastModifiedBy>
  <cp:revision>54</cp:revision>
  <dcterms:created xsi:type="dcterms:W3CDTF">2021-04-13T02:19:00Z</dcterms:created>
  <dcterms:modified xsi:type="dcterms:W3CDTF">2022-09-08T07:54:12Z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E5A7D0484A4F49D282CA2FC9E470C043</vt:lpwstr>
  </property>
  <property fmtid="{D5CDD505-2E9C-101B-9397-08002B2CF9AE}" pid="3" name="KSOProductBuildVer">
    <vt:lpwstr>2052-11.1.0.12313</vt:lpwstr>
  </property>
</Properties>
</file>