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A310C-AC04-4693-BA2D-8CDC965F5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7E0FFC-C1FD-4BBB-9656-E053A382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5E324-3CBD-408C-83E0-84D65742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CE62C-3097-480E-9343-5B07947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9FD2C-1332-4633-94C1-D4666635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0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000F3-B5EE-4416-BC74-2E1CDDDF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20803-8D2C-4508-BEA6-C7119138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18614-5A26-4F60-A75E-F133C2E6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846A5-A256-4D8C-96A4-AE876A5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B90BD-F3A1-44D9-B769-216F115E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0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1B3B73-61CD-435E-8396-B839F8F4E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F8C9F2-A1ED-41C9-B8E1-63446FE7F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DF770-96A6-47F6-87EF-67CAC79F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FCC38-ABE7-44A7-B534-2E259424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9358B-D0A5-4001-8B7C-C73D950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6D3DB-D513-4D8C-8C56-6DBB9CD2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13503E-2866-4437-8372-D8D34062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090D6A-DDB1-42E6-A611-E4CB29E8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85596-9AF7-4526-AA35-9B58C70C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D752D-AF9D-4D1E-8F28-C062C965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0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AC398-C417-43F3-84EE-2D7D7CE4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DC780E-FCCC-4327-8474-C946157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59F78-86BC-4D39-8FE6-8A22745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A159E-334C-4C21-8259-0DA866D8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15D7A-A5E8-46B6-8D50-30D7B1F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1CC5C-7E3A-438D-ADF2-EF67B05C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87E29-CF87-481E-9CA6-F0E3F03A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B412AD-3780-4353-B00C-735C3703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D6206-BBEF-41C1-98B4-379F3C0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F0272-3F82-42F1-9C00-8D11F901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9F23D9-C015-4F9F-99FA-D6E101B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DE12A-8E4A-4F90-98BB-45BA9BA6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E09913-FEC9-4F7D-B449-C4478EEC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7EBF5B-F8F6-41E0-B93D-5796FF72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0370D3-2FB3-4F30-BD33-4C252189C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219A29-2243-464D-9764-DA600ADC8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D3D22-830B-4E49-82AA-CFBB41D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8EA62B-E3B6-431F-9148-F218B087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1467C8-19BF-469C-8A34-8BBCD5CD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05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FABEA-2074-457D-ADD2-E3AC6EFD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3165B7-E5BD-4566-9AA4-F2BA7D86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ECCC57-335D-492D-8BC7-B6C602F1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54FE26-4C9C-430F-B583-0F4474E4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0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6E2386-4AC6-4072-B0E2-DDA0059F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01C77C-3731-49CC-8389-B6C6E83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455F9F-A0F1-40DF-92BE-5353B294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8F391-5C7F-43CF-A642-DAFF4CFC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D24DF-0AEB-4D7A-9C7B-9A39C90F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0B9477-44B1-4A44-9185-9D08E65C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D564B-725E-4650-BF3D-2FF81832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AB0099-8FA8-4C94-80F4-943F1EFB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4BB95-E3B1-44B1-BAC7-4A540CE4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F36A-94F6-4744-9E8A-A532AA8A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CBA121-76D9-41D2-BAA8-102256749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64175-3815-4D35-81DB-E52F4618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503F0-7991-4E15-AD30-7DC2D907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2D7D3-3CF4-4600-9F04-82068907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AF22A-23E9-4549-AF29-9D10E524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42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289024-9DE3-44CF-A6B0-FF319252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A8F85E-B3A7-4E72-8354-EF5AE7B9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565AA-856D-4242-AF82-334DEC60E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841-5F0D-42C9-B271-D17623E41493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FDEBE-3D47-442F-BDB1-E916EAFB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26553-C2B9-4028-9A36-332F9D546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52A6-D3E9-4CFE-94B2-8D17678F96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6CE76CDB-C124-4258-B83A-FFFD16662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84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9144000" imgH="5143500" progId="AcroExch.Document.11">
                  <p:embed/>
                </p:oleObj>
              </mc:Choice>
              <mc:Fallback>
                <p:oleObj name="Acrobat Document" r:id="rId3" imgW="9144000" imgH="51435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04B14F-865A-4CEE-A533-5F26C31EBAEF}"/>
              </a:ext>
            </a:extLst>
          </p:cNvPr>
          <p:cNvSpPr/>
          <p:nvPr/>
        </p:nvSpPr>
        <p:spPr>
          <a:xfrm>
            <a:off x="5510212" y="2843212"/>
            <a:ext cx="1171575" cy="117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4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Adobe Acrobat Document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まみむ めも</dc:creator>
  <cp:lastModifiedBy>まみむ めも</cp:lastModifiedBy>
  <cp:revision>1</cp:revision>
  <dcterms:created xsi:type="dcterms:W3CDTF">2018-05-23T06:11:25Z</dcterms:created>
  <dcterms:modified xsi:type="dcterms:W3CDTF">2018-05-23T06:12:46Z</dcterms:modified>
</cp:coreProperties>
</file>