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Rubik Light"/>
      <p:bold r:id="rId22"/>
      <p:boldItalic r:id="rId23"/>
    </p:embeddedFont>
    <p:embeddedFont>
      <p:font typeface="Fira Sans"/>
      <p:regular r:id="rId24"/>
      <p:bold r:id="rId25"/>
      <p:italic r:id="rId26"/>
      <p:boldItalic r:id="rId27"/>
    </p:embeddedFont>
    <p:embeddedFont>
      <p:font typeface="Fira Sans Light"/>
      <p:regular r:id="rId28"/>
      <p:bold r:id="rId29"/>
      <p:italic r:id="rId30"/>
      <p:boldItalic r:id="rId31"/>
    </p:embeddedFont>
    <p:embeddedFont>
      <p:font typeface="Rubik"/>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ubikLight-bold.fntdata"/><Relationship Id="rId21" Type="http://schemas.openxmlformats.org/officeDocument/2006/relationships/font" Target="fonts/Raleway-boldItalic.fntdata"/><Relationship Id="rId24" Type="http://schemas.openxmlformats.org/officeDocument/2006/relationships/font" Target="fonts/FiraSans-regular.fntdata"/><Relationship Id="rId23" Type="http://schemas.openxmlformats.org/officeDocument/2006/relationships/font" Target="fonts/Rubik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italic.fntdata"/><Relationship Id="rId25" Type="http://schemas.openxmlformats.org/officeDocument/2006/relationships/font" Target="fonts/FiraSans-bold.fntdata"/><Relationship Id="rId28" Type="http://schemas.openxmlformats.org/officeDocument/2006/relationships/font" Target="fonts/FiraSansLight-regular.fntdata"/><Relationship Id="rId27" Type="http://schemas.openxmlformats.org/officeDocument/2006/relationships/font" Target="fonts/Fira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Light-boldItalic.fntdata"/><Relationship Id="rId30" Type="http://schemas.openxmlformats.org/officeDocument/2006/relationships/font" Target="fonts/FiraSansLight-italic.fntdata"/><Relationship Id="rId11" Type="http://schemas.openxmlformats.org/officeDocument/2006/relationships/slide" Target="slides/slide7.xml"/><Relationship Id="rId33" Type="http://schemas.openxmlformats.org/officeDocument/2006/relationships/font" Target="fonts/Rubik-bold.fntdata"/><Relationship Id="rId10" Type="http://schemas.openxmlformats.org/officeDocument/2006/relationships/slide" Target="slides/slide6.xml"/><Relationship Id="rId32" Type="http://schemas.openxmlformats.org/officeDocument/2006/relationships/font" Target="fonts/Rubik-regular.fntdata"/><Relationship Id="rId13" Type="http://schemas.openxmlformats.org/officeDocument/2006/relationships/slide" Target="slides/slide9.xml"/><Relationship Id="rId35" Type="http://schemas.openxmlformats.org/officeDocument/2006/relationships/font" Target="fonts/Rubik-boldItalic.fntdata"/><Relationship Id="rId12" Type="http://schemas.openxmlformats.org/officeDocument/2006/relationships/slide" Target="slides/slide8.xml"/><Relationship Id="rId34" Type="http://schemas.openxmlformats.org/officeDocument/2006/relationships/font" Target="fonts/Rubik-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2" name="Shape 3102"/>
        <p:cNvGrpSpPr/>
        <p:nvPr/>
      </p:nvGrpSpPr>
      <p:grpSpPr>
        <a:xfrm>
          <a:off x="0" y="0"/>
          <a:ext cx="0" cy="0"/>
          <a:chOff x="0" y="0"/>
          <a:chExt cx="0" cy="0"/>
        </a:xfrm>
      </p:grpSpPr>
      <p:sp>
        <p:nvSpPr>
          <p:cNvPr id="3103" name="Google Shape;31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04" name="Google Shape;3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1" name="Shape 3231"/>
        <p:cNvGrpSpPr/>
        <p:nvPr/>
      </p:nvGrpSpPr>
      <p:grpSpPr>
        <a:xfrm>
          <a:off x="0" y="0"/>
          <a:ext cx="0" cy="0"/>
          <a:chOff x="0" y="0"/>
          <a:chExt cx="0" cy="0"/>
        </a:xfrm>
      </p:grpSpPr>
      <p:sp>
        <p:nvSpPr>
          <p:cNvPr id="3232" name="Google Shape;3232;gd3172008c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3" name="Google Shape;3233;gd3172008c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word cloud, the words like “Asian American” and “hate crime” were mentioned much more often during the </a:t>
            </a:r>
            <a:r>
              <a:rPr lang="en"/>
              <a:t>peak</a:t>
            </a:r>
            <a:r>
              <a:rPr lang="en"/>
              <a:t>. </a:t>
            </a:r>
            <a:r>
              <a:rPr lang="en"/>
              <a:t>Since</a:t>
            </a:r>
            <a:r>
              <a:rPr lang="en"/>
              <a:t> these words did not seem like anti-Asian words in general, we think topic modeling could help us with a better understanding.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3" name="Shape 3243"/>
        <p:cNvGrpSpPr/>
        <p:nvPr/>
      </p:nvGrpSpPr>
      <p:grpSpPr>
        <a:xfrm>
          <a:off x="0" y="0"/>
          <a:ext cx="0" cy="0"/>
          <a:chOff x="0" y="0"/>
          <a:chExt cx="0" cy="0"/>
        </a:xfrm>
      </p:grpSpPr>
      <p:sp>
        <p:nvSpPr>
          <p:cNvPr id="3244" name="Google Shape;3244;gd31720054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5" name="Google Shape;3245;gd31720054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did a topic modeling to identify the top 2 topics in the negative-sentiments tweets related to Asian and COVID after the #StopAsianHate campaign.</a:t>
            </a:r>
            <a:endParaRPr/>
          </a:p>
          <a:p>
            <a:pPr indent="0" lvl="0" marL="0" rtl="0" algn="l">
              <a:spcBef>
                <a:spcPts val="0"/>
              </a:spcBef>
              <a:spcAft>
                <a:spcPts val="0"/>
              </a:spcAft>
              <a:buNone/>
            </a:pPr>
            <a:r>
              <a:rPr lang="en"/>
              <a:t>We found that:</a:t>
            </a:r>
            <a:endParaRPr/>
          </a:p>
          <a:p>
            <a:pPr indent="-298450" lvl="0" marL="457200" rtl="0" algn="l">
              <a:spcBef>
                <a:spcPts val="0"/>
              </a:spcBef>
              <a:spcAft>
                <a:spcPts val="0"/>
              </a:spcAft>
              <a:buSzPts val="1100"/>
              <a:buAutoNum type="arabicPeriod"/>
            </a:pPr>
            <a:r>
              <a:rPr lang="en"/>
              <a:t>People are serious about supporting anti-racism campaign, and are aware of how hate speech would trigger violence.</a:t>
            </a:r>
            <a:endParaRPr/>
          </a:p>
          <a:p>
            <a:pPr indent="-298450" lvl="0" marL="457200" rtl="0" algn="l">
              <a:spcBef>
                <a:spcPts val="0"/>
              </a:spcBef>
              <a:spcAft>
                <a:spcPts val="0"/>
              </a:spcAft>
              <a:buSzPts val="1100"/>
              <a:buAutoNum type="arabicPeriod"/>
            </a:pPr>
            <a:r>
              <a:rPr lang="en"/>
              <a:t>People are disgusted about the racial words posts against the Asian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glad to find that the #StopAsianHate movement has raised awareness of protesting hate speech and building a more inclusive society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7" name="Shape 3257"/>
        <p:cNvGrpSpPr/>
        <p:nvPr/>
      </p:nvGrpSpPr>
      <p:grpSpPr>
        <a:xfrm>
          <a:off x="0" y="0"/>
          <a:ext cx="0" cy="0"/>
          <a:chOff x="0" y="0"/>
          <a:chExt cx="0" cy="0"/>
        </a:xfrm>
      </p:grpSpPr>
      <p:sp>
        <p:nvSpPr>
          <p:cNvPr id="3258" name="Google Shape;3258;gd3172005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9" name="Google Shape;3259;gd3172005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Apart from social media like Twitter, we observed a general trend of people’s interest in </a:t>
            </a:r>
            <a:r>
              <a:rPr lang="en"/>
              <a:t>helping</a:t>
            </a:r>
            <a:r>
              <a:rPr lang="en"/>
              <a:t> &amp; supporting the Asian</a:t>
            </a:r>
            <a:r>
              <a:rPr lang="en"/>
              <a:t> community after the #StopAsianHate campaign. It indicates a </a:t>
            </a:r>
            <a:r>
              <a:rPr lang="en"/>
              <a:t>success</a:t>
            </a:r>
            <a:r>
              <a:rPr lang="en"/>
              <a:t> in raising awareness in anti-racism effort for the Asian community.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4" name="Shape 3264"/>
        <p:cNvGrpSpPr/>
        <p:nvPr/>
      </p:nvGrpSpPr>
      <p:grpSpPr>
        <a:xfrm>
          <a:off x="0" y="0"/>
          <a:ext cx="0" cy="0"/>
          <a:chOff x="0" y="0"/>
          <a:chExt cx="0" cy="0"/>
        </a:xfrm>
      </p:grpSpPr>
      <p:sp>
        <p:nvSpPr>
          <p:cNvPr id="3265" name="Google Shape;3265;gd3172008c6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6" name="Google Shape;3266;gd3172008c6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r>
              <a:rPr lang="en">
                <a:solidFill>
                  <a:srgbClr val="020305"/>
                </a:solidFill>
              </a:rPr>
              <a:t> </a:t>
            </a:r>
            <a:r>
              <a:rPr lang="en">
                <a:solidFill>
                  <a:srgbClr val="020305"/>
                </a:solidFill>
              </a:rPr>
              <a:t>Leaders should always consider the impact he/she will bring, and be aware that hate is contagious. Once triggered, it would bring violence to the society. As individuals, please speak up and show support, your voice really matter.</a:t>
            </a:r>
            <a:endParaRPr>
              <a:solidFill>
                <a:srgbClr val="020305"/>
              </a:solidFill>
            </a:endParaRPr>
          </a:p>
          <a:p>
            <a:pPr indent="0" lvl="0" marL="0" rtl="0" algn="l">
              <a:spcBef>
                <a:spcPts val="0"/>
              </a:spcBef>
              <a:spcAft>
                <a:spcPts val="0"/>
              </a:spcAft>
              <a:buNone/>
            </a:pPr>
            <a:r>
              <a:t/>
            </a:r>
            <a:endParaRPr>
              <a:solidFill>
                <a:srgbClr val="020305"/>
              </a:solidFill>
            </a:endParaRPr>
          </a:p>
          <a:p>
            <a:pPr indent="0" lvl="0" marL="0" rtl="0" algn="l">
              <a:spcBef>
                <a:spcPts val="0"/>
              </a:spcBef>
              <a:spcAft>
                <a:spcPts val="0"/>
              </a:spcAft>
              <a:buNone/>
            </a:pPr>
            <a:r>
              <a:rPr lang="en">
                <a:solidFill>
                  <a:srgbClr val="020305"/>
                </a:solidFill>
              </a:rPr>
              <a:t>Together, we will make it through the pandemic and build a more inclusive society!</a:t>
            </a:r>
            <a:endParaRPr>
              <a:solidFill>
                <a:srgbClr val="020305"/>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6" name="Shape 3126"/>
        <p:cNvGrpSpPr/>
        <p:nvPr/>
      </p:nvGrpSpPr>
      <p:grpSpPr>
        <a:xfrm>
          <a:off x="0" y="0"/>
          <a:ext cx="0" cy="0"/>
          <a:chOff x="0" y="0"/>
          <a:chExt cx="0" cy="0"/>
        </a:xfrm>
      </p:grpSpPr>
      <p:sp>
        <p:nvSpPr>
          <p:cNvPr id="3127" name="Google Shape;3127;gce007ded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8" name="Google Shape;3128;gce007ded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scraped tweets that included keywords associated with Asian and COVID-19 to analyze whether Key Opinion Leaders’ opinions towards the Asian community on social media has an impact on the sentiment of crowds. </a:t>
            </a:r>
            <a:endParaRPr/>
          </a:p>
          <a:p>
            <a:pPr indent="0" lvl="0" marL="0" rtl="0" algn="l">
              <a:spcBef>
                <a:spcPts val="0"/>
              </a:spcBef>
              <a:spcAft>
                <a:spcPts val="0"/>
              </a:spcAft>
              <a:buNone/>
            </a:pPr>
            <a:r>
              <a:rPr lang="en"/>
              <a:t>We used Natural Language Processing techniques such as sentiment analysis and topic modeling to conduct the analysis. </a:t>
            </a:r>
            <a:endParaRPr/>
          </a:p>
          <a:p>
            <a:pPr indent="0" lvl="0" marL="0" rtl="0" algn="l">
              <a:spcBef>
                <a:spcPts val="0"/>
              </a:spcBef>
              <a:spcAft>
                <a:spcPts val="0"/>
              </a:spcAft>
              <a:buNone/>
            </a:pPr>
            <a:r>
              <a:rPr lang="en"/>
              <a:t>In the end, we concluded that </a:t>
            </a:r>
            <a:r>
              <a:rPr lang="en">
                <a:solidFill>
                  <a:schemeClr val="dk1"/>
                </a:solidFill>
              </a:rPr>
              <a:t>Key Opinion Leaders’ views shaped the crowds’ sentiments, and as individuals, speaking up and showing support towards the Asian community do make a lot of differences.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9" name="Shape 3149"/>
        <p:cNvGrpSpPr/>
        <p:nvPr/>
      </p:nvGrpSpPr>
      <p:grpSpPr>
        <a:xfrm>
          <a:off x="0" y="0"/>
          <a:ext cx="0" cy="0"/>
          <a:chOff x="0" y="0"/>
          <a:chExt cx="0" cy="0"/>
        </a:xfrm>
      </p:grpSpPr>
      <p:sp>
        <p:nvSpPr>
          <p:cNvPr id="3150" name="Google Shape;3150;gd3172005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1" name="Google Shape;3151;gd3172005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a:t>
            </a:r>
            <a:r>
              <a:rPr lang="en"/>
              <a:t> to a report </a:t>
            </a:r>
            <a:r>
              <a:rPr lang="en"/>
              <a:t>published</a:t>
            </a:r>
            <a:r>
              <a:rPr lang="en"/>
              <a:t> by Center for Study of Hate &amp; Extremism, anti-Asian hate crime surged 149% in 2020 while overall hate crimes dropped by 7%. In addition, many medias such as US Today are reporting the increase in cases of Asian American hate and harassment during </a:t>
            </a:r>
            <a:r>
              <a:rPr lang="en"/>
              <a:t>the </a:t>
            </a:r>
            <a:r>
              <a:rPr lang="en"/>
              <a:t>COVID-19 pandemic.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reading these unfortunate news, we started wondering where all these hate speech and crime spreaded from. Further research indicates that social medias have become major places where people express their feelings. Further, key opinion leader like Donald Trump, the former president of the United States, named COVID-19 as “Chinese Virus” on Twitter and blamed the Asian community for the spread of COVID-19.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there are people opposed his opinion, stating it as “racism”, this tweet has triggered a wave of Asian hate in the US, as seen in news. Therefore, we want to further investigate how key opinion leaders shape the crowds’ opinion on social media.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1" name="Shape 3161"/>
        <p:cNvGrpSpPr/>
        <p:nvPr/>
      </p:nvGrpSpPr>
      <p:grpSpPr>
        <a:xfrm>
          <a:off x="0" y="0"/>
          <a:ext cx="0" cy="0"/>
          <a:chOff x="0" y="0"/>
          <a:chExt cx="0" cy="0"/>
        </a:xfrm>
      </p:grpSpPr>
      <p:sp>
        <p:nvSpPr>
          <p:cNvPr id="3162" name="Google Shape;3162;gd3172005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3" name="Google Shape;3163;gd3172005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we wanted to analyze the </a:t>
            </a:r>
            <a:r>
              <a:rPr lang="en"/>
              <a:t>question</a:t>
            </a:r>
            <a:r>
              <a:rPr lang="en"/>
              <a:t> “How Key Opinion Leaders’ opinions towards the Asian community on social media impact the sentiment of crowds?”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9" name="Shape 3169"/>
        <p:cNvGrpSpPr/>
        <p:nvPr/>
      </p:nvGrpSpPr>
      <p:grpSpPr>
        <a:xfrm>
          <a:off x="0" y="0"/>
          <a:ext cx="0" cy="0"/>
          <a:chOff x="0" y="0"/>
          <a:chExt cx="0" cy="0"/>
        </a:xfrm>
      </p:grpSpPr>
      <p:sp>
        <p:nvSpPr>
          <p:cNvPr id="3170" name="Google Shape;3170;gd31720054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1" name="Google Shape;3171;gd31720054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focus on the two time periods related to the Asian Community </a:t>
            </a:r>
            <a:r>
              <a:rPr lang="en"/>
              <a:t>during</a:t>
            </a:r>
            <a:r>
              <a:rPr lang="en"/>
              <a:t> the pandemic. </a:t>
            </a:r>
            <a:endParaRPr/>
          </a:p>
          <a:p>
            <a:pPr indent="0" lvl="0" marL="0" rtl="0" algn="l">
              <a:spcBef>
                <a:spcPts val="0"/>
              </a:spcBef>
              <a:spcAft>
                <a:spcPts val="0"/>
              </a:spcAft>
              <a:buNone/>
            </a:pPr>
            <a:r>
              <a:rPr lang="en"/>
              <a:t>The </a:t>
            </a:r>
            <a:r>
              <a:rPr lang="en"/>
              <a:t>first time frame is when </a:t>
            </a:r>
            <a:r>
              <a:rPr lang="en">
                <a:solidFill>
                  <a:schemeClr val="dk1"/>
                </a:solidFill>
              </a:rPr>
              <a:t>the former president of the United States, Donald Trump, used the phrase “Chinese Virus”, and the second time frame is when the Atlanta Shooting happened and the Stop Asian Hate movement began. During this time, many Key Opinion Leaders such as the famous singer Rihanna and leaders in the tech industry such the CEO of Google spoke to support the Asian Community.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Since hate and anti-Asian is a negative sentiment, we decided to focus on the tweets that had negative sentiments.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8" name="Shape 3178"/>
        <p:cNvGrpSpPr/>
        <p:nvPr/>
      </p:nvGrpSpPr>
      <p:grpSpPr>
        <a:xfrm>
          <a:off x="0" y="0"/>
          <a:ext cx="0" cy="0"/>
          <a:chOff x="0" y="0"/>
          <a:chExt cx="0" cy="0"/>
        </a:xfrm>
      </p:grpSpPr>
      <p:sp>
        <p:nvSpPr>
          <p:cNvPr id="3179" name="Google Shape;3179;gd3172005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0" name="Google Shape;3180;gd3172005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first time Trump mentioned “Chinese Virus” on Twitter was on March 16, 2020. So we scraped the tweets to observe the trends. These are all tweets that mentioned Asian and COVID-related keywords from March 2rd, 2020 to March 31st, 2020, which were two weeks before and after the event happened.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As shown in the </a:t>
            </a:r>
            <a:r>
              <a:rPr lang="en">
                <a:solidFill>
                  <a:schemeClr val="dk1"/>
                </a:solidFill>
              </a:rPr>
              <a:t>graph</a:t>
            </a:r>
            <a:r>
              <a:rPr lang="en">
                <a:solidFill>
                  <a:schemeClr val="dk1"/>
                </a:solidFill>
              </a:rPr>
              <a:t>, right after Trump tweeted “Chinese Virus”, there was a surge in negative-</a:t>
            </a:r>
            <a:r>
              <a:rPr lang="en">
                <a:solidFill>
                  <a:schemeClr val="dk1"/>
                </a:solidFill>
              </a:rPr>
              <a:t>sentiment t</a:t>
            </a:r>
            <a:r>
              <a:rPr lang="en">
                <a:solidFill>
                  <a:schemeClr val="dk1"/>
                </a:solidFill>
              </a:rPr>
              <a:t>weets as highlighted. Although the count decreased afterwards, it</a:t>
            </a:r>
            <a:r>
              <a:rPr lang="en">
                <a:solidFill>
                  <a:schemeClr val="dk1"/>
                </a:solidFill>
              </a:rPr>
              <a:t> still remained at a high level compared to before the event happened. This shows that his tweet did increase the negative sentiment related to discussions around Asians and the pandemic.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3" name="Shape 3193"/>
        <p:cNvGrpSpPr/>
        <p:nvPr/>
      </p:nvGrpSpPr>
      <p:grpSpPr>
        <a:xfrm>
          <a:off x="0" y="0"/>
          <a:ext cx="0" cy="0"/>
          <a:chOff x="0" y="0"/>
          <a:chExt cx="0" cy="0"/>
        </a:xfrm>
      </p:grpSpPr>
      <p:sp>
        <p:nvSpPr>
          <p:cNvPr id="3194" name="Google Shape;3194;gce007ded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5" name="Google Shape;3195;gce007ded8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we created word clouds to compare the frequency of words mentioned in the negative tweets before the event and during the peak of the event. We could see that people started associating Chinese and Virus together and using the phrase “Chinese virus” more often. On the other hand, the word “racist” is mentioned often as well, people were having intense and aggressive discussions around the topic of </a:t>
            </a:r>
            <a:r>
              <a:rPr lang="en"/>
              <a:t>calling</a:t>
            </a:r>
            <a:r>
              <a:rPr lang="en"/>
              <a:t> COVID-19 the “Chinese Virus.”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5" name="Shape 3205"/>
        <p:cNvGrpSpPr/>
        <p:nvPr/>
      </p:nvGrpSpPr>
      <p:grpSpPr>
        <a:xfrm>
          <a:off x="0" y="0"/>
          <a:ext cx="0" cy="0"/>
          <a:chOff x="0" y="0"/>
          <a:chExt cx="0" cy="0"/>
        </a:xfrm>
      </p:grpSpPr>
      <p:sp>
        <p:nvSpPr>
          <p:cNvPr id="3206" name="Google Shape;3206;gd31720054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7" name="Google Shape;3207;gd31720054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we analyzed common topics among the negative-sentiment tweets related to asian and COVID to find the top 2 topics that people express negative feelings towards. </a:t>
            </a:r>
            <a:endParaRPr/>
          </a:p>
          <a:p>
            <a:pPr indent="0" lvl="0" marL="0" rtl="0" algn="l">
              <a:spcBef>
                <a:spcPts val="0"/>
              </a:spcBef>
              <a:spcAft>
                <a:spcPts val="0"/>
              </a:spcAft>
              <a:buNone/>
            </a:pPr>
            <a:r>
              <a:rPr lang="en"/>
              <a:t>We found that:</a:t>
            </a:r>
            <a:endParaRPr/>
          </a:p>
          <a:p>
            <a:pPr indent="-298450" lvl="0" marL="457200" rtl="0" algn="l">
              <a:spcBef>
                <a:spcPts val="0"/>
              </a:spcBef>
              <a:spcAft>
                <a:spcPts val="0"/>
              </a:spcAft>
              <a:buSzPts val="1100"/>
              <a:buAutoNum type="arabicPeriod"/>
            </a:pPr>
            <a:r>
              <a:rPr lang="en"/>
              <a:t>People associate Italy, one of the cou</a:t>
            </a:r>
            <a:r>
              <a:rPr lang="en"/>
              <a:t>ntries that suffers the most </a:t>
            </a:r>
            <a:r>
              <a:rPr lang="en"/>
              <a:t>coronavirus</a:t>
            </a:r>
            <a:r>
              <a:rPr lang="en"/>
              <a:t> cases with China and the Asian Community. </a:t>
            </a:r>
            <a:endParaRPr/>
          </a:p>
          <a:p>
            <a:pPr indent="-298450" lvl="0" marL="457200" rtl="0" algn="l">
              <a:spcBef>
                <a:spcPts val="0"/>
              </a:spcBef>
              <a:spcAft>
                <a:spcPts val="0"/>
              </a:spcAft>
              <a:buSzPts val="1100"/>
              <a:buAutoNum type="arabicPeriod"/>
            </a:pPr>
            <a:r>
              <a:rPr lang="en"/>
              <a:t>People express anger towards the spread of corona cases which went out of control, and seems to blame Asian communities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9" name="Shape 3219"/>
        <p:cNvGrpSpPr/>
        <p:nvPr/>
      </p:nvGrpSpPr>
      <p:grpSpPr>
        <a:xfrm>
          <a:off x="0" y="0"/>
          <a:ext cx="0" cy="0"/>
          <a:chOff x="0" y="0"/>
          <a:chExt cx="0" cy="0"/>
        </a:xfrm>
      </p:grpSpPr>
      <p:sp>
        <p:nvSpPr>
          <p:cNvPr id="3220" name="Google Shape;3220;gd31720054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1" name="Google Shape;3221;gd31720054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Looking at the second time period, what happened when the shooting in Atlanta caused the surge in the Stop Asian Hate movement?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scraped tweets two weeks before and after the event data of March 6, 2021 to observe the trend.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day after the shooting happened, the count of negative tweets drastically increased for this day, but this trend did not continue. It seems like with the anti-racism movement, people are acting more peacefully on the internet. So, were </a:t>
            </a:r>
            <a:r>
              <a:rPr lang="en">
                <a:solidFill>
                  <a:schemeClr val="dk1"/>
                </a:solidFill>
              </a:rPr>
              <a:t>the negative sentiment tweets towards the Asian community?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974538" y="2044691"/>
            <a:ext cx="11856973" cy="3949123"/>
            <a:chOff x="-1895475" y="2684875"/>
            <a:chExt cx="9813750" cy="3268600"/>
          </a:xfrm>
        </p:grpSpPr>
        <p:sp>
          <p:nvSpPr>
            <p:cNvPr id="10" name="Google Shape;10;p2"/>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2"/>
          <p:cNvGrpSpPr/>
          <p:nvPr/>
        </p:nvGrpSpPr>
        <p:grpSpPr>
          <a:xfrm>
            <a:off x="8424000" y="3326100"/>
            <a:ext cx="365800" cy="1454000"/>
            <a:chOff x="6860300" y="2466325"/>
            <a:chExt cx="365800" cy="1454000"/>
          </a:xfrm>
        </p:grpSpPr>
        <p:sp>
          <p:nvSpPr>
            <p:cNvPr id="45" name="Google Shape;45;p2"/>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6" name="Google Shape;46;p2"/>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7" name="Google Shape;47;p2"/>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8" name="Google Shape;48;p2"/>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9" name="Google Shape;49;p2"/>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0" name="Google Shape;50;p2"/>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1" name="Google Shape;51;p2"/>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2" name="Google Shape;52;p2"/>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3" name="Google Shape;53;p2"/>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4" name="Google Shape;54;p2"/>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5" name="Google Shape;55;p2"/>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6" name="Google Shape;56;p2"/>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7" name="Google Shape;57;p2"/>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8" name="Google Shape;58;p2"/>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 name="Google Shape;59;p2"/>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 name="Google Shape;60;p2"/>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1" name="Google Shape;61;p2"/>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2" name="Google Shape;62;p2"/>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3" name="Google Shape;63;p2"/>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4" name="Google Shape;64;p2"/>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5" name="Google Shape;65;p2"/>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6" name="Google Shape;66;p2"/>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 name="Google Shape;67;p2"/>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8" name="Google Shape;68;p2"/>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9" name="Google Shape;69;p2"/>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0" name="Google Shape;70;p2"/>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1" name="Google Shape;71;p2"/>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2" name="Google Shape;72;p2"/>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3" name="Google Shape;73;p2"/>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4" name="Google Shape;74;p2"/>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5" name="Google Shape;75;p2"/>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6" name="Google Shape;76;p2"/>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7" name="Google Shape;77;p2"/>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8" name="Google Shape;78;p2"/>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9" name="Google Shape;79;p2"/>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0" name="Google Shape;80;p2"/>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1" name="Google Shape;81;p2"/>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2" name="Google Shape;82;p2"/>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3" name="Google Shape;83;p2"/>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4" name="Google Shape;84;p2"/>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5" name="Google Shape;85;p2"/>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 name="Google Shape;86;p2"/>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 name="Google Shape;87;p2"/>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 name="Google Shape;88;p2"/>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 name="Google Shape;89;p2"/>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 name="Google Shape;90;p2"/>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1" name="Google Shape;91;p2"/>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2" name="Google Shape;92;p2"/>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3" name="Google Shape;93;p2"/>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4" name="Google Shape;94;p2"/>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5" name="Google Shape;95;p2"/>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6" name="Google Shape;96;p2"/>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7" name="Google Shape;97;p2"/>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98" name="Google Shape;98;p2"/>
          <p:cNvGrpSpPr/>
          <p:nvPr/>
        </p:nvGrpSpPr>
        <p:grpSpPr>
          <a:xfrm>
            <a:off x="1871175" y="300775"/>
            <a:ext cx="3325675" cy="12000"/>
            <a:chOff x="4016850" y="529025"/>
            <a:chExt cx="3325675" cy="12000"/>
          </a:xfrm>
        </p:grpSpPr>
        <p:sp>
          <p:nvSpPr>
            <p:cNvPr id="99" name="Google Shape;99;p2"/>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0" name="Google Shape;100;p2"/>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1" name="Google Shape;101;p2"/>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02" name="Google Shape;102;p2"/>
          <p:cNvGrpSpPr/>
          <p:nvPr/>
        </p:nvGrpSpPr>
        <p:grpSpPr>
          <a:xfrm>
            <a:off x="130100" y="181009"/>
            <a:ext cx="8839635" cy="4877855"/>
            <a:chOff x="3723896" y="3186300"/>
            <a:chExt cx="3393204" cy="1872425"/>
          </a:xfrm>
        </p:grpSpPr>
        <p:sp>
          <p:nvSpPr>
            <p:cNvPr id="103" name="Google Shape;103;p2"/>
            <p:cNvSpPr/>
            <p:nvPr/>
          </p:nvSpPr>
          <p:spPr>
            <a:xfrm>
              <a:off x="4826575"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033680" y="4229601"/>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3924710"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513208" y="4909855"/>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887645" y="3264075"/>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7055078"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
          <p:cNvSpPr txBox="1"/>
          <p:nvPr>
            <p:ph type="ctrTitle"/>
          </p:nvPr>
        </p:nvSpPr>
        <p:spPr>
          <a:xfrm>
            <a:off x="720000" y="885175"/>
            <a:ext cx="3852000" cy="2643300"/>
          </a:xfrm>
          <a:prstGeom prst="rect">
            <a:avLst/>
          </a:prstGeom>
        </p:spPr>
        <p:txBody>
          <a:bodyPr anchorCtr="0" anchor="ctr" bIns="0" lIns="0" spcFirstLastPara="1" rIns="0" wrap="square" tIns="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3" name="Google Shape;113;p2"/>
          <p:cNvSpPr txBox="1"/>
          <p:nvPr>
            <p:ph idx="1" type="subTitle"/>
          </p:nvPr>
        </p:nvSpPr>
        <p:spPr>
          <a:xfrm>
            <a:off x="720000" y="3528450"/>
            <a:ext cx="3852000" cy="729900"/>
          </a:xfrm>
          <a:prstGeom prst="rect">
            <a:avLst/>
          </a:prstGeom>
        </p:spPr>
        <p:txBody>
          <a:bodyPr anchorCtr="0" anchor="ctr" bIns="0" lIns="0" spcFirstLastPara="1" rIns="0" wrap="square" tIns="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20" name="Shape 1220"/>
        <p:cNvGrpSpPr/>
        <p:nvPr/>
      </p:nvGrpSpPr>
      <p:grpSpPr>
        <a:xfrm>
          <a:off x="0" y="0"/>
          <a:ext cx="0" cy="0"/>
          <a:chOff x="0" y="0"/>
          <a:chExt cx="0" cy="0"/>
        </a:xfrm>
      </p:grpSpPr>
      <p:grpSp>
        <p:nvGrpSpPr>
          <p:cNvPr id="1221" name="Google Shape;1221;p11"/>
          <p:cNvGrpSpPr/>
          <p:nvPr/>
        </p:nvGrpSpPr>
        <p:grpSpPr>
          <a:xfrm>
            <a:off x="-1974538" y="203766"/>
            <a:ext cx="11856973" cy="3949123"/>
            <a:chOff x="-1895475" y="2684875"/>
            <a:chExt cx="9813750" cy="3268600"/>
          </a:xfrm>
        </p:grpSpPr>
        <p:sp>
          <p:nvSpPr>
            <p:cNvPr id="1222" name="Google Shape;1222;p11"/>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1"/>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1"/>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1"/>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1"/>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1"/>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1"/>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1"/>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1"/>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1"/>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1"/>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1"/>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1"/>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1"/>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1"/>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1"/>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1"/>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1"/>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1"/>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1"/>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1"/>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1"/>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1"/>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1"/>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1"/>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1"/>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1"/>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1"/>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1"/>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1"/>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1"/>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1"/>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1"/>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1"/>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11"/>
          <p:cNvGrpSpPr/>
          <p:nvPr/>
        </p:nvGrpSpPr>
        <p:grpSpPr>
          <a:xfrm flipH="1">
            <a:off x="6273225" y="4122250"/>
            <a:ext cx="2870775" cy="1021250"/>
            <a:chOff x="380450" y="3576550"/>
            <a:chExt cx="2870775" cy="1021250"/>
          </a:xfrm>
        </p:grpSpPr>
        <p:grpSp>
          <p:nvGrpSpPr>
            <p:cNvPr id="1257" name="Google Shape;1257;p11"/>
            <p:cNvGrpSpPr/>
            <p:nvPr/>
          </p:nvGrpSpPr>
          <p:grpSpPr>
            <a:xfrm flipH="1">
              <a:off x="1003325" y="3878163"/>
              <a:ext cx="2247900" cy="719638"/>
              <a:chOff x="6722300" y="535225"/>
              <a:chExt cx="2247900" cy="719638"/>
            </a:xfrm>
          </p:grpSpPr>
          <p:sp>
            <p:nvSpPr>
              <p:cNvPr id="1258" name="Google Shape;1258;p11"/>
              <p:cNvSpPr/>
              <p:nvPr/>
            </p:nvSpPr>
            <p:spPr>
              <a:xfrm>
                <a:off x="7710875" y="103370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1"/>
              <p:cNvSpPr/>
              <p:nvPr/>
            </p:nvSpPr>
            <p:spPr>
              <a:xfrm>
                <a:off x="8331550" y="5352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1"/>
              <p:cNvSpPr/>
              <p:nvPr/>
            </p:nvSpPr>
            <p:spPr>
              <a:xfrm>
                <a:off x="8931800" y="6953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1"/>
              <p:cNvSpPr/>
              <p:nvPr/>
            </p:nvSpPr>
            <p:spPr>
              <a:xfrm>
                <a:off x="6722300" y="1000163"/>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2" name="Google Shape;1262;p11"/>
            <p:cNvSpPr/>
            <p:nvPr/>
          </p:nvSpPr>
          <p:spPr>
            <a:xfrm flipH="1">
              <a:off x="380450" y="3576550"/>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1"/>
          <p:cNvSpPr/>
          <p:nvPr/>
        </p:nvSpPr>
        <p:spPr>
          <a:xfrm flipH="1" rot="10800000">
            <a:off x="-686835" y="-945144"/>
            <a:ext cx="1971290" cy="1972032"/>
          </a:xfrm>
          <a:custGeom>
            <a:rect b="b" l="l" r="r" t="t"/>
            <a:pathLst>
              <a:path extrusionOk="0" h="61082" w="61059">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11"/>
          <p:cNvGrpSpPr/>
          <p:nvPr/>
        </p:nvGrpSpPr>
        <p:grpSpPr>
          <a:xfrm>
            <a:off x="354200" y="540000"/>
            <a:ext cx="365800" cy="1454000"/>
            <a:chOff x="6860300" y="2466325"/>
            <a:chExt cx="365800" cy="1454000"/>
          </a:xfrm>
        </p:grpSpPr>
        <p:sp>
          <p:nvSpPr>
            <p:cNvPr id="1265" name="Google Shape;1265;p11"/>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1"/>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1"/>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1"/>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1"/>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1"/>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1"/>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1"/>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1"/>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1"/>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1"/>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1"/>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1"/>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1"/>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1"/>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1"/>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1"/>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1"/>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1"/>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1"/>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1"/>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1"/>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1"/>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1"/>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1"/>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1"/>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1"/>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1"/>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1"/>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1"/>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1"/>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1"/>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1"/>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1"/>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1"/>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1"/>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1"/>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1"/>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1"/>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1"/>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1"/>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1"/>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1"/>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1"/>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1"/>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1"/>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1"/>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1"/>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1"/>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11"/>
          <p:cNvGrpSpPr/>
          <p:nvPr/>
        </p:nvGrpSpPr>
        <p:grpSpPr>
          <a:xfrm>
            <a:off x="5098325" y="529025"/>
            <a:ext cx="3325675" cy="12000"/>
            <a:chOff x="4016850" y="529025"/>
            <a:chExt cx="3325675" cy="12000"/>
          </a:xfrm>
        </p:grpSpPr>
        <p:sp>
          <p:nvSpPr>
            <p:cNvPr id="1319" name="Google Shape;1319;p11"/>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1"/>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1"/>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11"/>
          <p:cNvGrpSpPr/>
          <p:nvPr/>
        </p:nvGrpSpPr>
        <p:grpSpPr>
          <a:xfrm>
            <a:off x="393019" y="231222"/>
            <a:ext cx="8419172" cy="4827643"/>
            <a:chOff x="393019" y="231222"/>
            <a:chExt cx="8419172" cy="4827643"/>
          </a:xfrm>
        </p:grpSpPr>
        <p:sp>
          <p:nvSpPr>
            <p:cNvPr id="1323" name="Google Shape;1323;p11"/>
            <p:cNvSpPr/>
            <p:nvPr/>
          </p:nvSpPr>
          <p:spPr>
            <a:xfrm>
              <a:off x="3078889" y="5002334"/>
              <a:ext cx="66951" cy="56531"/>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
            <p:cNvSpPr/>
            <p:nvPr/>
          </p:nvSpPr>
          <p:spPr>
            <a:xfrm>
              <a:off x="4293094" y="900064"/>
              <a:ext cx="67016" cy="56531"/>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
            <p:cNvSpPr/>
            <p:nvPr/>
          </p:nvSpPr>
          <p:spPr>
            <a:xfrm>
              <a:off x="8737815" y="2962842"/>
              <a:ext cx="74376" cy="65518"/>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
            <p:cNvSpPr/>
            <p:nvPr/>
          </p:nvSpPr>
          <p:spPr>
            <a:xfrm>
              <a:off x="8180890" y="231223"/>
              <a:ext cx="74376" cy="65453"/>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
            <p:cNvSpPr/>
            <p:nvPr/>
          </p:nvSpPr>
          <p:spPr>
            <a:xfrm>
              <a:off x="6723950" y="1348468"/>
              <a:ext cx="74441" cy="63955"/>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
            <p:cNvSpPr/>
            <p:nvPr/>
          </p:nvSpPr>
          <p:spPr>
            <a:xfrm>
              <a:off x="2461682" y="231222"/>
              <a:ext cx="74376" cy="65453"/>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
            <p:cNvSpPr/>
            <p:nvPr/>
          </p:nvSpPr>
          <p:spPr>
            <a:xfrm>
              <a:off x="393019" y="3121364"/>
              <a:ext cx="67016" cy="56531"/>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
            <p:cNvSpPr/>
            <p:nvPr/>
          </p:nvSpPr>
          <p:spPr>
            <a:xfrm>
              <a:off x="1588050" y="4088943"/>
              <a:ext cx="74441" cy="63955"/>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1" name="Google Shape;1331;p11"/>
          <p:cNvSpPr txBox="1"/>
          <p:nvPr>
            <p:ph hasCustomPrompt="1" type="title"/>
          </p:nvPr>
        </p:nvSpPr>
        <p:spPr>
          <a:xfrm>
            <a:off x="1765500" y="2117425"/>
            <a:ext cx="56130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5600">
                <a:solidFill>
                  <a:schemeClr val="dk1"/>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332" name="Google Shape;1332;p11"/>
          <p:cNvSpPr txBox="1"/>
          <p:nvPr>
            <p:ph idx="1" type="subTitle"/>
          </p:nvPr>
        </p:nvSpPr>
        <p:spPr>
          <a:xfrm>
            <a:off x="1765500" y="3106825"/>
            <a:ext cx="56130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333" name="Shape 13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1334" name="Shape 1334"/>
        <p:cNvGrpSpPr/>
        <p:nvPr/>
      </p:nvGrpSpPr>
      <p:grpSpPr>
        <a:xfrm>
          <a:off x="0" y="0"/>
          <a:ext cx="0" cy="0"/>
          <a:chOff x="0" y="0"/>
          <a:chExt cx="0" cy="0"/>
        </a:xfrm>
      </p:grpSpPr>
      <p:grpSp>
        <p:nvGrpSpPr>
          <p:cNvPr id="1335" name="Google Shape;1335;p13"/>
          <p:cNvGrpSpPr/>
          <p:nvPr/>
        </p:nvGrpSpPr>
        <p:grpSpPr>
          <a:xfrm rot="10800000">
            <a:off x="-1043488" y="-142022"/>
            <a:ext cx="11856973" cy="3949123"/>
            <a:chOff x="-1895475" y="2684875"/>
            <a:chExt cx="9813750" cy="3268600"/>
          </a:xfrm>
        </p:grpSpPr>
        <p:sp>
          <p:nvSpPr>
            <p:cNvPr id="1336" name="Google Shape;1336;p13"/>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3"/>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3"/>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3"/>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3"/>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3"/>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3"/>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3"/>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3"/>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3"/>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3"/>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3"/>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3"/>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3"/>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3"/>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3"/>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3"/>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3"/>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3"/>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3"/>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3"/>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3"/>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3"/>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3"/>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3"/>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3"/>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3"/>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3"/>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3"/>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3"/>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3"/>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3"/>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3"/>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3"/>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13"/>
          <p:cNvGrpSpPr/>
          <p:nvPr/>
        </p:nvGrpSpPr>
        <p:grpSpPr>
          <a:xfrm>
            <a:off x="130100" y="304886"/>
            <a:ext cx="8839635" cy="4771800"/>
            <a:chOff x="3723896" y="3233851"/>
            <a:chExt cx="3393204" cy="1831715"/>
          </a:xfrm>
        </p:grpSpPr>
        <p:sp>
          <p:nvSpPr>
            <p:cNvPr id="1371" name="Google Shape;1371;p13"/>
            <p:cNvSpPr/>
            <p:nvPr/>
          </p:nvSpPr>
          <p:spPr>
            <a:xfrm>
              <a:off x="7049599" y="4978524"/>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3"/>
            <p:cNvSpPr/>
            <p:nvPr/>
          </p:nvSpPr>
          <p:spPr>
            <a:xfrm>
              <a:off x="4892918" y="4668356"/>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3"/>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3"/>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3"/>
            <p:cNvSpPr/>
            <p:nvPr/>
          </p:nvSpPr>
          <p:spPr>
            <a:xfrm>
              <a:off x="5638521" y="3233851"/>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3"/>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3"/>
            <p:cNvSpPr/>
            <p:nvPr/>
          </p:nvSpPr>
          <p:spPr>
            <a:xfrm>
              <a:off x="6454708" y="4529601"/>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3"/>
            <p:cNvSpPr/>
            <p:nvPr/>
          </p:nvSpPr>
          <p:spPr>
            <a:xfrm>
              <a:off x="4267899" y="3293325"/>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3"/>
            <p:cNvSpPr/>
            <p:nvPr/>
          </p:nvSpPr>
          <p:spPr>
            <a:xfrm>
              <a:off x="4919805" y="3537303"/>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13"/>
          <p:cNvGrpSpPr/>
          <p:nvPr/>
        </p:nvGrpSpPr>
        <p:grpSpPr>
          <a:xfrm>
            <a:off x="720009" y="4326794"/>
            <a:ext cx="810045" cy="242850"/>
            <a:chOff x="8333950" y="1178400"/>
            <a:chExt cx="521600" cy="156375"/>
          </a:xfrm>
        </p:grpSpPr>
        <p:sp>
          <p:nvSpPr>
            <p:cNvPr id="1381" name="Google Shape;1381;p13"/>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3"/>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3"/>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3"/>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3"/>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3"/>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3"/>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3"/>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3"/>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3"/>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3"/>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3"/>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3"/>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3"/>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3"/>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3"/>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3"/>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3"/>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3"/>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3"/>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3"/>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3"/>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3"/>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3"/>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3"/>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3"/>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3"/>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3"/>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3"/>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3"/>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3"/>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3"/>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3"/>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3"/>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3"/>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3"/>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3"/>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3"/>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3"/>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3"/>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3"/>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3"/>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3"/>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3"/>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3"/>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3"/>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3"/>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3"/>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3"/>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3"/>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3"/>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3"/>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3"/>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3"/>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3"/>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3"/>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3"/>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3"/>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3"/>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3"/>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3"/>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3"/>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3"/>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3"/>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3"/>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3"/>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3"/>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3"/>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3"/>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3"/>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3"/>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3"/>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3"/>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3"/>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3"/>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3"/>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3"/>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3"/>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3"/>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3"/>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3"/>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3"/>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3"/>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3"/>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13"/>
          <p:cNvGrpSpPr/>
          <p:nvPr/>
        </p:nvGrpSpPr>
        <p:grpSpPr>
          <a:xfrm>
            <a:off x="8788775" y="3499100"/>
            <a:ext cx="777800" cy="778350"/>
            <a:chOff x="1324600" y="82800"/>
            <a:chExt cx="777800" cy="778350"/>
          </a:xfrm>
        </p:grpSpPr>
        <p:sp>
          <p:nvSpPr>
            <p:cNvPr id="1466" name="Google Shape;1466;p13"/>
            <p:cNvSpPr/>
            <p:nvPr/>
          </p:nvSpPr>
          <p:spPr>
            <a:xfrm>
              <a:off x="1324600" y="82800"/>
              <a:ext cx="777800" cy="778350"/>
            </a:xfrm>
            <a:custGeom>
              <a:rect b="b" l="l" r="r" t="t"/>
              <a:pathLst>
                <a:path extrusionOk="0" fill="none" h="31134" w="31112">
                  <a:moveTo>
                    <a:pt x="31111" y="15567"/>
                  </a:moveTo>
                  <a:cubicBezTo>
                    <a:pt x="31111" y="24172"/>
                    <a:pt x="24150" y="31134"/>
                    <a:pt x="15544" y="31134"/>
                  </a:cubicBezTo>
                  <a:cubicBezTo>
                    <a:pt x="6962" y="31134"/>
                    <a:pt x="0" y="24172"/>
                    <a:pt x="0" y="15567"/>
                  </a:cubicBezTo>
                  <a:cubicBezTo>
                    <a:pt x="0" y="6962"/>
                    <a:pt x="6962" y="0"/>
                    <a:pt x="15544" y="0"/>
                  </a:cubicBezTo>
                  <a:cubicBezTo>
                    <a:pt x="24150" y="0"/>
                    <a:pt x="31111" y="6962"/>
                    <a:pt x="31111" y="15567"/>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3"/>
            <p:cNvSpPr/>
            <p:nvPr/>
          </p:nvSpPr>
          <p:spPr>
            <a:xfrm>
              <a:off x="1385075" y="143275"/>
              <a:ext cx="656825" cy="657400"/>
            </a:xfrm>
            <a:custGeom>
              <a:rect b="b" l="l" r="r" t="t"/>
              <a:pathLst>
                <a:path extrusionOk="0" fill="none" h="26296" w="26273">
                  <a:moveTo>
                    <a:pt x="26273" y="13148"/>
                  </a:moveTo>
                  <a:cubicBezTo>
                    <a:pt x="26273" y="20406"/>
                    <a:pt x="20384" y="26295"/>
                    <a:pt x="13125" y="26295"/>
                  </a:cubicBezTo>
                  <a:cubicBezTo>
                    <a:pt x="5867" y="26295"/>
                    <a:pt x="1" y="20406"/>
                    <a:pt x="1" y="13148"/>
                  </a:cubicBezTo>
                  <a:cubicBezTo>
                    <a:pt x="1" y="5890"/>
                    <a:pt x="5867" y="1"/>
                    <a:pt x="13125" y="1"/>
                  </a:cubicBezTo>
                  <a:cubicBezTo>
                    <a:pt x="20384" y="1"/>
                    <a:pt x="26273" y="5890"/>
                    <a:pt x="26273" y="13148"/>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3"/>
            <p:cNvSpPr/>
            <p:nvPr/>
          </p:nvSpPr>
          <p:spPr>
            <a:xfrm>
              <a:off x="1445575" y="203775"/>
              <a:ext cx="535850" cy="536400"/>
            </a:xfrm>
            <a:custGeom>
              <a:rect b="b" l="l" r="r" t="t"/>
              <a:pathLst>
                <a:path extrusionOk="0" fill="none" h="21456" w="21434">
                  <a:moveTo>
                    <a:pt x="21433" y="10728"/>
                  </a:moveTo>
                  <a:cubicBezTo>
                    <a:pt x="21433" y="16640"/>
                    <a:pt x="16640" y="21456"/>
                    <a:pt x="10705" y="21456"/>
                  </a:cubicBezTo>
                  <a:cubicBezTo>
                    <a:pt x="4794" y="21456"/>
                    <a:pt x="0" y="16640"/>
                    <a:pt x="0" y="10728"/>
                  </a:cubicBezTo>
                  <a:cubicBezTo>
                    <a:pt x="0" y="4816"/>
                    <a:pt x="4794" y="0"/>
                    <a:pt x="10705" y="0"/>
                  </a:cubicBezTo>
                  <a:cubicBezTo>
                    <a:pt x="16640" y="0"/>
                    <a:pt x="21433" y="4816"/>
                    <a:pt x="21433" y="10728"/>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3"/>
            <p:cNvSpPr/>
            <p:nvPr/>
          </p:nvSpPr>
          <p:spPr>
            <a:xfrm>
              <a:off x="1506050" y="264825"/>
              <a:ext cx="414875" cy="414300"/>
            </a:xfrm>
            <a:custGeom>
              <a:rect b="b" l="l" r="r" t="t"/>
              <a:pathLst>
                <a:path extrusionOk="0" fill="none" h="16572" w="16595">
                  <a:moveTo>
                    <a:pt x="16595" y="8286"/>
                  </a:moveTo>
                  <a:cubicBezTo>
                    <a:pt x="16595" y="12874"/>
                    <a:pt x="12874" y="16572"/>
                    <a:pt x="8286" y="16572"/>
                  </a:cubicBezTo>
                  <a:cubicBezTo>
                    <a:pt x="3721" y="16572"/>
                    <a:pt x="1" y="12874"/>
                    <a:pt x="1" y="8286"/>
                  </a:cubicBezTo>
                  <a:cubicBezTo>
                    <a:pt x="1" y="3698"/>
                    <a:pt x="3721" y="0"/>
                    <a:pt x="8286" y="0"/>
                  </a:cubicBezTo>
                  <a:cubicBezTo>
                    <a:pt x="12874" y="0"/>
                    <a:pt x="16595" y="3698"/>
                    <a:pt x="16595" y="8286"/>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3"/>
            <p:cNvSpPr/>
            <p:nvPr/>
          </p:nvSpPr>
          <p:spPr>
            <a:xfrm>
              <a:off x="1566550" y="325300"/>
              <a:ext cx="293900" cy="293350"/>
            </a:xfrm>
            <a:custGeom>
              <a:rect b="b" l="l" r="r" t="t"/>
              <a:pathLst>
                <a:path extrusionOk="0" fill="none" h="11734" w="11756">
                  <a:moveTo>
                    <a:pt x="11755" y="5867"/>
                  </a:moveTo>
                  <a:cubicBezTo>
                    <a:pt x="11755" y="9108"/>
                    <a:pt x="9108" y="11733"/>
                    <a:pt x="5866" y="11733"/>
                  </a:cubicBezTo>
                  <a:cubicBezTo>
                    <a:pt x="2625" y="11733"/>
                    <a:pt x="0" y="9108"/>
                    <a:pt x="0" y="5867"/>
                  </a:cubicBezTo>
                  <a:cubicBezTo>
                    <a:pt x="0" y="2626"/>
                    <a:pt x="2625" y="1"/>
                    <a:pt x="5866" y="1"/>
                  </a:cubicBezTo>
                  <a:cubicBezTo>
                    <a:pt x="9108" y="1"/>
                    <a:pt x="11755" y="2626"/>
                    <a:pt x="11755" y="5867"/>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3"/>
            <p:cNvSpPr/>
            <p:nvPr/>
          </p:nvSpPr>
          <p:spPr>
            <a:xfrm>
              <a:off x="1627025" y="385800"/>
              <a:ext cx="172925" cy="172350"/>
            </a:xfrm>
            <a:custGeom>
              <a:rect b="b" l="l" r="r" t="t"/>
              <a:pathLst>
                <a:path extrusionOk="0" fill="none" h="6894" w="6917">
                  <a:moveTo>
                    <a:pt x="6917" y="3447"/>
                  </a:moveTo>
                  <a:cubicBezTo>
                    <a:pt x="6917" y="5364"/>
                    <a:pt x="5365" y="6894"/>
                    <a:pt x="3447" y="6894"/>
                  </a:cubicBezTo>
                  <a:cubicBezTo>
                    <a:pt x="1553" y="6894"/>
                    <a:pt x="1" y="5364"/>
                    <a:pt x="1" y="3447"/>
                  </a:cubicBezTo>
                  <a:cubicBezTo>
                    <a:pt x="1" y="1530"/>
                    <a:pt x="1553" y="0"/>
                    <a:pt x="3447" y="0"/>
                  </a:cubicBezTo>
                  <a:cubicBezTo>
                    <a:pt x="5365" y="0"/>
                    <a:pt x="6917" y="1530"/>
                    <a:pt x="6917" y="3447"/>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3"/>
            <p:cNvSpPr/>
            <p:nvPr/>
          </p:nvSpPr>
          <p:spPr>
            <a:xfrm>
              <a:off x="1687525" y="446275"/>
              <a:ext cx="51375" cy="51400"/>
            </a:xfrm>
            <a:custGeom>
              <a:rect b="b" l="l" r="r" t="t"/>
              <a:pathLst>
                <a:path extrusionOk="0" fill="none" h="2056" w="2055">
                  <a:moveTo>
                    <a:pt x="2055" y="1028"/>
                  </a:moveTo>
                  <a:cubicBezTo>
                    <a:pt x="2055" y="1599"/>
                    <a:pt x="1598" y="2055"/>
                    <a:pt x="1027" y="2055"/>
                  </a:cubicBezTo>
                  <a:cubicBezTo>
                    <a:pt x="457" y="2055"/>
                    <a:pt x="0" y="1599"/>
                    <a:pt x="0" y="1028"/>
                  </a:cubicBezTo>
                  <a:cubicBezTo>
                    <a:pt x="0" y="457"/>
                    <a:pt x="457" y="1"/>
                    <a:pt x="1027" y="1"/>
                  </a:cubicBezTo>
                  <a:cubicBezTo>
                    <a:pt x="1598" y="1"/>
                    <a:pt x="2055" y="457"/>
                    <a:pt x="2055" y="1028"/>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13"/>
          <p:cNvSpPr txBox="1"/>
          <p:nvPr>
            <p:ph type="title"/>
          </p:nvPr>
        </p:nvSpPr>
        <p:spPr>
          <a:xfrm>
            <a:off x="1779900" y="2883775"/>
            <a:ext cx="5584200" cy="66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1600"/>
              <a:buNone/>
              <a:defRPr sz="1600">
                <a:solidFill>
                  <a:schemeClr val="dk1"/>
                </a:solidFill>
              </a:defRPr>
            </a:lvl1pPr>
            <a:lvl2pPr lvl="1" algn="ctr">
              <a:spcBef>
                <a:spcPts val="0"/>
              </a:spcBef>
              <a:spcAft>
                <a:spcPts val="0"/>
              </a:spcAft>
              <a:buSzPts val="2400"/>
              <a:buFont typeface="Rubik Light"/>
              <a:buNone/>
              <a:defRPr sz="2400">
                <a:latin typeface="Rubik Light"/>
                <a:ea typeface="Rubik Light"/>
                <a:cs typeface="Rubik Light"/>
                <a:sym typeface="Rubik Light"/>
              </a:defRPr>
            </a:lvl2pPr>
            <a:lvl3pPr lvl="2" algn="ctr">
              <a:spcBef>
                <a:spcPts val="0"/>
              </a:spcBef>
              <a:spcAft>
                <a:spcPts val="0"/>
              </a:spcAft>
              <a:buSzPts val="2400"/>
              <a:buFont typeface="Rubik Light"/>
              <a:buNone/>
              <a:defRPr sz="2400">
                <a:latin typeface="Rubik Light"/>
                <a:ea typeface="Rubik Light"/>
                <a:cs typeface="Rubik Light"/>
                <a:sym typeface="Rubik Light"/>
              </a:defRPr>
            </a:lvl3pPr>
            <a:lvl4pPr lvl="3" algn="ctr">
              <a:spcBef>
                <a:spcPts val="0"/>
              </a:spcBef>
              <a:spcAft>
                <a:spcPts val="0"/>
              </a:spcAft>
              <a:buSzPts val="2400"/>
              <a:buFont typeface="Rubik Light"/>
              <a:buNone/>
              <a:defRPr sz="2400">
                <a:latin typeface="Rubik Light"/>
                <a:ea typeface="Rubik Light"/>
                <a:cs typeface="Rubik Light"/>
                <a:sym typeface="Rubik Light"/>
              </a:defRPr>
            </a:lvl4pPr>
            <a:lvl5pPr lvl="4" algn="ctr">
              <a:spcBef>
                <a:spcPts val="0"/>
              </a:spcBef>
              <a:spcAft>
                <a:spcPts val="0"/>
              </a:spcAft>
              <a:buSzPts val="2400"/>
              <a:buFont typeface="Rubik Light"/>
              <a:buNone/>
              <a:defRPr sz="2400">
                <a:latin typeface="Rubik Light"/>
                <a:ea typeface="Rubik Light"/>
                <a:cs typeface="Rubik Light"/>
                <a:sym typeface="Rubik Light"/>
              </a:defRPr>
            </a:lvl5pPr>
            <a:lvl6pPr lvl="5" algn="ctr">
              <a:spcBef>
                <a:spcPts val="0"/>
              </a:spcBef>
              <a:spcAft>
                <a:spcPts val="0"/>
              </a:spcAft>
              <a:buSzPts val="2400"/>
              <a:buFont typeface="Rubik Light"/>
              <a:buNone/>
              <a:defRPr sz="2400">
                <a:latin typeface="Rubik Light"/>
                <a:ea typeface="Rubik Light"/>
                <a:cs typeface="Rubik Light"/>
                <a:sym typeface="Rubik Light"/>
              </a:defRPr>
            </a:lvl6pPr>
            <a:lvl7pPr lvl="6" algn="ctr">
              <a:spcBef>
                <a:spcPts val="0"/>
              </a:spcBef>
              <a:spcAft>
                <a:spcPts val="0"/>
              </a:spcAft>
              <a:buSzPts val="2400"/>
              <a:buFont typeface="Rubik Light"/>
              <a:buNone/>
              <a:defRPr sz="2400">
                <a:latin typeface="Rubik Light"/>
                <a:ea typeface="Rubik Light"/>
                <a:cs typeface="Rubik Light"/>
                <a:sym typeface="Rubik Light"/>
              </a:defRPr>
            </a:lvl7pPr>
            <a:lvl8pPr lvl="7" algn="ctr">
              <a:spcBef>
                <a:spcPts val="0"/>
              </a:spcBef>
              <a:spcAft>
                <a:spcPts val="0"/>
              </a:spcAft>
              <a:buSzPts val="2400"/>
              <a:buFont typeface="Rubik Light"/>
              <a:buNone/>
              <a:defRPr sz="2400">
                <a:latin typeface="Rubik Light"/>
                <a:ea typeface="Rubik Light"/>
                <a:cs typeface="Rubik Light"/>
                <a:sym typeface="Rubik Light"/>
              </a:defRPr>
            </a:lvl8pPr>
            <a:lvl9pPr lvl="8" algn="ctr">
              <a:spcBef>
                <a:spcPts val="0"/>
              </a:spcBef>
              <a:spcAft>
                <a:spcPts val="0"/>
              </a:spcAft>
              <a:buSzPts val="2400"/>
              <a:buFont typeface="Rubik Light"/>
              <a:buNone/>
              <a:defRPr sz="2400">
                <a:latin typeface="Rubik Light"/>
                <a:ea typeface="Rubik Light"/>
                <a:cs typeface="Rubik Light"/>
                <a:sym typeface="Rubik Light"/>
              </a:defRPr>
            </a:lvl9pPr>
          </a:lstStyle>
          <a:p/>
        </p:txBody>
      </p:sp>
      <p:sp>
        <p:nvSpPr>
          <p:cNvPr id="1474" name="Google Shape;1474;p13"/>
          <p:cNvSpPr txBox="1"/>
          <p:nvPr>
            <p:ph idx="1" type="subTitle"/>
          </p:nvPr>
        </p:nvSpPr>
        <p:spPr>
          <a:xfrm>
            <a:off x="1779900" y="1590125"/>
            <a:ext cx="5584200" cy="1293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grpSp>
        <p:nvGrpSpPr>
          <p:cNvPr id="1475" name="Google Shape;1475;p13"/>
          <p:cNvGrpSpPr/>
          <p:nvPr/>
        </p:nvGrpSpPr>
        <p:grpSpPr>
          <a:xfrm>
            <a:off x="6327400" y="54025"/>
            <a:ext cx="2713100" cy="1043950"/>
            <a:chOff x="6327400" y="54025"/>
            <a:chExt cx="2713100" cy="1043950"/>
          </a:xfrm>
        </p:grpSpPr>
        <p:sp>
          <p:nvSpPr>
            <p:cNvPr id="1476" name="Google Shape;1476;p13"/>
            <p:cNvSpPr/>
            <p:nvPr/>
          </p:nvSpPr>
          <p:spPr>
            <a:xfrm>
              <a:off x="7676600" y="10199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3"/>
            <p:cNvSpPr/>
            <p:nvPr/>
          </p:nvSpPr>
          <p:spPr>
            <a:xfrm>
              <a:off x="6882800" y="1177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3"/>
            <p:cNvSpPr/>
            <p:nvPr/>
          </p:nvSpPr>
          <p:spPr>
            <a:xfrm>
              <a:off x="7480100" y="27837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3"/>
            <p:cNvSpPr/>
            <p:nvPr/>
          </p:nvSpPr>
          <p:spPr>
            <a:xfrm>
              <a:off x="8031875" y="6604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3"/>
            <p:cNvSpPr/>
            <p:nvPr/>
          </p:nvSpPr>
          <p:spPr>
            <a:xfrm>
              <a:off x="8404800" y="540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3"/>
            <p:cNvSpPr/>
            <p:nvPr/>
          </p:nvSpPr>
          <p:spPr>
            <a:xfrm>
              <a:off x="9002100" y="72105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3"/>
            <p:cNvSpPr/>
            <p:nvPr/>
          </p:nvSpPr>
          <p:spPr>
            <a:xfrm>
              <a:off x="6327400" y="44390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483" name="Shape 1483"/>
        <p:cNvGrpSpPr/>
        <p:nvPr/>
      </p:nvGrpSpPr>
      <p:grpSpPr>
        <a:xfrm>
          <a:off x="0" y="0"/>
          <a:ext cx="0" cy="0"/>
          <a:chOff x="0" y="0"/>
          <a:chExt cx="0" cy="0"/>
        </a:xfrm>
      </p:grpSpPr>
      <p:grpSp>
        <p:nvGrpSpPr>
          <p:cNvPr id="1484" name="Google Shape;1484;p14"/>
          <p:cNvGrpSpPr/>
          <p:nvPr/>
        </p:nvGrpSpPr>
        <p:grpSpPr>
          <a:xfrm>
            <a:off x="-1974538" y="1194366"/>
            <a:ext cx="11856973" cy="3949123"/>
            <a:chOff x="-1895475" y="2684875"/>
            <a:chExt cx="9813750" cy="3268600"/>
          </a:xfrm>
        </p:grpSpPr>
        <p:sp>
          <p:nvSpPr>
            <p:cNvPr id="1485" name="Google Shape;1485;p14"/>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4"/>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4"/>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4"/>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4"/>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4"/>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4"/>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4"/>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4"/>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4"/>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4"/>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4"/>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4"/>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4"/>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4"/>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4"/>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4"/>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4"/>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4"/>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4"/>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4"/>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4"/>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4"/>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4"/>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4"/>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4"/>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4"/>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4"/>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4"/>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4"/>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4"/>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4"/>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4"/>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4"/>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14"/>
          <p:cNvGrpSpPr/>
          <p:nvPr/>
        </p:nvGrpSpPr>
        <p:grpSpPr>
          <a:xfrm>
            <a:off x="130100" y="231222"/>
            <a:ext cx="8839635" cy="4845464"/>
            <a:chOff x="3723896" y="3205574"/>
            <a:chExt cx="3393204" cy="1859992"/>
          </a:xfrm>
        </p:grpSpPr>
        <p:sp>
          <p:nvSpPr>
            <p:cNvPr id="1520" name="Google Shape;1520;p14"/>
            <p:cNvSpPr/>
            <p:nvPr/>
          </p:nvSpPr>
          <p:spPr>
            <a:xfrm>
              <a:off x="6903348"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4"/>
            <p:cNvSpPr/>
            <p:nvPr/>
          </p:nvSpPr>
          <p:spPr>
            <a:xfrm>
              <a:off x="4103159" y="4902359"/>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4"/>
            <p:cNvSpPr/>
            <p:nvPr/>
          </p:nvSpPr>
          <p:spPr>
            <a:xfrm>
              <a:off x="465596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4"/>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4"/>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4"/>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4"/>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14"/>
          <p:cNvGrpSpPr/>
          <p:nvPr/>
        </p:nvGrpSpPr>
        <p:grpSpPr>
          <a:xfrm flipH="1">
            <a:off x="244234" y="297157"/>
            <a:ext cx="810045" cy="242850"/>
            <a:chOff x="8333950" y="1178400"/>
            <a:chExt cx="521600" cy="156375"/>
          </a:xfrm>
        </p:grpSpPr>
        <p:sp>
          <p:nvSpPr>
            <p:cNvPr id="1528" name="Google Shape;1528;p14"/>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4"/>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4"/>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4"/>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4"/>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4"/>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4"/>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4"/>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4"/>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4"/>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4"/>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4"/>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4"/>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4"/>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4"/>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4"/>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4"/>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4"/>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4"/>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4"/>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4"/>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4"/>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4"/>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4"/>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4"/>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4"/>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4"/>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4"/>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4"/>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4"/>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4"/>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4"/>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4"/>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4"/>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4"/>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4"/>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4"/>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4"/>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4"/>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4"/>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4"/>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4"/>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4"/>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4"/>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4"/>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4"/>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4"/>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4"/>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4"/>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4"/>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4"/>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4"/>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4"/>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4"/>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4"/>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4"/>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4"/>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4"/>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4"/>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4"/>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4"/>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4"/>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4"/>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4"/>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4"/>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4"/>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4"/>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4"/>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4"/>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4"/>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4"/>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4"/>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4"/>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4"/>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4"/>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4"/>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4"/>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4"/>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4"/>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4"/>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4"/>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4"/>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4"/>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4"/>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14"/>
          <p:cNvGrpSpPr/>
          <p:nvPr/>
        </p:nvGrpSpPr>
        <p:grpSpPr>
          <a:xfrm>
            <a:off x="4139675" y="4868000"/>
            <a:ext cx="3325675" cy="12000"/>
            <a:chOff x="4016850" y="529025"/>
            <a:chExt cx="3325675" cy="12000"/>
          </a:xfrm>
        </p:grpSpPr>
        <p:sp>
          <p:nvSpPr>
            <p:cNvPr id="1613" name="Google Shape;1613;p14"/>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4"/>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4"/>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14"/>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17" name="Google Shape;1617;p14"/>
          <p:cNvSpPr txBox="1"/>
          <p:nvPr>
            <p:ph idx="1" type="subTitle"/>
          </p:nvPr>
        </p:nvSpPr>
        <p:spPr>
          <a:xfrm>
            <a:off x="1744475" y="3525300"/>
            <a:ext cx="23952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618" name="Google Shape;1618;p14"/>
          <p:cNvSpPr txBox="1"/>
          <p:nvPr>
            <p:ph idx="2" type="subTitle"/>
          </p:nvPr>
        </p:nvSpPr>
        <p:spPr>
          <a:xfrm>
            <a:off x="1744475" y="3945000"/>
            <a:ext cx="23952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19" name="Google Shape;1619;p14"/>
          <p:cNvSpPr txBox="1"/>
          <p:nvPr>
            <p:ph hasCustomPrompt="1" idx="3" type="title"/>
          </p:nvPr>
        </p:nvSpPr>
        <p:spPr>
          <a:xfrm>
            <a:off x="720000" y="3525300"/>
            <a:ext cx="1024500" cy="992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1">
                <a:latin typeface="Rubik"/>
                <a:ea typeface="Rubik"/>
                <a:cs typeface="Rubik"/>
                <a:sym typeface="Rubik"/>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20" name="Google Shape;1620;p14"/>
          <p:cNvSpPr txBox="1"/>
          <p:nvPr>
            <p:ph idx="4" type="subTitle"/>
          </p:nvPr>
        </p:nvSpPr>
        <p:spPr>
          <a:xfrm>
            <a:off x="6028800" y="3525300"/>
            <a:ext cx="23952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621" name="Google Shape;1621;p14"/>
          <p:cNvSpPr txBox="1"/>
          <p:nvPr>
            <p:ph idx="5" type="subTitle"/>
          </p:nvPr>
        </p:nvSpPr>
        <p:spPr>
          <a:xfrm>
            <a:off x="6028800" y="3945000"/>
            <a:ext cx="23952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22" name="Google Shape;1622;p14"/>
          <p:cNvSpPr txBox="1"/>
          <p:nvPr>
            <p:ph hasCustomPrompt="1" idx="6" type="title"/>
          </p:nvPr>
        </p:nvSpPr>
        <p:spPr>
          <a:xfrm>
            <a:off x="5004300" y="3525300"/>
            <a:ext cx="1024500" cy="992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1">
                <a:latin typeface="Rubik"/>
                <a:ea typeface="Rubik"/>
                <a:cs typeface="Rubik"/>
                <a:sym typeface="Rubik"/>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23" name="Google Shape;1623;p14"/>
          <p:cNvSpPr txBox="1"/>
          <p:nvPr>
            <p:ph idx="7" type="subTitle"/>
          </p:nvPr>
        </p:nvSpPr>
        <p:spPr>
          <a:xfrm>
            <a:off x="1744475" y="1762063"/>
            <a:ext cx="23952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624" name="Google Shape;1624;p14"/>
          <p:cNvSpPr txBox="1"/>
          <p:nvPr>
            <p:ph idx="8" type="subTitle"/>
          </p:nvPr>
        </p:nvSpPr>
        <p:spPr>
          <a:xfrm>
            <a:off x="1744475" y="2181688"/>
            <a:ext cx="23952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25" name="Google Shape;1625;p14"/>
          <p:cNvSpPr txBox="1"/>
          <p:nvPr>
            <p:ph hasCustomPrompt="1" idx="9" type="title"/>
          </p:nvPr>
        </p:nvSpPr>
        <p:spPr>
          <a:xfrm>
            <a:off x="720000" y="1762063"/>
            <a:ext cx="1024500" cy="992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1">
                <a:latin typeface="Rubik"/>
                <a:ea typeface="Rubik"/>
                <a:cs typeface="Rubik"/>
                <a:sym typeface="Rubik"/>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26" name="Google Shape;1626;p14"/>
          <p:cNvSpPr txBox="1"/>
          <p:nvPr>
            <p:ph idx="13" type="subTitle"/>
          </p:nvPr>
        </p:nvSpPr>
        <p:spPr>
          <a:xfrm>
            <a:off x="6028800" y="1762063"/>
            <a:ext cx="23952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627" name="Google Shape;1627;p14"/>
          <p:cNvSpPr txBox="1"/>
          <p:nvPr>
            <p:ph idx="14" type="subTitle"/>
          </p:nvPr>
        </p:nvSpPr>
        <p:spPr>
          <a:xfrm>
            <a:off x="6028800" y="2181688"/>
            <a:ext cx="23952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28" name="Google Shape;1628;p14"/>
          <p:cNvSpPr txBox="1"/>
          <p:nvPr>
            <p:ph hasCustomPrompt="1" idx="15" type="title"/>
          </p:nvPr>
        </p:nvSpPr>
        <p:spPr>
          <a:xfrm>
            <a:off x="5004300" y="1762063"/>
            <a:ext cx="1024500" cy="992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1">
                <a:latin typeface="Rubik"/>
                <a:ea typeface="Rubik"/>
                <a:cs typeface="Rubik"/>
                <a:sym typeface="Rubik"/>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629" name="Shape 1629"/>
        <p:cNvGrpSpPr/>
        <p:nvPr/>
      </p:nvGrpSpPr>
      <p:grpSpPr>
        <a:xfrm>
          <a:off x="0" y="0"/>
          <a:ext cx="0" cy="0"/>
          <a:chOff x="0" y="0"/>
          <a:chExt cx="0" cy="0"/>
        </a:xfrm>
      </p:grpSpPr>
      <p:grpSp>
        <p:nvGrpSpPr>
          <p:cNvPr id="1630" name="Google Shape;1630;p15"/>
          <p:cNvGrpSpPr/>
          <p:nvPr/>
        </p:nvGrpSpPr>
        <p:grpSpPr>
          <a:xfrm>
            <a:off x="-1974538" y="1194366"/>
            <a:ext cx="11856973" cy="3949123"/>
            <a:chOff x="-1895475" y="2684875"/>
            <a:chExt cx="9813750" cy="3268600"/>
          </a:xfrm>
        </p:grpSpPr>
        <p:sp>
          <p:nvSpPr>
            <p:cNvPr id="1631" name="Google Shape;1631;p15"/>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5"/>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5"/>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5"/>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5"/>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5"/>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5"/>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5"/>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5"/>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5"/>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5"/>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5"/>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5"/>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5"/>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5"/>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5"/>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5"/>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5"/>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5"/>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5"/>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5"/>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5"/>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5"/>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5"/>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5"/>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5"/>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5"/>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5"/>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5"/>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5"/>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5"/>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5"/>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5"/>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5"/>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15"/>
          <p:cNvGrpSpPr/>
          <p:nvPr/>
        </p:nvGrpSpPr>
        <p:grpSpPr>
          <a:xfrm>
            <a:off x="8424000" y="418525"/>
            <a:ext cx="365800" cy="1454000"/>
            <a:chOff x="6860300" y="2466325"/>
            <a:chExt cx="365800" cy="1454000"/>
          </a:xfrm>
        </p:grpSpPr>
        <p:sp>
          <p:nvSpPr>
            <p:cNvPr id="1666" name="Google Shape;1666;p15"/>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5"/>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5"/>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5"/>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5"/>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5"/>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5"/>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5"/>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5"/>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5"/>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5"/>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5"/>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5"/>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5"/>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5"/>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5"/>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5"/>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5"/>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5"/>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5"/>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5"/>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5"/>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5"/>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5"/>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5"/>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5"/>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5"/>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5"/>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5"/>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5"/>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5"/>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5"/>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5"/>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5"/>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5"/>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5"/>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5"/>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5"/>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5"/>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5"/>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5"/>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5"/>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5"/>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5"/>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5"/>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5"/>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5"/>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5"/>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5"/>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5"/>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5"/>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5"/>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5"/>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9" name="Google Shape;1719;p15"/>
          <p:cNvGrpSpPr/>
          <p:nvPr/>
        </p:nvGrpSpPr>
        <p:grpSpPr>
          <a:xfrm>
            <a:off x="130100" y="231222"/>
            <a:ext cx="8349741" cy="4845464"/>
            <a:chOff x="3723896" y="3205574"/>
            <a:chExt cx="3205152" cy="1859992"/>
          </a:xfrm>
        </p:grpSpPr>
        <p:sp>
          <p:nvSpPr>
            <p:cNvPr id="1720" name="Google Shape;1720;p15"/>
            <p:cNvSpPr/>
            <p:nvPr/>
          </p:nvSpPr>
          <p:spPr>
            <a:xfrm>
              <a:off x="6903348"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5"/>
            <p:cNvSpPr/>
            <p:nvPr/>
          </p:nvSpPr>
          <p:spPr>
            <a:xfrm>
              <a:off x="4103159" y="4902359"/>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5"/>
            <p:cNvSpPr/>
            <p:nvPr/>
          </p:nvSpPr>
          <p:spPr>
            <a:xfrm>
              <a:off x="465596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5"/>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5"/>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5"/>
            <p:cNvSpPr/>
            <p:nvPr/>
          </p:nvSpPr>
          <p:spPr>
            <a:xfrm>
              <a:off x="6162204" y="3564340"/>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5"/>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7" name="Google Shape;1727;p15"/>
          <p:cNvSpPr txBox="1"/>
          <p:nvPr>
            <p:ph type="title"/>
          </p:nvPr>
        </p:nvSpPr>
        <p:spPr>
          <a:xfrm>
            <a:off x="720000" y="418525"/>
            <a:ext cx="4290900" cy="11109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28" name="Google Shape;1728;p15"/>
          <p:cNvSpPr txBox="1"/>
          <p:nvPr>
            <p:ph idx="1" type="subTitle"/>
          </p:nvPr>
        </p:nvSpPr>
        <p:spPr>
          <a:xfrm>
            <a:off x="720000" y="2054300"/>
            <a:ext cx="4830900" cy="2549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729" name="Shape 1729"/>
        <p:cNvGrpSpPr/>
        <p:nvPr/>
      </p:nvGrpSpPr>
      <p:grpSpPr>
        <a:xfrm>
          <a:off x="0" y="0"/>
          <a:ext cx="0" cy="0"/>
          <a:chOff x="0" y="0"/>
          <a:chExt cx="0" cy="0"/>
        </a:xfrm>
      </p:grpSpPr>
      <p:grpSp>
        <p:nvGrpSpPr>
          <p:cNvPr id="1730" name="Google Shape;1730;p16"/>
          <p:cNvGrpSpPr/>
          <p:nvPr/>
        </p:nvGrpSpPr>
        <p:grpSpPr>
          <a:xfrm rot="10800000">
            <a:off x="-1043488" y="-142022"/>
            <a:ext cx="11856973" cy="3949123"/>
            <a:chOff x="-1895475" y="2684875"/>
            <a:chExt cx="9813750" cy="3268600"/>
          </a:xfrm>
        </p:grpSpPr>
        <p:sp>
          <p:nvSpPr>
            <p:cNvPr id="1731" name="Google Shape;1731;p16"/>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6"/>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6"/>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6"/>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6"/>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6"/>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6"/>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6"/>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6"/>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6"/>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6"/>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6"/>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6"/>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6"/>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6"/>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6"/>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6"/>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6"/>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6"/>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6"/>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6"/>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6"/>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6"/>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6"/>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6"/>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6"/>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6"/>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6"/>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6"/>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6"/>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6"/>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6"/>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6"/>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6"/>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16"/>
          <p:cNvGrpSpPr/>
          <p:nvPr/>
        </p:nvGrpSpPr>
        <p:grpSpPr>
          <a:xfrm>
            <a:off x="130100" y="304886"/>
            <a:ext cx="8839635" cy="4771800"/>
            <a:chOff x="3723896" y="3233851"/>
            <a:chExt cx="3393204" cy="1831715"/>
          </a:xfrm>
        </p:grpSpPr>
        <p:sp>
          <p:nvSpPr>
            <p:cNvPr id="1766" name="Google Shape;1766;p16"/>
            <p:cNvSpPr/>
            <p:nvPr/>
          </p:nvSpPr>
          <p:spPr>
            <a:xfrm>
              <a:off x="7049599" y="4978524"/>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6"/>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6"/>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6"/>
            <p:cNvSpPr/>
            <p:nvPr/>
          </p:nvSpPr>
          <p:spPr>
            <a:xfrm>
              <a:off x="5638521" y="3233851"/>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6"/>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6"/>
            <p:cNvSpPr/>
            <p:nvPr/>
          </p:nvSpPr>
          <p:spPr>
            <a:xfrm>
              <a:off x="4267899" y="3293325"/>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6"/>
            <p:cNvSpPr/>
            <p:nvPr/>
          </p:nvSpPr>
          <p:spPr>
            <a:xfrm>
              <a:off x="4919805" y="3537303"/>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16"/>
          <p:cNvGrpSpPr/>
          <p:nvPr/>
        </p:nvGrpSpPr>
        <p:grpSpPr>
          <a:xfrm>
            <a:off x="354200" y="540000"/>
            <a:ext cx="365800" cy="1454000"/>
            <a:chOff x="6860300" y="2466325"/>
            <a:chExt cx="365800" cy="1454000"/>
          </a:xfrm>
        </p:grpSpPr>
        <p:sp>
          <p:nvSpPr>
            <p:cNvPr id="1774" name="Google Shape;1774;p16"/>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6"/>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6"/>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6"/>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6"/>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6"/>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6"/>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6"/>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6"/>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6"/>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6"/>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6"/>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6"/>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6"/>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6"/>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6"/>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6"/>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6"/>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6"/>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6"/>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6"/>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6"/>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6"/>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6"/>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6"/>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6"/>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6"/>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6"/>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6"/>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6"/>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6"/>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6"/>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6"/>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6"/>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6"/>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6"/>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6"/>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6"/>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6"/>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6"/>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6"/>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6"/>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6"/>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6"/>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6"/>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6"/>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6"/>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6"/>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6"/>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6"/>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6"/>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6"/>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6"/>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7" name="Google Shape;1827;p16"/>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8" name="Google Shape;1828;p16"/>
          <p:cNvSpPr txBox="1"/>
          <p:nvPr>
            <p:ph idx="1" type="subTitle"/>
          </p:nvPr>
        </p:nvSpPr>
        <p:spPr>
          <a:xfrm>
            <a:off x="720000" y="3178125"/>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829" name="Google Shape;1829;p16"/>
          <p:cNvSpPr txBox="1"/>
          <p:nvPr>
            <p:ph idx="2" type="subTitle"/>
          </p:nvPr>
        </p:nvSpPr>
        <p:spPr>
          <a:xfrm>
            <a:off x="720000" y="3581025"/>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30" name="Google Shape;1830;p16"/>
          <p:cNvSpPr txBox="1"/>
          <p:nvPr>
            <p:ph idx="3" type="subTitle"/>
          </p:nvPr>
        </p:nvSpPr>
        <p:spPr>
          <a:xfrm>
            <a:off x="3572850" y="3178125"/>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831" name="Google Shape;1831;p16"/>
          <p:cNvSpPr txBox="1"/>
          <p:nvPr>
            <p:ph idx="4" type="subTitle"/>
          </p:nvPr>
        </p:nvSpPr>
        <p:spPr>
          <a:xfrm>
            <a:off x="3572850" y="3581025"/>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32" name="Google Shape;1832;p16"/>
          <p:cNvSpPr txBox="1"/>
          <p:nvPr>
            <p:ph idx="5" type="subTitle"/>
          </p:nvPr>
        </p:nvSpPr>
        <p:spPr>
          <a:xfrm>
            <a:off x="6425700" y="3178125"/>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1833" name="Google Shape;1833;p16"/>
          <p:cNvSpPr txBox="1"/>
          <p:nvPr>
            <p:ph idx="6" type="subTitle"/>
          </p:nvPr>
        </p:nvSpPr>
        <p:spPr>
          <a:xfrm>
            <a:off x="6425700" y="3581025"/>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1834" name="Shape 1834"/>
        <p:cNvGrpSpPr/>
        <p:nvPr/>
      </p:nvGrpSpPr>
      <p:grpSpPr>
        <a:xfrm>
          <a:off x="0" y="0"/>
          <a:ext cx="0" cy="0"/>
          <a:chOff x="0" y="0"/>
          <a:chExt cx="0" cy="0"/>
        </a:xfrm>
      </p:grpSpPr>
      <p:grpSp>
        <p:nvGrpSpPr>
          <p:cNvPr id="1835" name="Google Shape;1835;p17"/>
          <p:cNvGrpSpPr/>
          <p:nvPr/>
        </p:nvGrpSpPr>
        <p:grpSpPr>
          <a:xfrm>
            <a:off x="-1974538" y="1194366"/>
            <a:ext cx="11856973" cy="3949123"/>
            <a:chOff x="-1895475" y="2684875"/>
            <a:chExt cx="9813750" cy="3268600"/>
          </a:xfrm>
        </p:grpSpPr>
        <p:sp>
          <p:nvSpPr>
            <p:cNvPr id="1836" name="Google Shape;1836;p17"/>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7"/>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7"/>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7"/>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7"/>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7"/>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7"/>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7"/>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7"/>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7"/>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7"/>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7"/>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7"/>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7"/>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7"/>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7"/>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7"/>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7"/>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7"/>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7"/>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7"/>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7"/>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7"/>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7"/>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7"/>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7"/>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7"/>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7"/>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7"/>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7"/>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7"/>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7"/>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7"/>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7"/>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17"/>
          <p:cNvGrpSpPr/>
          <p:nvPr/>
        </p:nvGrpSpPr>
        <p:grpSpPr>
          <a:xfrm>
            <a:off x="1547282" y="231222"/>
            <a:ext cx="7105134" cy="4827643"/>
            <a:chOff x="4267899" y="3205574"/>
            <a:chExt cx="2727394" cy="1853151"/>
          </a:xfrm>
        </p:grpSpPr>
        <p:sp>
          <p:nvSpPr>
            <p:cNvPr id="1871" name="Google Shape;1871;p17"/>
            <p:cNvSpPr/>
            <p:nvPr/>
          </p:nvSpPr>
          <p:spPr>
            <a:xfrm>
              <a:off x="6903348"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7"/>
            <p:cNvSpPr/>
            <p:nvPr/>
          </p:nvSpPr>
          <p:spPr>
            <a:xfrm>
              <a:off x="4658915" y="3556844"/>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7"/>
            <p:cNvSpPr/>
            <p:nvPr/>
          </p:nvSpPr>
          <p:spPr>
            <a:xfrm>
              <a:off x="6966743" y="4630911"/>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7"/>
            <p:cNvSpPr/>
            <p:nvPr/>
          </p:nvSpPr>
          <p:spPr>
            <a:xfrm>
              <a:off x="6151672" y="4946009"/>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7"/>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7"/>
            <p:cNvSpPr/>
            <p:nvPr/>
          </p:nvSpPr>
          <p:spPr>
            <a:xfrm>
              <a:off x="6162204" y="3564340"/>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7"/>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17"/>
          <p:cNvGrpSpPr/>
          <p:nvPr/>
        </p:nvGrpSpPr>
        <p:grpSpPr>
          <a:xfrm>
            <a:off x="720000" y="540000"/>
            <a:ext cx="365800" cy="1454000"/>
            <a:chOff x="6860300" y="2466325"/>
            <a:chExt cx="365800" cy="1454000"/>
          </a:xfrm>
        </p:grpSpPr>
        <p:sp>
          <p:nvSpPr>
            <p:cNvPr id="1879" name="Google Shape;1879;p17"/>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7"/>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7"/>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7"/>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7"/>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7"/>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7"/>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7"/>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7"/>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7"/>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7"/>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7"/>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7"/>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7"/>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7"/>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7"/>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7"/>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7"/>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7"/>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7"/>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7"/>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7"/>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7"/>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7"/>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7"/>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7"/>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7"/>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7"/>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7"/>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7"/>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7"/>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7"/>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7"/>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7"/>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7"/>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7"/>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7"/>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7"/>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7"/>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7"/>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7"/>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7"/>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7"/>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7"/>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7"/>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7"/>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7"/>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7"/>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7"/>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7"/>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7"/>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7"/>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7"/>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2" name="Google Shape;1932;p17"/>
          <p:cNvGrpSpPr/>
          <p:nvPr/>
        </p:nvGrpSpPr>
        <p:grpSpPr>
          <a:xfrm>
            <a:off x="7496088" y="-191459"/>
            <a:ext cx="1724500" cy="1739884"/>
            <a:chOff x="7419988" y="36816"/>
            <a:chExt cx="1724500" cy="1739884"/>
          </a:xfrm>
        </p:grpSpPr>
        <p:sp>
          <p:nvSpPr>
            <p:cNvPr id="1933" name="Google Shape;1933;p17"/>
            <p:cNvSpPr/>
            <p:nvPr/>
          </p:nvSpPr>
          <p:spPr>
            <a:xfrm>
              <a:off x="7518988" y="135525"/>
              <a:ext cx="1526475" cy="1527050"/>
            </a:xfrm>
            <a:custGeom>
              <a:rect b="b" l="l" r="r" t="t"/>
              <a:pathLst>
                <a:path extrusionOk="0" h="61082" w="61059">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4" name="Google Shape;1934;p17"/>
            <p:cNvGrpSpPr/>
            <p:nvPr/>
          </p:nvGrpSpPr>
          <p:grpSpPr>
            <a:xfrm>
              <a:off x="8757588" y="924150"/>
              <a:ext cx="386900" cy="852550"/>
              <a:chOff x="9927800" y="2054375"/>
              <a:chExt cx="386900" cy="852550"/>
            </a:xfrm>
          </p:grpSpPr>
          <p:sp>
            <p:nvSpPr>
              <p:cNvPr id="1935" name="Google Shape;1935;p17"/>
              <p:cNvSpPr/>
              <p:nvPr/>
            </p:nvSpPr>
            <p:spPr>
              <a:xfrm>
                <a:off x="10309550" y="2054375"/>
                <a:ext cx="5150" cy="2875"/>
              </a:xfrm>
              <a:custGeom>
                <a:rect b="b" l="l" r="r" t="t"/>
                <a:pathLst>
                  <a:path extrusionOk="0" h="115" w="206">
                    <a:moveTo>
                      <a:pt x="160" y="46"/>
                    </a:moveTo>
                    <a:lnTo>
                      <a:pt x="160" y="91"/>
                    </a:lnTo>
                    <a:lnTo>
                      <a:pt x="23" y="91"/>
                    </a:lnTo>
                    <a:lnTo>
                      <a:pt x="23" y="46"/>
                    </a:lnTo>
                    <a:close/>
                    <a:moveTo>
                      <a:pt x="0" y="0"/>
                    </a:moveTo>
                    <a:lnTo>
                      <a:pt x="0" y="114"/>
                    </a:lnTo>
                    <a:lnTo>
                      <a:pt x="206" y="114"/>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7"/>
              <p:cNvSpPr/>
              <p:nvPr/>
            </p:nvSpPr>
            <p:spPr>
              <a:xfrm>
                <a:off x="10309550" y="2195875"/>
                <a:ext cx="5150" cy="5750"/>
              </a:xfrm>
              <a:custGeom>
                <a:rect b="b" l="l" r="r" t="t"/>
                <a:pathLst>
                  <a:path extrusionOk="0" h="230" w="206">
                    <a:moveTo>
                      <a:pt x="160" y="47"/>
                    </a:moveTo>
                    <a:lnTo>
                      <a:pt x="160" y="183"/>
                    </a:lnTo>
                    <a:lnTo>
                      <a:pt x="23" y="183"/>
                    </a:lnTo>
                    <a:lnTo>
                      <a:pt x="23" y="47"/>
                    </a:lnTo>
                    <a:close/>
                    <a:moveTo>
                      <a:pt x="0" y="1"/>
                    </a:moveTo>
                    <a:lnTo>
                      <a:pt x="0" y="229"/>
                    </a:lnTo>
                    <a:lnTo>
                      <a:pt x="206" y="229"/>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7"/>
              <p:cNvSpPr/>
              <p:nvPr/>
            </p:nvSpPr>
            <p:spPr>
              <a:xfrm>
                <a:off x="10309550" y="2336825"/>
                <a:ext cx="5150" cy="5725"/>
              </a:xfrm>
              <a:custGeom>
                <a:rect b="b" l="l" r="r" t="t"/>
                <a:pathLst>
                  <a:path extrusionOk="0" h="229" w="206">
                    <a:moveTo>
                      <a:pt x="0" y="1"/>
                    </a:moveTo>
                    <a:lnTo>
                      <a:pt x="0" y="229"/>
                    </a:lnTo>
                    <a:lnTo>
                      <a:pt x="206" y="229"/>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7"/>
              <p:cNvSpPr/>
              <p:nvPr/>
            </p:nvSpPr>
            <p:spPr>
              <a:xfrm>
                <a:off x="10309550" y="2477775"/>
                <a:ext cx="5150" cy="3450"/>
              </a:xfrm>
              <a:custGeom>
                <a:rect b="b" l="l" r="r" t="t"/>
                <a:pathLst>
                  <a:path extrusionOk="0" h="138" w="206">
                    <a:moveTo>
                      <a:pt x="160" y="23"/>
                    </a:moveTo>
                    <a:lnTo>
                      <a:pt x="160" y="115"/>
                    </a:lnTo>
                    <a:lnTo>
                      <a:pt x="23" y="115"/>
                    </a:lnTo>
                    <a:lnTo>
                      <a:pt x="23" y="23"/>
                    </a:lnTo>
                    <a:close/>
                    <a:moveTo>
                      <a:pt x="0" y="1"/>
                    </a:moveTo>
                    <a:lnTo>
                      <a:pt x="0" y="137"/>
                    </a:lnTo>
                    <a:lnTo>
                      <a:pt x="206" y="137"/>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7"/>
              <p:cNvSpPr/>
              <p:nvPr/>
            </p:nvSpPr>
            <p:spPr>
              <a:xfrm>
                <a:off x="10309550" y="2759675"/>
                <a:ext cx="5150" cy="6300"/>
              </a:xfrm>
              <a:custGeom>
                <a:rect b="b" l="l" r="r" t="t"/>
                <a:pathLst>
                  <a:path extrusionOk="0" h="252" w="206">
                    <a:moveTo>
                      <a:pt x="0" y="0"/>
                    </a:moveTo>
                    <a:lnTo>
                      <a:pt x="0"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7"/>
              <p:cNvSpPr/>
              <p:nvPr/>
            </p:nvSpPr>
            <p:spPr>
              <a:xfrm>
                <a:off x="10309550" y="2900625"/>
                <a:ext cx="5150" cy="6300"/>
              </a:xfrm>
              <a:custGeom>
                <a:rect b="b" l="l" r="r" t="t"/>
                <a:pathLst>
                  <a:path extrusionOk="0" h="252" w="206">
                    <a:moveTo>
                      <a:pt x="160" y="46"/>
                    </a:moveTo>
                    <a:lnTo>
                      <a:pt x="160" y="205"/>
                    </a:lnTo>
                    <a:lnTo>
                      <a:pt x="23" y="205"/>
                    </a:lnTo>
                    <a:lnTo>
                      <a:pt x="23" y="46"/>
                    </a:lnTo>
                    <a:close/>
                    <a:moveTo>
                      <a:pt x="0" y="0"/>
                    </a:moveTo>
                    <a:lnTo>
                      <a:pt x="0"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7"/>
              <p:cNvSpPr/>
              <p:nvPr/>
            </p:nvSpPr>
            <p:spPr>
              <a:xfrm>
                <a:off x="10309550" y="2618725"/>
                <a:ext cx="5150" cy="6300"/>
              </a:xfrm>
              <a:custGeom>
                <a:rect b="b" l="l" r="r" t="t"/>
                <a:pathLst>
                  <a:path extrusionOk="0" h="252" w="206">
                    <a:moveTo>
                      <a:pt x="160" y="46"/>
                    </a:moveTo>
                    <a:lnTo>
                      <a:pt x="160" y="206"/>
                    </a:lnTo>
                    <a:lnTo>
                      <a:pt x="23" y="206"/>
                    </a:lnTo>
                    <a:lnTo>
                      <a:pt x="23" y="46"/>
                    </a:lnTo>
                    <a:close/>
                    <a:moveTo>
                      <a:pt x="0" y="0"/>
                    </a:moveTo>
                    <a:lnTo>
                      <a:pt x="0"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7"/>
              <p:cNvSpPr/>
              <p:nvPr/>
            </p:nvSpPr>
            <p:spPr>
              <a:xfrm>
                <a:off x="10183425" y="2054375"/>
                <a:ext cx="5175" cy="2875"/>
              </a:xfrm>
              <a:custGeom>
                <a:rect b="b" l="l" r="r" t="t"/>
                <a:pathLst>
                  <a:path extrusionOk="0" h="115" w="207">
                    <a:moveTo>
                      <a:pt x="183" y="46"/>
                    </a:moveTo>
                    <a:lnTo>
                      <a:pt x="183" y="91"/>
                    </a:lnTo>
                    <a:lnTo>
                      <a:pt x="24" y="91"/>
                    </a:lnTo>
                    <a:lnTo>
                      <a:pt x="24" y="46"/>
                    </a:lnTo>
                    <a:close/>
                    <a:moveTo>
                      <a:pt x="1" y="0"/>
                    </a:moveTo>
                    <a:lnTo>
                      <a:pt x="1" y="114"/>
                    </a:lnTo>
                    <a:lnTo>
                      <a:pt x="206" y="114"/>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7"/>
              <p:cNvSpPr/>
              <p:nvPr/>
            </p:nvSpPr>
            <p:spPr>
              <a:xfrm>
                <a:off x="10183425" y="2195875"/>
                <a:ext cx="5175" cy="5750"/>
              </a:xfrm>
              <a:custGeom>
                <a:rect b="b" l="l" r="r" t="t"/>
                <a:pathLst>
                  <a:path extrusionOk="0" h="230" w="207">
                    <a:moveTo>
                      <a:pt x="161" y="47"/>
                    </a:moveTo>
                    <a:lnTo>
                      <a:pt x="161" y="183"/>
                    </a:lnTo>
                    <a:lnTo>
                      <a:pt x="46" y="183"/>
                    </a:lnTo>
                    <a:lnTo>
                      <a:pt x="46" y="47"/>
                    </a:lnTo>
                    <a:close/>
                    <a:moveTo>
                      <a:pt x="1" y="1"/>
                    </a:moveTo>
                    <a:lnTo>
                      <a:pt x="1" y="229"/>
                    </a:lnTo>
                    <a:lnTo>
                      <a:pt x="206" y="229"/>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7"/>
              <p:cNvSpPr/>
              <p:nvPr/>
            </p:nvSpPr>
            <p:spPr>
              <a:xfrm>
                <a:off x="10183425" y="2336825"/>
                <a:ext cx="5175" cy="5725"/>
              </a:xfrm>
              <a:custGeom>
                <a:rect b="b" l="l" r="r" t="t"/>
                <a:pathLst>
                  <a:path extrusionOk="0" h="229" w="207">
                    <a:moveTo>
                      <a:pt x="1" y="1"/>
                    </a:moveTo>
                    <a:lnTo>
                      <a:pt x="1" y="229"/>
                    </a:lnTo>
                    <a:lnTo>
                      <a:pt x="206" y="229"/>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7"/>
              <p:cNvSpPr/>
              <p:nvPr/>
            </p:nvSpPr>
            <p:spPr>
              <a:xfrm>
                <a:off x="10183425" y="2477775"/>
                <a:ext cx="5175" cy="3450"/>
              </a:xfrm>
              <a:custGeom>
                <a:rect b="b" l="l" r="r" t="t"/>
                <a:pathLst>
                  <a:path extrusionOk="0" h="138" w="207">
                    <a:moveTo>
                      <a:pt x="183" y="23"/>
                    </a:moveTo>
                    <a:lnTo>
                      <a:pt x="183" y="115"/>
                    </a:lnTo>
                    <a:lnTo>
                      <a:pt x="46" y="115"/>
                    </a:lnTo>
                    <a:lnTo>
                      <a:pt x="46" y="23"/>
                    </a:lnTo>
                    <a:close/>
                    <a:moveTo>
                      <a:pt x="1" y="1"/>
                    </a:moveTo>
                    <a:lnTo>
                      <a:pt x="1" y="137"/>
                    </a:lnTo>
                    <a:lnTo>
                      <a:pt x="206" y="137"/>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7"/>
              <p:cNvSpPr/>
              <p:nvPr/>
            </p:nvSpPr>
            <p:spPr>
              <a:xfrm>
                <a:off x="10183425" y="2759675"/>
                <a:ext cx="5175" cy="6300"/>
              </a:xfrm>
              <a:custGeom>
                <a:rect b="b" l="l" r="r" t="t"/>
                <a:pathLst>
                  <a:path extrusionOk="0" h="252" w="207">
                    <a:moveTo>
                      <a:pt x="1" y="0"/>
                    </a:moveTo>
                    <a:lnTo>
                      <a:pt x="1"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7"/>
              <p:cNvSpPr/>
              <p:nvPr/>
            </p:nvSpPr>
            <p:spPr>
              <a:xfrm>
                <a:off x="10183425" y="2900625"/>
                <a:ext cx="5175" cy="6300"/>
              </a:xfrm>
              <a:custGeom>
                <a:rect b="b" l="l" r="r" t="t"/>
                <a:pathLst>
                  <a:path extrusionOk="0" h="252" w="207">
                    <a:moveTo>
                      <a:pt x="161" y="46"/>
                    </a:moveTo>
                    <a:lnTo>
                      <a:pt x="161" y="205"/>
                    </a:lnTo>
                    <a:lnTo>
                      <a:pt x="46" y="205"/>
                    </a:lnTo>
                    <a:lnTo>
                      <a:pt x="46" y="46"/>
                    </a:lnTo>
                    <a:close/>
                    <a:moveTo>
                      <a:pt x="1" y="0"/>
                    </a:moveTo>
                    <a:lnTo>
                      <a:pt x="1"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7"/>
              <p:cNvSpPr/>
              <p:nvPr/>
            </p:nvSpPr>
            <p:spPr>
              <a:xfrm>
                <a:off x="10183425" y="2618725"/>
                <a:ext cx="5175" cy="6300"/>
              </a:xfrm>
              <a:custGeom>
                <a:rect b="b" l="l" r="r" t="t"/>
                <a:pathLst>
                  <a:path extrusionOk="0" h="252" w="207">
                    <a:moveTo>
                      <a:pt x="161" y="46"/>
                    </a:moveTo>
                    <a:lnTo>
                      <a:pt x="161" y="206"/>
                    </a:lnTo>
                    <a:lnTo>
                      <a:pt x="46" y="206"/>
                    </a:lnTo>
                    <a:lnTo>
                      <a:pt x="46" y="46"/>
                    </a:lnTo>
                    <a:close/>
                    <a:moveTo>
                      <a:pt x="1" y="0"/>
                    </a:moveTo>
                    <a:lnTo>
                      <a:pt x="1"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7"/>
              <p:cNvSpPr/>
              <p:nvPr/>
            </p:nvSpPr>
            <p:spPr>
              <a:xfrm>
                <a:off x="10053900" y="2054375"/>
                <a:ext cx="5150" cy="2875"/>
              </a:xfrm>
              <a:custGeom>
                <a:rect b="b" l="l" r="r" t="t"/>
                <a:pathLst>
                  <a:path extrusionOk="0" h="115" w="206">
                    <a:moveTo>
                      <a:pt x="183" y="46"/>
                    </a:moveTo>
                    <a:lnTo>
                      <a:pt x="183" y="91"/>
                    </a:lnTo>
                    <a:lnTo>
                      <a:pt x="23" y="91"/>
                    </a:lnTo>
                    <a:lnTo>
                      <a:pt x="23" y="46"/>
                    </a:lnTo>
                    <a:close/>
                    <a:moveTo>
                      <a:pt x="0" y="0"/>
                    </a:moveTo>
                    <a:lnTo>
                      <a:pt x="0" y="114"/>
                    </a:lnTo>
                    <a:lnTo>
                      <a:pt x="206" y="114"/>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7"/>
              <p:cNvSpPr/>
              <p:nvPr/>
            </p:nvSpPr>
            <p:spPr>
              <a:xfrm>
                <a:off x="10053900" y="2195875"/>
                <a:ext cx="5150" cy="5750"/>
              </a:xfrm>
              <a:custGeom>
                <a:rect b="b" l="l" r="r" t="t"/>
                <a:pathLst>
                  <a:path extrusionOk="0" h="230" w="206">
                    <a:moveTo>
                      <a:pt x="160" y="47"/>
                    </a:moveTo>
                    <a:lnTo>
                      <a:pt x="160" y="183"/>
                    </a:lnTo>
                    <a:lnTo>
                      <a:pt x="46" y="183"/>
                    </a:lnTo>
                    <a:lnTo>
                      <a:pt x="46" y="47"/>
                    </a:lnTo>
                    <a:close/>
                    <a:moveTo>
                      <a:pt x="0" y="1"/>
                    </a:moveTo>
                    <a:lnTo>
                      <a:pt x="0" y="229"/>
                    </a:lnTo>
                    <a:lnTo>
                      <a:pt x="206" y="229"/>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7"/>
              <p:cNvSpPr/>
              <p:nvPr/>
            </p:nvSpPr>
            <p:spPr>
              <a:xfrm>
                <a:off x="10053900" y="2336825"/>
                <a:ext cx="5150" cy="5725"/>
              </a:xfrm>
              <a:custGeom>
                <a:rect b="b" l="l" r="r" t="t"/>
                <a:pathLst>
                  <a:path extrusionOk="0" h="229" w="206">
                    <a:moveTo>
                      <a:pt x="0" y="1"/>
                    </a:moveTo>
                    <a:lnTo>
                      <a:pt x="0" y="229"/>
                    </a:lnTo>
                    <a:lnTo>
                      <a:pt x="206" y="229"/>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7"/>
              <p:cNvSpPr/>
              <p:nvPr/>
            </p:nvSpPr>
            <p:spPr>
              <a:xfrm>
                <a:off x="10053900" y="2477775"/>
                <a:ext cx="5150" cy="3450"/>
              </a:xfrm>
              <a:custGeom>
                <a:rect b="b" l="l" r="r" t="t"/>
                <a:pathLst>
                  <a:path extrusionOk="0" h="138" w="206">
                    <a:moveTo>
                      <a:pt x="160" y="23"/>
                    </a:moveTo>
                    <a:lnTo>
                      <a:pt x="160" y="115"/>
                    </a:lnTo>
                    <a:lnTo>
                      <a:pt x="23" y="115"/>
                    </a:lnTo>
                    <a:lnTo>
                      <a:pt x="23" y="23"/>
                    </a:lnTo>
                    <a:close/>
                    <a:moveTo>
                      <a:pt x="0" y="1"/>
                    </a:moveTo>
                    <a:lnTo>
                      <a:pt x="0" y="137"/>
                    </a:lnTo>
                    <a:lnTo>
                      <a:pt x="206" y="137"/>
                    </a:lnTo>
                    <a:lnTo>
                      <a:pt x="20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7"/>
              <p:cNvSpPr/>
              <p:nvPr/>
            </p:nvSpPr>
            <p:spPr>
              <a:xfrm>
                <a:off x="10053900" y="2759675"/>
                <a:ext cx="5150" cy="6300"/>
              </a:xfrm>
              <a:custGeom>
                <a:rect b="b" l="l" r="r" t="t"/>
                <a:pathLst>
                  <a:path extrusionOk="0" h="252" w="206">
                    <a:moveTo>
                      <a:pt x="0" y="0"/>
                    </a:moveTo>
                    <a:lnTo>
                      <a:pt x="0"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7"/>
              <p:cNvSpPr/>
              <p:nvPr/>
            </p:nvSpPr>
            <p:spPr>
              <a:xfrm>
                <a:off x="10053900" y="2900625"/>
                <a:ext cx="5150" cy="6300"/>
              </a:xfrm>
              <a:custGeom>
                <a:rect b="b" l="l" r="r" t="t"/>
                <a:pathLst>
                  <a:path extrusionOk="0" h="252" w="206">
                    <a:moveTo>
                      <a:pt x="160" y="46"/>
                    </a:moveTo>
                    <a:lnTo>
                      <a:pt x="160" y="205"/>
                    </a:lnTo>
                    <a:lnTo>
                      <a:pt x="46" y="205"/>
                    </a:lnTo>
                    <a:lnTo>
                      <a:pt x="46" y="46"/>
                    </a:lnTo>
                    <a:close/>
                    <a:moveTo>
                      <a:pt x="0" y="0"/>
                    </a:moveTo>
                    <a:lnTo>
                      <a:pt x="0"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7"/>
              <p:cNvSpPr/>
              <p:nvPr/>
            </p:nvSpPr>
            <p:spPr>
              <a:xfrm>
                <a:off x="10053900" y="2618725"/>
                <a:ext cx="5150" cy="6300"/>
              </a:xfrm>
              <a:custGeom>
                <a:rect b="b" l="l" r="r" t="t"/>
                <a:pathLst>
                  <a:path extrusionOk="0" h="252" w="206">
                    <a:moveTo>
                      <a:pt x="160" y="46"/>
                    </a:moveTo>
                    <a:lnTo>
                      <a:pt x="160" y="206"/>
                    </a:lnTo>
                    <a:lnTo>
                      <a:pt x="46" y="206"/>
                    </a:lnTo>
                    <a:lnTo>
                      <a:pt x="46" y="46"/>
                    </a:lnTo>
                    <a:close/>
                    <a:moveTo>
                      <a:pt x="0" y="0"/>
                    </a:moveTo>
                    <a:lnTo>
                      <a:pt x="0" y="251"/>
                    </a:lnTo>
                    <a:lnTo>
                      <a:pt x="206" y="251"/>
                    </a:lnTo>
                    <a:lnTo>
                      <a:pt x="20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7"/>
              <p:cNvSpPr/>
              <p:nvPr/>
            </p:nvSpPr>
            <p:spPr>
              <a:xfrm>
                <a:off x="9927800" y="2054375"/>
                <a:ext cx="5150" cy="2875"/>
              </a:xfrm>
              <a:custGeom>
                <a:rect b="b" l="l" r="r" t="t"/>
                <a:pathLst>
                  <a:path extrusionOk="0" h="115" w="206">
                    <a:moveTo>
                      <a:pt x="183" y="46"/>
                    </a:moveTo>
                    <a:lnTo>
                      <a:pt x="183" y="91"/>
                    </a:lnTo>
                    <a:lnTo>
                      <a:pt x="46" y="91"/>
                    </a:lnTo>
                    <a:lnTo>
                      <a:pt x="46" y="46"/>
                    </a:lnTo>
                    <a:close/>
                    <a:moveTo>
                      <a:pt x="0" y="0"/>
                    </a:moveTo>
                    <a:lnTo>
                      <a:pt x="0" y="114"/>
                    </a:lnTo>
                    <a:lnTo>
                      <a:pt x="205" y="114"/>
                    </a:lnTo>
                    <a:lnTo>
                      <a:pt x="20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7"/>
              <p:cNvSpPr/>
              <p:nvPr/>
            </p:nvSpPr>
            <p:spPr>
              <a:xfrm>
                <a:off x="9927800" y="2195875"/>
                <a:ext cx="5150" cy="5750"/>
              </a:xfrm>
              <a:custGeom>
                <a:rect b="b" l="l" r="r" t="t"/>
                <a:pathLst>
                  <a:path extrusionOk="0" h="230" w="206">
                    <a:moveTo>
                      <a:pt x="160" y="47"/>
                    </a:moveTo>
                    <a:lnTo>
                      <a:pt x="160" y="183"/>
                    </a:lnTo>
                    <a:lnTo>
                      <a:pt x="46" y="183"/>
                    </a:lnTo>
                    <a:lnTo>
                      <a:pt x="46" y="47"/>
                    </a:lnTo>
                    <a:close/>
                    <a:moveTo>
                      <a:pt x="0" y="1"/>
                    </a:moveTo>
                    <a:lnTo>
                      <a:pt x="0" y="229"/>
                    </a:lnTo>
                    <a:lnTo>
                      <a:pt x="205" y="229"/>
                    </a:lnTo>
                    <a:lnTo>
                      <a:pt x="205"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7"/>
              <p:cNvSpPr/>
              <p:nvPr/>
            </p:nvSpPr>
            <p:spPr>
              <a:xfrm>
                <a:off x="9927800" y="2336825"/>
                <a:ext cx="5150" cy="5725"/>
              </a:xfrm>
              <a:custGeom>
                <a:rect b="b" l="l" r="r" t="t"/>
                <a:pathLst>
                  <a:path extrusionOk="0" h="229" w="206">
                    <a:moveTo>
                      <a:pt x="0" y="1"/>
                    </a:moveTo>
                    <a:lnTo>
                      <a:pt x="0" y="229"/>
                    </a:lnTo>
                    <a:lnTo>
                      <a:pt x="205" y="229"/>
                    </a:lnTo>
                    <a:lnTo>
                      <a:pt x="205"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7"/>
              <p:cNvSpPr/>
              <p:nvPr/>
            </p:nvSpPr>
            <p:spPr>
              <a:xfrm>
                <a:off x="9927800" y="2477775"/>
                <a:ext cx="5150" cy="3450"/>
              </a:xfrm>
              <a:custGeom>
                <a:rect b="b" l="l" r="r" t="t"/>
                <a:pathLst>
                  <a:path extrusionOk="0" h="138" w="206">
                    <a:moveTo>
                      <a:pt x="183" y="23"/>
                    </a:moveTo>
                    <a:lnTo>
                      <a:pt x="183" y="115"/>
                    </a:lnTo>
                    <a:lnTo>
                      <a:pt x="46" y="115"/>
                    </a:lnTo>
                    <a:lnTo>
                      <a:pt x="46" y="23"/>
                    </a:lnTo>
                    <a:close/>
                    <a:moveTo>
                      <a:pt x="0" y="1"/>
                    </a:moveTo>
                    <a:lnTo>
                      <a:pt x="0" y="137"/>
                    </a:lnTo>
                    <a:lnTo>
                      <a:pt x="205" y="137"/>
                    </a:lnTo>
                    <a:lnTo>
                      <a:pt x="205"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7"/>
              <p:cNvSpPr/>
              <p:nvPr/>
            </p:nvSpPr>
            <p:spPr>
              <a:xfrm>
                <a:off x="9927800" y="2759675"/>
                <a:ext cx="5150" cy="6300"/>
              </a:xfrm>
              <a:custGeom>
                <a:rect b="b" l="l" r="r" t="t"/>
                <a:pathLst>
                  <a:path extrusionOk="0" h="252" w="206">
                    <a:moveTo>
                      <a:pt x="0" y="0"/>
                    </a:moveTo>
                    <a:lnTo>
                      <a:pt x="0" y="251"/>
                    </a:lnTo>
                    <a:lnTo>
                      <a:pt x="205" y="251"/>
                    </a:lnTo>
                    <a:lnTo>
                      <a:pt x="20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7"/>
              <p:cNvSpPr/>
              <p:nvPr/>
            </p:nvSpPr>
            <p:spPr>
              <a:xfrm>
                <a:off x="9927800" y="2900625"/>
                <a:ext cx="5150" cy="6300"/>
              </a:xfrm>
              <a:custGeom>
                <a:rect b="b" l="l" r="r" t="t"/>
                <a:pathLst>
                  <a:path extrusionOk="0" h="252" w="206">
                    <a:moveTo>
                      <a:pt x="160" y="46"/>
                    </a:moveTo>
                    <a:lnTo>
                      <a:pt x="160" y="205"/>
                    </a:lnTo>
                    <a:lnTo>
                      <a:pt x="46" y="205"/>
                    </a:lnTo>
                    <a:lnTo>
                      <a:pt x="46" y="46"/>
                    </a:lnTo>
                    <a:close/>
                    <a:moveTo>
                      <a:pt x="0" y="0"/>
                    </a:moveTo>
                    <a:lnTo>
                      <a:pt x="0" y="251"/>
                    </a:lnTo>
                    <a:lnTo>
                      <a:pt x="205" y="251"/>
                    </a:lnTo>
                    <a:lnTo>
                      <a:pt x="20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7"/>
              <p:cNvSpPr/>
              <p:nvPr/>
            </p:nvSpPr>
            <p:spPr>
              <a:xfrm>
                <a:off x="9927800" y="2618725"/>
                <a:ext cx="5150" cy="6300"/>
              </a:xfrm>
              <a:custGeom>
                <a:rect b="b" l="l" r="r" t="t"/>
                <a:pathLst>
                  <a:path extrusionOk="0" h="252" w="206">
                    <a:moveTo>
                      <a:pt x="160" y="46"/>
                    </a:moveTo>
                    <a:lnTo>
                      <a:pt x="160" y="206"/>
                    </a:lnTo>
                    <a:lnTo>
                      <a:pt x="46" y="206"/>
                    </a:lnTo>
                    <a:lnTo>
                      <a:pt x="46" y="46"/>
                    </a:lnTo>
                    <a:close/>
                    <a:moveTo>
                      <a:pt x="0" y="0"/>
                    </a:moveTo>
                    <a:lnTo>
                      <a:pt x="0" y="251"/>
                    </a:lnTo>
                    <a:lnTo>
                      <a:pt x="205" y="251"/>
                    </a:lnTo>
                    <a:lnTo>
                      <a:pt x="20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3" name="Google Shape;1963;p17"/>
            <p:cNvSpPr/>
            <p:nvPr/>
          </p:nvSpPr>
          <p:spPr>
            <a:xfrm>
              <a:off x="7419988" y="36816"/>
              <a:ext cx="1724500" cy="1724475"/>
            </a:xfrm>
            <a:custGeom>
              <a:rect b="b" l="l" r="r" t="t"/>
              <a:pathLst>
                <a:path extrusionOk="0" fill="none" h="68979" w="68980">
                  <a:moveTo>
                    <a:pt x="1" y="68978"/>
                  </a:moveTo>
                  <a:lnTo>
                    <a:pt x="68979" y="0"/>
                  </a:lnTo>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964" name="Google Shape;1964;p17"/>
          <p:cNvGrpSpPr/>
          <p:nvPr/>
        </p:nvGrpSpPr>
        <p:grpSpPr>
          <a:xfrm>
            <a:off x="203375" y="3643113"/>
            <a:ext cx="2870775" cy="1500388"/>
            <a:chOff x="380450" y="3097413"/>
            <a:chExt cx="2870775" cy="1500388"/>
          </a:xfrm>
        </p:grpSpPr>
        <p:grpSp>
          <p:nvGrpSpPr>
            <p:cNvPr id="1965" name="Google Shape;1965;p17"/>
            <p:cNvGrpSpPr/>
            <p:nvPr/>
          </p:nvGrpSpPr>
          <p:grpSpPr>
            <a:xfrm flipH="1">
              <a:off x="1003325" y="3435363"/>
              <a:ext cx="2247900" cy="1162438"/>
              <a:chOff x="6722300" y="92425"/>
              <a:chExt cx="2247900" cy="1162438"/>
            </a:xfrm>
          </p:grpSpPr>
          <p:sp>
            <p:nvSpPr>
              <p:cNvPr id="1966" name="Google Shape;1966;p17"/>
              <p:cNvSpPr/>
              <p:nvPr/>
            </p:nvSpPr>
            <p:spPr>
              <a:xfrm>
                <a:off x="7710875" y="103370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7"/>
              <p:cNvSpPr/>
              <p:nvPr/>
            </p:nvSpPr>
            <p:spPr>
              <a:xfrm>
                <a:off x="6813525" y="924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7"/>
              <p:cNvSpPr/>
              <p:nvPr/>
            </p:nvSpPr>
            <p:spPr>
              <a:xfrm>
                <a:off x="7782100" y="15757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7"/>
              <p:cNvSpPr/>
              <p:nvPr/>
            </p:nvSpPr>
            <p:spPr>
              <a:xfrm>
                <a:off x="7408100" y="75945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7"/>
              <p:cNvSpPr/>
              <p:nvPr/>
            </p:nvSpPr>
            <p:spPr>
              <a:xfrm>
                <a:off x="8331550" y="5352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7"/>
              <p:cNvSpPr/>
              <p:nvPr/>
            </p:nvSpPr>
            <p:spPr>
              <a:xfrm>
                <a:off x="8931800" y="6953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7"/>
              <p:cNvSpPr/>
              <p:nvPr/>
            </p:nvSpPr>
            <p:spPr>
              <a:xfrm>
                <a:off x="6722300" y="1000163"/>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3" name="Google Shape;1973;p17"/>
            <p:cNvSpPr/>
            <p:nvPr/>
          </p:nvSpPr>
          <p:spPr>
            <a:xfrm flipH="1">
              <a:off x="380450" y="3576550"/>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7"/>
            <p:cNvSpPr/>
            <p:nvPr/>
          </p:nvSpPr>
          <p:spPr>
            <a:xfrm flipH="1">
              <a:off x="1802425" y="3097413"/>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5" name="Google Shape;1975;p17"/>
          <p:cNvSpPr txBox="1"/>
          <p:nvPr>
            <p:ph type="title"/>
          </p:nvPr>
        </p:nvSpPr>
        <p:spPr>
          <a:xfrm>
            <a:off x="2452300" y="2153438"/>
            <a:ext cx="4239300" cy="1136400"/>
          </a:xfrm>
          <a:prstGeom prst="rect">
            <a:avLst/>
          </a:prstGeom>
        </p:spPr>
        <p:txBody>
          <a:bodyPr anchorCtr="0" anchor="ctr" bIns="0" lIns="0" spcFirstLastPara="1" rIns="0" wrap="square" tIns="0">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76" name="Google Shape;1976;p17"/>
          <p:cNvSpPr txBox="1"/>
          <p:nvPr>
            <p:ph idx="1" type="subTitle"/>
          </p:nvPr>
        </p:nvSpPr>
        <p:spPr>
          <a:xfrm>
            <a:off x="3249150" y="3289850"/>
            <a:ext cx="2645700" cy="525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7" name="Google Shape;1977;p17"/>
          <p:cNvSpPr txBox="1"/>
          <p:nvPr>
            <p:ph hasCustomPrompt="1" idx="2" type="title"/>
          </p:nvPr>
        </p:nvSpPr>
        <p:spPr>
          <a:xfrm>
            <a:off x="2452300" y="1327763"/>
            <a:ext cx="4239300" cy="825600"/>
          </a:xfrm>
          <a:prstGeom prst="rect">
            <a:avLst/>
          </a:prstGeom>
        </p:spPr>
        <p:txBody>
          <a:bodyPr anchorCtr="0" anchor="ctr" bIns="0" lIns="0" spcFirstLastPara="1" rIns="0" wrap="square" tIns="0">
            <a:noAutofit/>
          </a:bodyPr>
          <a:lstStyle>
            <a:lvl1pPr lvl="0" rtl="0">
              <a:spcBef>
                <a:spcPts val="0"/>
              </a:spcBef>
              <a:spcAft>
                <a:spcPts val="0"/>
              </a:spcAft>
              <a:buSzPts val="7200"/>
              <a:buNone/>
              <a:defRPr sz="7200">
                <a:solidFill>
                  <a:schemeClr val="dk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78" name="Shape 1978"/>
        <p:cNvGrpSpPr/>
        <p:nvPr/>
      </p:nvGrpSpPr>
      <p:grpSpPr>
        <a:xfrm>
          <a:off x="0" y="0"/>
          <a:ext cx="0" cy="0"/>
          <a:chOff x="0" y="0"/>
          <a:chExt cx="0" cy="0"/>
        </a:xfrm>
      </p:grpSpPr>
      <p:grpSp>
        <p:nvGrpSpPr>
          <p:cNvPr id="1979" name="Google Shape;1979;p18"/>
          <p:cNvGrpSpPr/>
          <p:nvPr/>
        </p:nvGrpSpPr>
        <p:grpSpPr>
          <a:xfrm flipH="1" rot="10800000">
            <a:off x="-1679463" y="56716"/>
            <a:ext cx="11856973" cy="3949123"/>
            <a:chOff x="-1895475" y="2684875"/>
            <a:chExt cx="9813750" cy="3268600"/>
          </a:xfrm>
        </p:grpSpPr>
        <p:sp>
          <p:nvSpPr>
            <p:cNvPr id="1980" name="Google Shape;1980;p18"/>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8"/>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8"/>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8"/>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8"/>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8"/>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8"/>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8"/>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8"/>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8"/>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8"/>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8"/>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8"/>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8"/>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8"/>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8"/>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8"/>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8"/>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8"/>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8"/>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8"/>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8"/>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8"/>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8"/>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8"/>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8"/>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8"/>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8"/>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8"/>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8"/>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8"/>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8"/>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8"/>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8"/>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18"/>
          <p:cNvGrpSpPr/>
          <p:nvPr/>
        </p:nvGrpSpPr>
        <p:grpSpPr>
          <a:xfrm>
            <a:off x="130100" y="231222"/>
            <a:ext cx="8839635" cy="4845464"/>
            <a:chOff x="3723896" y="3205574"/>
            <a:chExt cx="3393204" cy="1859992"/>
          </a:xfrm>
        </p:grpSpPr>
        <p:sp>
          <p:nvSpPr>
            <p:cNvPr id="2015" name="Google Shape;2015;p18"/>
            <p:cNvSpPr/>
            <p:nvPr/>
          </p:nvSpPr>
          <p:spPr>
            <a:xfrm>
              <a:off x="6727846"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8"/>
            <p:cNvSpPr/>
            <p:nvPr/>
          </p:nvSpPr>
          <p:spPr>
            <a:xfrm>
              <a:off x="4103159" y="4902359"/>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8"/>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8"/>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8"/>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8"/>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8"/>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2" name="Google Shape;2022;p18"/>
          <p:cNvGrpSpPr/>
          <p:nvPr/>
        </p:nvGrpSpPr>
        <p:grpSpPr>
          <a:xfrm rot="5400000">
            <a:off x="216204" y="1071934"/>
            <a:ext cx="775202" cy="232405"/>
            <a:chOff x="8333950" y="1178400"/>
            <a:chExt cx="521600" cy="156375"/>
          </a:xfrm>
        </p:grpSpPr>
        <p:sp>
          <p:nvSpPr>
            <p:cNvPr id="2023" name="Google Shape;2023;p18"/>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8"/>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8"/>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8"/>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8"/>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8"/>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8"/>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8"/>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8"/>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8"/>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8"/>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8"/>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8"/>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8"/>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8"/>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8"/>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8"/>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8"/>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8"/>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8"/>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8"/>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8"/>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8"/>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8"/>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8"/>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8"/>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8"/>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8"/>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8"/>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8"/>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8"/>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8"/>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8"/>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8"/>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8"/>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8"/>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8"/>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8"/>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8"/>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8"/>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8"/>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8"/>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8"/>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8"/>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8"/>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8"/>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8"/>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8"/>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8"/>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8"/>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8"/>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8"/>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8"/>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8"/>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8"/>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8"/>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8"/>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8"/>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8"/>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8"/>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8"/>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8"/>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8"/>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8"/>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8"/>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8"/>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8"/>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8"/>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8"/>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8"/>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8"/>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8"/>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8"/>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8"/>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8"/>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8"/>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8"/>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8"/>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8"/>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8"/>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8"/>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8"/>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8"/>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8"/>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7" name="Google Shape;2107;p18"/>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08" name="Google Shape;2108;p18"/>
          <p:cNvSpPr txBox="1"/>
          <p:nvPr>
            <p:ph idx="1" type="subTitle"/>
          </p:nvPr>
        </p:nvSpPr>
        <p:spPr>
          <a:xfrm>
            <a:off x="1603800" y="3525305"/>
            <a:ext cx="21327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109" name="Google Shape;2109;p18"/>
          <p:cNvSpPr txBox="1"/>
          <p:nvPr>
            <p:ph idx="2" type="subTitle"/>
          </p:nvPr>
        </p:nvSpPr>
        <p:spPr>
          <a:xfrm>
            <a:off x="1603800" y="3945003"/>
            <a:ext cx="21327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10" name="Google Shape;2110;p18"/>
          <p:cNvSpPr txBox="1"/>
          <p:nvPr>
            <p:ph idx="3" type="subTitle"/>
          </p:nvPr>
        </p:nvSpPr>
        <p:spPr>
          <a:xfrm>
            <a:off x="6291300" y="3525305"/>
            <a:ext cx="21327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111" name="Google Shape;2111;p18"/>
          <p:cNvSpPr txBox="1"/>
          <p:nvPr>
            <p:ph idx="4" type="subTitle"/>
          </p:nvPr>
        </p:nvSpPr>
        <p:spPr>
          <a:xfrm>
            <a:off x="6291300" y="3945003"/>
            <a:ext cx="21327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12" name="Google Shape;2112;p18"/>
          <p:cNvSpPr txBox="1"/>
          <p:nvPr>
            <p:ph idx="5" type="subTitle"/>
          </p:nvPr>
        </p:nvSpPr>
        <p:spPr>
          <a:xfrm>
            <a:off x="1603800" y="1762075"/>
            <a:ext cx="21327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113" name="Google Shape;2113;p18"/>
          <p:cNvSpPr txBox="1"/>
          <p:nvPr>
            <p:ph idx="6" type="subTitle"/>
          </p:nvPr>
        </p:nvSpPr>
        <p:spPr>
          <a:xfrm>
            <a:off x="1603800" y="2181698"/>
            <a:ext cx="21327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14" name="Google Shape;2114;p18"/>
          <p:cNvSpPr txBox="1"/>
          <p:nvPr>
            <p:ph idx="7" type="subTitle"/>
          </p:nvPr>
        </p:nvSpPr>
        <p:spPr>
          <a:xfrm>
            <a:off x="6291300" y="1762075"/>
            <a:ext cx="2132700" cy="419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115" name="Google Shape;2115;p18"/>
          <p:cNvSpPr txBox="1"/>
          <p:nvPr>
            <p:ph idx="8" type="subTitle"/>
          </p:nvPr>
        </p:nvSpPr>
        <p:spPr>
          <a:xfrm>
            <a:off x="6291300" y="2181698"/>
            <a:ext cx="21327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116" name="Shape 2116"/>
        <p:cNvGrpSpPr/>
        <p:nvPr/>
      </p:nvGrpSpPr>
      <p:grpSpPr>
        <a:xfrm>
          <a:off x="0" y="0"/>
          <a:ext cx="0" cy="0"/>
          <a:chOff x="0" y="0"/>
          <a:chExt cx="0" cy="0"/>
        </a:xfrm>
      </p:grpSpPr>
      <p:grpSp>
        <p:nvGrpSpPr>
          <p:cNvPr id="2117" name="Google Shape;2117;p19"/>
          <p:cNvGrpSpPr/>
          <p:nvPr/>
        </p:nvGrpSpPr>
        <p:grpSpPr>
          <a:xfrm>
            <a:off x="-1974538" y="1194366"/>
            <a:ext cx="11856973" cy="3949123"/>
            <a:chOff x="-1895475" y="2684875"/>
            <a:chExt cx="9813750" cy="3268600"/>
          </a:xfrm>
        </p:grpSpPr>
        <p:sp>
          <p:nvSpPr>
            <p:cNvPr id="2118" name="Google Shape;2118;p19"/>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9"/>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9"/>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9"/>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9"/>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9"/>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9"/>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9"/>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9"/>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9"/>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9"/>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9"/>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9"/>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9"/>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9"/>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9"/>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9"/>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9"/>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9"/>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9"/>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9"/>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9"/>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9"/>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9"/>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9"/>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9"/>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9"/>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9"/>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9"/>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9"/>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9"/>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9"/>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9"/>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9"/>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19"/>
          <p:cNvGrpSpPr/>
          <p:nvPr/>
        </p:nvGrpSpPr>
        <p:grpSpPr>
          <a:xfrm>
            <a:off x="130100" y="231222"/>
            <a:ext cx="8349741" cy="4845464"/>
            <a:chOff x="3723896" y="3205574"/>
            <a:chExt cx="3205152" cy="1859992"/>
          </a:xfrm>
        </p:grpSpPr>
        <p:sp>
          <p:nvSpPr>
            <p:cNvPr id="2153" name="Google Shape;2153;p19"/>
            <p:cNvSpPr/>
            <p:nvPr/>
          </p:nvSpPr>
          <p:spPr>
            <a:xfrm>
              <a:off x="6903348"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9"/>
            <p:cNvSpPr/>
            <p:nvPr/>
          </p:nvSpPr>
          <p:spPr>
            <a:xfrm>
              <a:off x="4103159" y="4902359"/>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9"/>
            <p:cNvSpPr/>
            <p:nvPr/>
          </p:nvSpPr>
          <p:spPr>
            <a:xfrm>
              <a:off x="465596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9"/>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9"/>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9"/>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19"/>
          <p:cNvGrpSpPr/>
          <p:nvPr/>
        </p:nvGrpSpPr>
        <p:grpSpPr>
          <a:xfrm>
            <a:off x="8625536" y="540004"/>
            <a:ext cx="295201" cy="1173378"/>
            <a:chOff x="6860300" y="2466325"/>
            <a:chExt cx="365800" cy="1454000"/>
          </a:xfrm>
        </p:grpSpPr>
        <p:sp>
          <p:nvSpPr>
            <p:cNvPr id="2160" name="Google Shape;2160;p19"/>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9"/>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9"/>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9"/>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9"/>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9"/>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9"/>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9"/>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9"/>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9"/>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9"/>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9"/>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9"/>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9"/>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9"/>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9"/>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9"/>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9"/>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9"/>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9"/>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9"/>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9"/>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9"/>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9"/>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9"/>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9"/>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9"/>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9"/>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9"/>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9"/>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9"/>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9"/>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9"/>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9"/>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9"/>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9"/>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9"/>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9"/>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9"/>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9"/>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9"/>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9"/>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9"/>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9"/>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9"/>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9"/>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9"/>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9"/>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9"/>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9"/>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9"/>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9"/>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9"/>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3" name="Google Shape;2213;p19"/>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14" name="Google Shape;2214;p19"/>
          <p:cNvSpPr txBox="1"/>
          <p:nvPr>
            <p:ph idx="1" type="subTitle"/>
          </p:nvPr>
        </p:nvSpPr>
        <p:spPr>
          <a:xfrm>
            <a:off x="720000" y="3591600"/>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215" name="Google Shape;2215;p19"/>
          <p:cNvSpPr txBox="1"/>
          <p:nvPr>
            <p:ph idx="2" type="subTitle"/>
          </p:nvPr>
        </p:nvSpPr>
        <p:spPr>
          <a:xfrm>
            <a:off x="720000" y="3994500"/>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16" name="Google Shape;2216;p19"/>
          <p:cNvSpPr txBox="1"/>
          <p:nvPr>
            <p:ph idx="3" type="subTitle"/>
          </p:nvPr>
        </p:nvSpPr>
        <p:spPr>
          <a:xfrm>
            <a:off x="3572850" y="3591600"/>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217" name="Google Shape;2217;p19"/>
          <p:cNvSpPr txBox="1"/>
          <p:nvPr>
            <p:ph idx="4" type="subTitle"/>
          </p:nvPr>
        </p:nvSpPr>
        <p:spPr>
          <a:xfrm>
            <a:off x="3572850" y="3994500"/>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18" name="Google Shape;2218;p19"/>
          <p:cNvSpPr txBox="1"/>
          <p:nvPr>
            <p:ph idx="5" type="subTitle"/>
          </p:nvPr>
        </p:nvSpPr>
        <p:spPr>
          <a:xfrm>
            <a:off x="6425700" y="3591600"/>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219" name="Google Shape;2219;p19"/>
          <p:cNvSpPr txBox="1"/>
          <p:nvPr>
            <p:ph idx="6" type="subTitle"/>
          </p:nvPr>
        </p:nvSpPr>
        <p:spPr>
          <a:xfrm>
            <a:off x="6425700" y="3994500"/>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20" name="Google Shape;2220;p19"/>
          <p:cNvSpPr txBox="1"/>
          <p:nvPr>
            <p:ph idx="7" type="subTitle"/>
          </p:nvPr>
        </p:nvSpPr>
        <p:spPr>
          <a:xfrm>
            <a:off x="720000" y="1827600"/>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221" name="Google Shape;2221;p19"/>
          <p:cNvSpPr txBox="1"/>
          <p:nvPr>
            <p:ph idx="8" type="subTitle"/>
          </p:nvPr>
        </p:nvSpPr>
        <p:spPr>
          <a:xfrm>
            <a:off x="720000" y="2230500"/>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22" name="Google Shape;2222;p19"/>
          <p:cNvSpPr txBox="1"/>
          <p:nvPr>
            <p:ph idx="9" type="subTitle"/>
          </p:nvPr>
        </p:nvSpPr>
        <p:spPr>
          <a:xfrm>
            <a:off x="3572850" y="1827600"/>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223" name="Google Shape;2223;p19"/>
          <p:cNvSpPr txBox="1"/>
          <p:nvPr>
            <p:ph idx="13" type="subTitle"/>
          </p:nvPr>
        </p:nvSpPr>
        <p:spPr>
          <a:xfrm>
            <a:off x="3572850" y="2230500"/>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24" name="Google Shape;2224;p19"/>
          <p:cNvSpPr txBox="1"/>
          <p:nvPr>
            <p:ph idx="14" type="subTitle"/>
          </p:nvPr>
        </p:nvSpPr>
        <p:spPr>
          <a:xfrm>
            <a:off x="6425700" y="1827600"/>
            <a:ext cx="19983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2225" name="Google Shape;2225;p19"/>
          <p:cNvSpPr txBox="1"/>
          <p:nvPr>
            <p:ph idx="15" type="subTitle"/>
          </p:nvPr>
        </p:nvSpPr>
        <p:spPr>
          <a:xfrm>
            <a:off x="6425700" y="2230500"/>
            <a:ext cx="1998300" cy="609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
    <p:spTree>
      <p:nvGrpSpPr>
        <p:cNvPr id="2226" name="Shape 2226"/>
        <p:cNvGrpSpPr/>
        <p:nvPr/>
      </p:nvGrpSpPr>
      <p:grpSpPr>
        <a:xfrm>
          <a:off x="0" y="0"/>
          <a:ext cx="0" cy="0"/>
          <a:chOff x="0" y="0"/>
          <a:chExt cx="0" cy="0"/>
        </a:xfrm>
      </p:grpSpPr>
      <p:grpSp>
        <p:nvGrpSpPr>
          <p:cNvPr id="2227" name="Google Shape;2227;p20"/>
          <p:cNvGrpSpPr/>
          <p:nvPr/>
        </p:nvGrpSpPr>
        <p:grpSpPr>
          <a:xfrm>
            <a:off x="-1974538" y="1194366"/>
            <a:ext cx="11856973" cy="3949123"/>
            <a:chOff x="-1895475" y="2684875"/>
            <a:chExt cx="9813750" cy="3268600"/>
          </a:xfrm>
        </p:grpSpPr>
        <p:sp>
          <p:nvSpPr>
            <p:cNvPr id="2228" name="Google Shape;2228;p20"/>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0"/>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0"/>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0"/>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0"/>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0"/>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0"/>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0"/>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0"/>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0"/>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0"/>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0"/>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0"/>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0"/>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0"/>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0"/>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0"/>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0"/>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0"/>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0"/>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0"/>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0"/>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0"/>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0"/>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0"/>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0"/>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0"/>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0"/>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0"/>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0"/>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0"/>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0"/>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0"/>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0"/>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2" name="Google Shape;2262;p20"/>
          <p:cNvGrpSpPr/>
          <p:nvPr/>
        </p:nvGrpSpPr>
        <p:grpSpPr>
          <a:xfrm>
            <a:off x="130100" y="231222"/>
            <a:ext cx="8839635" cy="4845464"/>
            <a:chOff x="3723896" y="3205574"/>
            <a:chExt cx="3393204" cy="1859992"/>
          </a:xfrm>
        </p:grpSpPr>
        <p:sp>
          <p:nvSpPr>
            <p:cNvPr id="2263" name="Google Shape;2263;p20"/>
            <p:cNvSpPr/>
            <p:nvPr/>
          </p:nvSpPr>
          <p:spPr>
            <a:xfrm>
              <a:off x="6903348"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0"/>
            <p:cNvSpPr/>
            <p:nvPr/>
          </p:nvSpPr>
          <p:spPr>
            <a:xfrm>
              <a:off x="4103159" y="4902359"/>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0"/>
            <p:cNvSpPr/>
            <p:nvPr/>
          </p:nvSpPr>
          <p:spPr>
            <a:xfrm>
              <a:off x="465596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0"/>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0"/>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0"/>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0"/>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0" name="Google Shape;2270;p20"/>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grpSp>
        <p:nvGrpSpPr>
          <p:cNvPr id="115" name="Google Shape;115;p3"/>
          <p:cNvGrpSpPr/>
          <p:nvPr/>
        </p:nvGrpSpPr>
        <p:grpSpPr>
          <a:xfrm rot="10800000">
            <a:off x="-1043488" y="2202143"/>
            <a:ext cx="11856973" cy="3949123"/>
            <a:chOff x="-1895475" y="2684875"/>
            <a:chExt cx="9813750" cy="3268600"/>
          </a:xfrm>
        </p:grpSpPr>
        <p:sp>
          <p:nvSpPr>
            <p:cNvPr id="116" name="Google Shape;116;p3"/>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3"/>
          <p:cNvGrpSpPr/>
          <p:nvPr/>
        </p:nvGrpSpPr>
        <p:grpSpPr>
          <a:xfrm>
            <a:off x="380450" y="3097413"/>
            <a:ext cx="2870775" cy="1500388"/>
            <a:chOff x="380450" y="3097413"/>
            <a:chExt cx="2870775" cy="1500388"/>
          </a:xfrm>
        </p:grpSpPr>
        <p:grpSp>
          <p:nvGrpSpPr>
            <p:cNvPr id="151" name="Google Shape;151;p3"/>
            <p:cNvGrpSpPr/>
            <p:nvPr/>
          </p:nvGrpSpPr>
          <p:grpSpPr>
            <a:xfrm flipH="1">
              <a:off x="1003325" y="3435363"/>
              <a:ext cx="2247900" cy="1162438"/>
              <a:chOff x="6722300" y="92425"/>
              <a:chExt cx="2247900" cy="1162438"/>
            </a:xfrm>
          </p:grpSpPr>
          <p:sp>
            <p:nvSpPr>
              <p:cNvPr id="152" name="Google Shape;152;p3"/>
              <p:cNvSpPr/>
              <p:nvPr/>
            </p:nvSpPr>
            <p:spPr>
              <a:xfrm>
                <a:off x="7710875" y="103370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813525" y="924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782100" y="15757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08100" y="75945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8331550" y="5352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8931800" y="6953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722300" y="1000163"/>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3"/>
            <p:cNvSpPr/>
            <p:nvPr/>
          </p:nvSpPr>
          <p:spPr>
            <a:xfrm flipH="1">
              <a:off x="380450" y="3576550"/>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flipH="1">
              <a:off x="1802425" y="3097413"/>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3"/>
          <p:cNvSpPr/>
          <p:nvPr/>
        </p:nvSpPr>
        <p:spPr>
          <a:xfrm flipH="1" rot="10800000">
            <a:off x="-686835" y="-945144"/>
            <a:ext cx="1971290" cy="1972032"/>
          </a:xfrm>
          <a:custGeom>
            <a:rect b="b" l="l" r="r" t="t"/>
            <a:pathLst>
              <a:path extrusionOk="0" h="61082" w="61059">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3"/>
          <p:cNvGrpSpPr/>
          <p:nvPr/>
        </p:nvGrpSpPr>
        <p:grpSpPr>
          <a:xfrm>
            <a:off x="719989" y="349919"/>
            <a:ext cx="1194822" cy="399922"/>
            <a:chOff x="8432675" y="2101675"/>
            <a:chExt cx="567800" cy="190050"/>
          </a:xfrm>
        </p:grpSpPr>
        <p:sp>
          <p:nvSpPr>
            <p:cNvPr id="163" name="Google Shape;163;p3"/>
            <p:cNvSpPr/>
            <p:nvPr/>
          </p:nvSpPr>
          <p:spPr>
            <a:xfrm>
              <a:off x="8551950" y="2111375"/>
              <a:ext cx="2875" cy="30850"/>
            </a:xfrm>
            <a:custGeom>
              <a:rect b="b" l="l" r="r" t="t"/>
              <a:pathLst>
                <a:path extrusionOk="0" h="1234" w="115">
                  <a:moveTo>
                    <a:pt x="0" y="1"/>
                  </a:moveTo>
                  <a:lnTo>
                    <a:pt x="0" y="1234"/>
                  </a:lnTo>
                  <a:lnTo>
                    <a:pt x="114" y="123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8561650"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8571350" y="211137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8581625"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8591325" y="2108525"/>
              <a:ext cx="3450" cy="35425"/>
            </a:xfrm>
            <a:custGeom>
              <a:rect b="b" l="l" r="r" t="t"/>
              <a:pathLst>
                <a:path extrusionOk="0" h="1417" w="138">
                  <a:moveTo>
                    <a:pt x="0" y="1"/>
                  </a:moveTo>
                  <a:lnTo>
                    <a:pt x="0" y="1416"/>
                  </a:lnTo>
                  <a:lnTo>
                    <a:pt x="137" y="1416"/>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860157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8611300" y="210852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8621550" y="2115950"/>
              <a:ext cx="2875" cy="22850"/>
            </a:xfrm>
            <a:custGeom>
              <a:rect b="b" l="l" r="r" t="t"/>
              <a:pathLst>
                <a:path extrusionOk="0" h="914" w="115">
                  <a:moveTo>
                    <a:pt x="1" y="1"/>
                  </a:moveTo>
                  <a:lnTo>
                    <a:pt x="1" y="914"/>
                  </a:lnTo>
                  <a:lnTo>
                    <a:pt x="115" y="91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8631250" y="2108525"/>
              <a:ext cx="4600" cy="34275"/>
            </a:xfrm>
            <a:custGeom>
              <a:rect b="b" l="l" r="r" t="t"/>
              <a:pathLst>
                <a:path extrusionOk="0" h="1371" w="184">
                  <a:moveTo>
                    <a:pt x="1" y="1"/>
                  </a:moveTo>
                  <a:lnTo>
                    <a:pt x="1" y="1370"/>
                  </a:lnTo>
                  <a:lnTo>
                    <a:pt x="184" y="1370"/>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8640950" y="211367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651225"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660925"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8671200" y="2111375"/>
              <a:ext cx="2875" cy="30850"/>
            </a:xfrm>
            <a:custGeom>
              <a:rect b="b" l="l" r="r" t="t"/>
              <a:pathLst>
                <a:path extrusionOk="0" h="1234" w="115">
                  <a:moveTo>
                    <a:pt x="1" y="1"/>
                  </a:moveTo>
                  <a:lnTo>
                    <a:pt x="1" y="1234"/>
                  </a:lnTo>
                  <a:lnTo>
                    <a:pt x="115" y="123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680900"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690600" y="2108525"/>
              <a:ext cx="3450" cy="35425"/>
            </a:xfrm>
            <a:custGeom>
              <a:rect b="b" l="l" r="r" t="t"/>
              <a:pathLst>
                <a:path extrusionOk="0" h="1417" w="138">
                  <a:moveTo>
                    <a:pt x="1" y="1"/>
                  </a:moveTo>
                  <a:lnTo>
                    <a:pt x="1" y="1416"/>
                  </a:lnTo>
                  <a:lnTo>
                    <a:pt x="138" y="1416"/>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870087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710575"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720850" y="2115950"/>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8730550"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740825" y="2113675"/>
              <a:ext cx="2875" cy="25700"/>
            </a:xfrm>
            <a:custGeom>
              <a:rect b="b" l="l" r="r" t="t"/>
              <a:pathLst>
                <a:path extrusionOk="0" h="1028" w="115">
                  <a:moveTo>
                    <a:pt x="0" y="0"/>
                  </a:moveTo>
                  <a:lnTo>
                    <a:pt x="0" y="1027"/>
                  </a:lnTo>
                  <a:lnTo>
                    <a:pt x="114" y="1027"/>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754525" y="211137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764225"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774500" y="2111375"/>
              <a:ext cx="2875" cy="30850"/>
            </a:xfrm>
            <a:custGeom>
              <a:rect b="b" l="l" r="r" t="t"/>
              <a:pathLst>
                <a:path extrusionOk="0" h="1234" w="115">
                  <a:moveTo>
                    <a:pt x="0" y="1"/>
                  </a:moveTo>
                  <a:lnTo>
                    <a:pt x="0" y="1234"/>
                  </a:lnTo>
                  <a:lnTo>
                    <a:pt x="114" y="123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784200"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793900" y="2108525"/>
              <a:ext cx="3450" cy="35425"/>
            </a:xfrm>
            <a:custGeom>
              <a:rect b="b" l="l" r="r" t="t"/>
              <a:pathLst>
                <a:path extrusionOk="0" h="1417" w="138">
                  <a:moveTo>
                    <a:pt x="0" y="1"/>
                  </a:moveTo>
                  <a:lnTo>
                    <a:pt x="0" y="1416"/>
                  </a:lnTo>
                  <a:lnTo>
                    <a:pt x="137" y="1416"/>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8804150"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8813850" y="2108525"/>
              <a:ext cx="4600" cy="34275"/>
            </a:xfrm>
            <a:custGeom>
              <a:rect b="b" l="l" r="r" t="t"/>
              <a:pathLst>
                <a:path extrusionOk="0" h="1371" w="184">
                  <a:moveTo>
                    <a:pt x="1" y="1"/>
                  </a:moveTo>
                  <a:lnTo>
                    <a:pt x="1" y="1370"/>
                  </a:lnTo>
                  <a:lnTo>
                    <a:pt x="184" y="1370"/>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82412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8833825"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8844100" y="2113675"/>
              <a:ext cx="2875" cy="25700"/>
            </a:xfrm>
            <a:custGeom>
              <a:rect b="b" l="l" r="r" t="t"/>
              <a:pathLst>
                <a:path extrusionOk="0" h="1028" w="115">
                  <a:moveTo>
                    <a:pt x="1" y="0"/>
                  </a:moveTo>
                  <a:lnTo>
                    <a:pt x="1" y="1027"/>
                  </a:lnTo>
                  <a:lnTo>
                    <a:pt x="115" y="1027"/>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8853800"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8863500"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8873775"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8883475"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8893750" y="2108525"/>
              <a:ext cx="2875" cy="35425"/>
            </a:xfrm>
            <a:custGeom>
              <a:rect b="b" l="l" r="r" t="t"/>
              <a:pathLst>
                <a:path extrusionOk="0" h="1417" w="115">
                  <a:moveTo>
                    <a:pt x="1" y="1"/>
                  </a:moveTo>
                  <a:lnTo>
                    <a:pt x="1" y="1416"/>
                  </a:lnTo>
                  <a:lnTo>
                    <a:pt x="115" y="1416"/>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8903450"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8913150"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8923425" y="2115950"/>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8933125" y="2108525"/>
              <a:ext cx="4600" cy="34275"/>
            </a:xfrm>
            <a:custGeom>
              <a:rect b="b" l="l" r="r" t="t"/>
              <a:pathLst>
                <a:path extrusionOk="0" h="1371" w="184">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8943400" y="211367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8605575" y="215875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8615275" y="2148475"/>
              <a:ext cx="4600" cy="46825"/>
            </a:xfrm>
            <a:custGeom>
              <a:rect b="b" l="l" r="r" t="t"/>
              <a:pathLst>
                <a:path extrusionOk="0" h="1873" w="184">
                  <a:moveTo>
                    <a:pt x="1" y="1"/>
                  </a:moveTo>
                  <a:lnTo>
                    <a:pt x="1"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8625550" y="215875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8635250" y="2148475"/>
              <a:ext cx="4600" cy="46825"/>
            </a:xfrm>
            <a:custGeom>
              <a:rect b="b" l="l" r="r" t="t"/>
              <a:pathLst>
                <a:path extrusionOk="0" h="1873" w="184">
                  <a:moveTo>
                    <a:pt x="1" y="1"/>
                  </a:moveTo>
                  <a:lnTo>
                    <a:pt x="1"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8645525" y="2155900"/>
              <a:ext cx="2875" cy="34825"/>
            </a:xfrm>
            <a:custGeom>
              <a:rect b="b" l="l" r="r" t="t"/>
              <a:pathLst>
                <a:path extrusionOk="0" h="1393" w="115">
                  <a:moveTo>
                    <a:pt x="1" y="0"/>
                  </a:moveTo>
                  <a:lnTo>
                    <a:pt x="1" y="1393"/>
                  </a:lnTo>
                  <a:lnTo>
                    <a:pt x="115" y="139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8655225" y="216275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8664925" y="2155325"/>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675200"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684900" y="2155325"/>
              <a:ext cx="4600" cy="34825"/>
            </a:xfrm>
            <a:custGeom>
              <a:rect b="b" l="l" r="r" t="t"/>
              <a:pathLst>
                <a:path extrusionOk="0" h="1393" w="184">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695175" y="216102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704875"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15150" y="2148475"/>
              <a:ext cx="4000" cy="46825"/>
            </a:xfrm>
            <a:custGeom>
              <a:rect b="b" l="l" r="r" t="t"/>
              <a:pathLst>
                <a:path extrusionOk="0" h="1873" w="160">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724850"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734550" y="2148475"/>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744825" y="2155900"/>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754525"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764800" y="2155325"/>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8774500" y="2162750"/>
              <a:ext cx="3425" cy="22850"/>
            </a:xfrm>
            <a:custGeom>
              <a:rect b="b" l="l" r="r" t="t"/>
              <a:pathLst>
                <a:path extrusionOk="0" h="914" w="137">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8784200" y="2155325"/>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8794450" y="216102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8888050" y="2155325"/>
              <a:ext cx="4025" cy="34825"/>
            </a:xfrm>
            <a:custGeom>
              <a:rect b="b" l="l" r="r" t="t"/>
              <a:pathLst>
                <a:path extrusionOk="0" h="1393" w="161">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8897750" y="216102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8907450"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8917725" y="2148475"/>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8927425"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8937700" y="2148475"/>
              <a:ext cx="4000" cy="46825"/>
            </a:xfrm>
            <a:custGeom>
              <a:rect b="b" l="l" r="r" t="t"/>
              <a:pathLst>
                <a:path extrusionOk="0" h="1873" w="160">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8947400" y="2155900"/>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8957100"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8967375" y="2155325"/>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8977075" y="2162750"/>
              <a:ext cx="3425" cy="22850"/>
            </a:xfrm>
            <a:custGeom>
              <a:rect b="b" l="l" r="r" t="t"/>
              <a:pathLst>
                <a:path extrusionOk="0" h="914" w="137">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8987325" y="2155325"/>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8997025" y="216102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8432675" y="2208400"/>
              <a:ext cx="2875" cy="30275"/>
            </a:xfrm>
            <a:custGeom>
              <a:rect b="b" l="l" r="r" t="t"/>
              <a:pathLst>
                <a:path extrusionOk="0" h="1211" w="115">
                  <a:moveTo>
                    <a:pt x="1" y="0"/>
                  </a:moveTo>
                  <a:lnTo>
                    <a:pt x="1" y="1210"/>
                  </a:lnTo>
                  <a:lnTo>
                    <a:pt x="115" y="121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8442375"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8452075"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8462350"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8472050" y="2205550"/>
              <a:ext cx="3450" cy="34825"/>
            </a:xfrm>
            <a:custGeom>
              <a:rect b="b" l="l" r="r" t="t"/>
              <a:pathLst>
                <a:path extrusionOk="0" h="1393" w="138">
                  <a:moveTo>
                    <a:pt x="1" y="0"/>
                  </a:moveTo>
                  <a:lnTo>
                    <a:pt x="1" y="1392"/>
                  </a:lnTo>
                  <a:lnTo>
                    <a:pt x="138" y="1392"/>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848232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8492025" y="2204975"/>
              <a:ext cx="4600" cy="34825"/>
            </a:xfrm>
            <a:custGeom>
              <a:rect b="b" l="l" r="r" t="t"/>
              <a:pathLst>
                <a:path extrusionOk="0" h="1393" w="184">
                  <a:moveTo>
                    <a:pt x="1" y="0"/>
                  </a:moveTo>
                  <a:lnTo>
                    <a:pt x="1"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8502300" y="2212400"/>
              <a:ext cx="2875" cy="22850"/>
            </a:xfrm>
            <a:custGeom>
              <a:rect b="b" l="l" r="r" t="t"/>
              <a:pathLst>
                <a:path extrusionOk="0" h="914" w="115">
                  <a:moveTo>
                    <a:pt x="0" y="0"/>
                  </a:moveTo>
                  <a:lnTo>
                    <a:pt x="0"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8512000"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8521700" y="221067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8531975"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8541675"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8551950"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8561650"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8571925" y="2205550"/>
              <a:ext cx="2875" cy="34825"/>
            </a:xfrm>
            <a:custGeom>
              <a:rect b="b" l="l" r="r" t="t"/>
              <a:pathLst>
                <a:path extrusionOk="0" h="1393" w="115">
                  <a:moveTo>
                    <a:pt x="0" y="0"/>
                  </a:moveTo>
                  <a:lnTo>
                    <a:pt x="0" y="1392"/>
                  </a:lnTo>
                  <a:lnTo>
                    <a:pt x="114" y="1392"/>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858162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8591325"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8601575" y="221240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8611300"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8621550" y="2210675"/>
              <a:ext cx="2875" cy="25700"/>
            </a:xfrm>
            <a:custGeom>
              <a:rect b="b" l="l" r="r" t="t"/>
              <a:pathLst>
                <a:path extrusionOk="0" h="1028" w="115">
                  <a:moveTo>
                    <a:pt x="1" y="1"/>
                  </a:moveTo>
                  <a:lnTo>
                    <a:pt x="1" y="1028"/>
                  </a:lnTo>
                  <a:lnTo>
                    <a:pt x="115" y="102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8635250"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8644950"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8655225"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8664925"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8675200" y="2205550"/>
              <a:ext cx="2875" cy="34825"/>
            </a:xfrm>
            <a:custGeom>
              <a:rect b="b" l="l" r="r" t="t"/>
              <a:pathLst>
                <a:path extrusionOk="0" h="1393" w="115">
                  <a:moveTo>
                    <a:pt x="0" y="0"/>
                  </a:moveTo>
                  <a:lnTo>
                    <a:pt x="0" y="1392"/>
                  </a:lnTo>
                  <a:lnTo>
                    <a:pt x="115" y="1392"/>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8684900"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8694600" y="2204975"/>
              <a:ext cx="4600" cy="34825"/>
            </a:xfrm>
            <a:custGeom>
              <a:rect b="b" l="l" r="r" t="t"/>
              <a:pathLst>
                <a:path extrusionOk="0" h="1393" w="184">
                  <a:moveTo>
                    <a:pt x="1" y="0"/>
                  </a:moveTo>
                  <a:lnTo>
                    <a:pt x="1"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870487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8714575"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8724850" y="2210675"/>
              <a:ext cx="2875" cy="25700"/>
            </a:xfrm>
            <a:custGeom>
              <a:rect b="b" l="l" r="r" t="t"/>
              <a:pathLst>
                <a:path extrusionOk="0" h="1028" w="115">
                  <a:moveTo>
                    <a:pt x="0" y="1"/>
                  </a:moveTo>
                  <a:lnTo>
                    <a:pt x="0" y="1028"/>
                  </a:lnTo>
                  <a:lnTo>
                    <a:pt x="114" y="1028"/>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8734550"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8744250"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8754525"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8764225"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8774500" y="2205550"/>
              <a:ext cx="3425" cy="34825"/>
            </a:xfrm>
            <a:custGeom>
              <a:rect b="b" l="l" r="r" t="t"/>
              <a:pathLst>
                <a:path extrusionOk="0" h="1393" w="137">
                  <a:moveTo>
                    <a:pt x="0" y="0"/>
                  </a:moveTo>
                  <a:lnTo>
                    <a:pt x="0" y="1392"/>
                  </a:lnTo>
                  <a:lnTo>
                    <a:pt x="137" y="1392"/>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8784200"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8794450" y="2204975"/>
              <a:ext cx="4025" cy="34825"/>
            </a:xfrm>
            <a:custGeom>
              <a:rect b="b" l="l" r="r" t="t"/>
              <a:pathLst>
                <a:path extrusionOk="0" h="1393" w="161">
                  <a:moveTo>
                    <a:pt x="1" y="0"/>
                  </a:moveTo>
                  <a:lnTo>
                    <a:pt x="1" y="1393"/>
                  </a:lnTo>
                  <a:lnTo>
                    <a:pt x="161" y="1393"/>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8804150" y="221240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8813850" y="2204975"/>
              <a:ext cx="4600" cy="34825"/>
            </a:xfrm>
            <a:custGeom>
              <a:rect b="b" l="l" r="r" t="t"/>
              <a:pathLst>
                <a:path extrusionOk="0" h="1393" w="184">
                  <a:moveTo>
                    <a:pt x="1" y="0"/>
                  </a:moveTo>
                  <a:lnTo>
                    <a:pt x="1" y="1393"/>
                  </a:lnTo>
                  <a:lnTo>
                    <a:pt x="184" y="1393"/>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8824125" y="221067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8828125" y="2251200"/>
              <a:ext cx="2875" cy="30825"/>
            </a:xfrm>
            <a:custGeom>
              <a:rect b="b" l="l" r="r" t="t"/>
              <a:pathLst>
                <a:path extrusionOk="0" h="1233" w="115">
                  <a:moveTo>
                    <a:pt x="1" y="0"/>
                  </a:moveTo>
                  <a:lnTo>
                    <a:pt x="1" y="1233"/>
                  </a:lnTo>
                  <a:lnTo>
                    <a:pt x="115" y="123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8816725" y="2245475"/>
              <a:ext cx="4575" cy="46250"/>
            </a:xfrm>
            <a:custGeom>
              <a:rect b="b" l="l" r="r" t="t"/>
              <a:pathLst>
                <a:path extrusionOk="0" h="1850" w="183">
                  <a:moveTo>
                    <a:pt x="0" y="1"/>
                  </a:moveTo>
                  <a:lnTo>
                    <a:pt x="0"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8808150" y="2251200"/>
              <a:ext cx="3450" cy="30825"/>
            </a:xfrm>
            <a:custGeom>
              <a:rect b="b" l="l" r="r" t="t"/>
              <a:pathLst>
                <a:path extrusionOk="0" h="1233" w="138">
                  <a:moveTo>
                    <a:pt x="1" y="0"/>
                  </a:moveTo>
                  <a:lnTo>
                    <a:pt x="1" y="1233"/>
                  </a:lnTo>
                  <a:lnTo>
                    <a:pt x="138" y="123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8796750" y="2245475"/>
              <a:ext cx="4575" cy="46250"/>
            </a:xfrm>
            <a:custGeom>
              <a:rect b="b" l="l" r="r" t="t"/>
              <a:pathLst>
                <a:path extrusionOk="0" h="1850" w="183">
                  <a:moveTo>
                    <a:pt x="0" y="1"/>
                  </a:moveTo>
                  <a:lnTo>
                    <a:pt x="0"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8788175" y="2250050"/>
              <a:ext cx="3450" cy="34825"/>
            </a:xfrm>
            <a:custGeom>
              <a:rect b="b" l="l" r="r" t="t"/>
              <a:pathLst>
                <a:path extrusionOk="0" h="1393"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8777925" y="2255175"/>
              <a:ext cx="3425" cy="22850"/>
            </a:xfrm>
            <a:custGeom>
              <a:rect b="b" l="l" r="r" t="t"/>
              <a:pathLst>
                <a:path extrusionOk="0" h="914" w="137">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8767075" y="2250625"/>
              <a:ext cx="4575" cy="34250"/>
            </a:xfrm>
            <a:custGeom>
              <a:rect b="b" l="l" r="r" t="t"/>
              <a:pathLst>
                <a:path extrusionOk="0" h="1370" w="183">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8758500" y="2255175"/>
              <a:ext cx="2900" cy="22850"/>
            </a:xfrm>
            <a:custGeom>
              <a:rect b="b" l="l" r="r" t="t"/>
              <a:pathLst>
                <a:path extrusionOk="0" h="914" w="116">
                  <a:moveTo>
                    <a:pt x="1" y="1"/>
                  </a:moveTo>
                  <a:lnTo>
                    <a:pt x="1" y="914"/>
                  </a:lnTo>
                  <a:lnTo>
                    <a:pt x="115" y="91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8747100" y="2250625"/>
              <a:ext cx="4600" cy="34250"/>
            </a:xfrm>
            <a:custGeom>
              <a:rect b="b" l="l" r="r" t="t"/>
              <a:pathLst>
                <a:path extrusionOk="0" h="1370" w="184">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8738550" y="2254050"/>
              <a:ext cx="3425" cy="25700"/>
            </a:xfrm>
            <a:custGeom>
              <a:rect b="b" l="l" r="r" t="t"/>
              <a:pathLst>
                <a:path extrusionOk="0" h="1028" w="137">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8728275"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8717425"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8708875" y="2251200"/>
              <a:ext cx="2875" cy="30825"/>
            </a:xfrm>
            <a:custGeom>
              <a:rect b="b" l="l" r="r" t="t"/>
              <a:pathLst>
                <a:path extrusionOk="0" h="1233" w="115">
                  <a:moveTo>
                    <a:pt x="0" y="0"/>
                  </a:moveTo>
                  <a:lnTo>
                    <a:pt x="0" y="1233"/>
                  </a:lnTo>
                  <a:lnTo>
                    <a:pt x="114" y="123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8697450"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8688900" y="2250050"/>
              <a:ext cx="3450" cy="34825"/>
            </a:xfrm>
            <a:custGeom>
              <a:rect b="b" l="l" r="r" t="t"/>
              <a:pathLst>
                <a:path extrusionOk="0" h="1393"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8678625" y="225517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8667775"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8658650" y="2255175"/>
              <a:ext cx="3450" cy="22850"/>
            </a:xfrm>
            <a:custGeom>
              <a:rect b="b" l="l" r="r" t="t"/>
              <a:pathLst>
                <a:path extrusionOk="0" h="914" w="138">
                  <a:moveTo>
                    <a:pt x="1" y="1"/>
                  </a:moveTo>
                  <a:lnTo>
                    <a:pt x="1"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8647800"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8639250" y="2254050"/>
              <a:ext cx="2875" cy="25700"/>
            </a:xfrm>
            <a:custGeom>
              <a:rect b="b" l="l" r="r" t="t"/>
              <a:pathLst>
                <a:path extrusionOk="0" h="1028" w="115">
                  <a:moveTo>
                    <a:pt x="0" y="0"/>
                  </a:moveTo>
                  <a:lnTo>
                    <a:pt x="0" y="1027"/>
                  </a:lnTo>
                  <a:lnTo>
                    <a:pt x="115" y="1027"/>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8544525" y="2250625"/>
              <a:ext cx="4600" cy="34250"/>
            </a:xfrm>
            <a:custGeom>
              <a:rect b="b" l="l" r="r" t="t"/>
              <a:pathLst>
                <a:path extrusionOk="0" h="1370" w="184">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8535975" y="2254050"/>
              <a:ext cx="2875" cy="25700"/>
            </a:xfrm>
            <a:custGeom>
              <a:rect b="b" l="l" r="r" t="t"/>
              <a:pathLst>
                <a:path extrusionOk="0" h="1028" w="115">
                  <a:moveTo>
                    <a:pt x="0" y="0"/>
                  </a:moveTo>
                  <a:lnTo>
                    <a:pt x="0" y="1027"/>
                  </a:lnTo>
                  <a:lnTo>
                    <a:pt x="114" y="1027"/>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8525700"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8514850"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505725"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8494875"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8485750" y="2250050"/>
              <a:ext cx="3450" cy="34825"/>
            </a:xfrm>
            <a:custGeom>
              <a:rect b="b" l="l" r="r" t="t"/>
              <a:pathLst>
                <a:path extrusionOk="0" h="1393"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8476050" y="225517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8465200"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8456075" y="2255175"/>
              <a:ext cx="3450" cy="22850"/>
            </a:xfrm>
            <a:custGeom>
              <a:rect b="b" l="l" r="r" t="t"/>
              <a:pathLst>
                <a:path extrusionOk="0" h="914" w="138">
                  <a:moveTo>
                    <a:pt x="1" y="1"/>
                  </a:moveTo>
                  <a:lnTo>
                    <a:pt x="1"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8445225"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8436100" y="2254050"/>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3"/>
          <p:cNvGrpSpPr/>
          <p:nvPr/>
        </p:nvGrpSpPr>
        <p:grpSpPr>
          <a:xfrm>
            <a:off x="5098325" y="300775"/>
            <a:ext cx="3325675" cy="12000"/>
            <a:chOff x="4016850" y="529025"/>
            <a:chExt cx="3325675" cy="12000"/>
          </a:xfrm>
        </p:grpSpPr>
        <p:sp>
          <p:nvSpPr>
            <p:cNvPr id="308" name="Google Shape;308;p3"/>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3"/>
          <p:cNvGrpSpPr/>
          <p:nvPr/>
        </p:nvGrpSpPr>
        <p:grpSpPr>
          <a:xfrm>
            <a:off x="130100" y="181009"/>
            <a:ext cx="8839635" cy="4858789"/>
            <a:chOff x="3723896" y="3186300"/>
            <a:chExt cx="3393204" cy="1865107"/>
          </a:xfrm>
        </p:grpSpPr>
        <p:sp>
          <p:nvSpPr>
            <p:cNvPr id="312" name="Google Shape;312;p3"/>
            <p:cNvSpPr/>
            <p:nvPr/>
          </p:nvSpPr>
          <p:spPr>
            <a:xfrm>
              <a:off x="7049599" y="4656771"/>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5097670" y="5019360"/>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3924710"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6542459" y="5026856"/>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4648153" y="3732080"/>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4802803"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
          <p:cNvSpPr txBox="1"/>
          <p:nvPr>
            <p:ph type="title"/>
          </p:nvPr>
        </p:nvSpPr>
        <p:spPr>
          <a:xfrm>
            <a:off x="4184700" y="2153438"/>
            <a:ext cx="4239300" cy="1136400"/>
          </a:xfrm>
          <a:prstGeom prst="rect">
            <a:avLst/>
          </a:prstGeom>
        </p:spPr>
        <p:txBody>
          <a:bodyPr anchorCtr="0" anchor="ctr" bIns="0" lIns="0" spcFirstLastPara="1" rIns="0" wrap="square" tIns="0">
            <a:noAutofit/>
          </a:bodyPr>
          <a:lstStyle>
            <a:lvl1pPr lvl="0" rtl="0" algn="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2" name="Google Shape;322;p3"/>
          <p:cNvSpPr txBox="1"/>
          <p:nvPr>
            <p:ph idx="1" type="subTitle"/>
          </p:nvPr>
        </p:nvSpPr>
        <p:spPr>
          <a:xfrm>
            <a:off x="5778400" y="3289850"/>
            <a:ext cx="2645700" cy="5259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3" name="Google Shape;323;p3"/>
          <p:cNvSpPr txBox="1"/>
          <p:nvPr>
            <p:ph hasCustomPrompt="1" idx="2" type="title"/>
          </p:nvPr>
        </p:nvSpPr>
        <p:spPr>
          <a:xfrm>
            <a:off x="4184700" y="1327763"/>
            <a:ext cx="4239300" cy="825600"/>
          </a:xfrm>
          <a:prstGeom prst="rect">
            <a:avLst/>
          </a:prstGeom>
        </p:spPr>
        <p:txBody>
          <a:bodyPr anchorCtr="0" anchor="ctr" bIns="0" lIns="0" spcFirstLastPara="1" rIns="0" wrap="square" tIns="0">
            <a:noAutofit/>
          </a:bodyPr>
          <a:lstStyle>
            <a:lvl1pPr lvl="0" rtl="0" algn="r">
              <a:spcBef>
                <a:spcPts val="0"/>
              </a:spcBef>
              <a:spcAft>
                <a:spcPts val="0"/>
              </a:spcAft>
              <a:buSzPts val="7200"/>
              <a:buNone/>
              <a:defRPr sz="7200">
                <a:solidFill>
                  <a:schemeClr val="dk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71" name="Shape 2271"/>
        <p:cNvGrpSpPr/>
        <p:nvPr/>
      </p:nvGrpSpPr>
      <p:grpSpPr>
        <a:xfrm>
          <a:off x="0" y="0"/>
          <a:ext cx="0" cy="0"/>
          <a:chOff x="0" y="0"/>
          <a:chExt cx="0" cy="0"/>
        </a:xfrm>
      </p:grpSpPr>
      <p:grpSp>
        <p:nvGrpSpPr>
          <p:cNvPr id="2272" name="Google Shape;2272;p21"/>
          <p:cNvGrpSpPr/>
          <p:nvPr/>
        </p:nvGrpSpPr>
        <p:grpSpPr>
          <a:xfrm flipH="1">
            <a:off x="-907738" y="203766"/>
            <a:ext cx="11856973" cy="3949123"/>
            <a:chOff x="-1895475" y="2684875"/>
            <a:chExt cx="9813750" cy="3268600"/>
          </a:xfrm>
        </p:grpSpPr>
        <p:sp>
          <p:nvSpPr>
            <p:cNvPr id="2273" name="Google Shape;2273;p21"/>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1"/>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1"/>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1"/>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1"/>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1"/>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1"/>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1"/>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1"/>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1"/>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1"/>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1"/>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1"/>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1"/>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1"/>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1"/>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1"/>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1"/>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1"/>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1"/>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1"/>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1"/>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1"/>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1"/>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1"/>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1"/>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1"/>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1"/>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1"/>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1"/>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1"/>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1"/>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1"/>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1"/>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21"/>
          <p:cNvGrpSpPr/>
          <p:nvPr/>
        </p:nvGrpSpPr>
        <p:grpSpPr>
          <a:xfrm>
            <a:off x="88219" y="231223"/>
            <a:ext cx="8167047" cy="4827641"/>
            <a:chOff x="88219" y="231223"/>
            <a:chExt cx="8167047" cy="4827641"/>
          </a:xfrm>
        </p:grpSpPr>
        <p:sp>
          <p:nvSpPr>
            <p:cNvPr id="2308" name="Google Shape;2308;p21"/>
            <p:cNvSpPr/>
            <p:nvPr/>
          </p:nvSpPr>
          <p:spPr>
            <a:xfrm>
              <a:off x="3078889" y="5002334"/>
              <a:ext cx="66951" cy="56531"/>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1"/>
            <p:cNvSpPr/>
            <p:nvPr/>
          </p:nvSpPr>
          <p:spPr>
            <a:xfrm>
              <a:off x="4293094" y="900064"/>
              <a:ext cx="67016" cy="56531"/>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1"/>
            <p:cNvSpPr/>
            <p:nvPr/>
          </p:nvSpPr>
          <p:spPr>
            <a:xfrm>
              <a:off x="7442415" y="4029642"/>
              <a:ext cx="74376" cy="65518"/>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1"/>
            <p:cNvSpPr/>
            <p:nvPr/>
          </p:nvSpPr>
          <p:spPr>
            <a:xfrm>
              <a:off x="8180890" y="231223"/>
              <a:ext cx="74376" cy="65453"/>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1"/>
            <p:cNvSpPr/>
            <p:nvPr/>
          </p:nvSpPr>
          <p:spPr>
            <a:xfrm>
              <a:off x="6723950" y="1348468"/>
              <a:ext cx="74441" cy="63955"/>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1"/>
            <p:cNvSpPr/>
            <p:nvPr/>
          </p:nvSpPr>
          <p:spPr>
            <a:xfrm>
              <a:off x="88219" y="3273764"/>
              <a:ext cx="67016" cy="56531"/>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21"/>
          <p:cNvGrpSpPr/>
          <p:nvPr/>
        </p:nvGrpSpPr>
        <p:grpSpPr>
          <a:xfrm rot="10800000">
            <a:off x="0" y="-12"/>
            <a:ext cx="2870775" cy="1500388"/>
            <a:chOff x="380450" y="3097413"/>
            <a:chExt cx="2870775" cy="1500388"/>
          </a:xfrm>
        </p:grpSpPr>
        <p:grpSp>
          <p:nvGrpSpPr>
            <p:cNvPr id="2315" name="Google Shape;2315;p21"/>
            <p:cNvGrpSpPr/>
            <p:nvPr/>
          </p:nvGrpSpPr>
          <p:grpSpPr>
            <a:xfrm flipH="1">
              <a:off x="1003325" y="3435363"/>
              <a:ext cx="2247900" cy="1162438"/>
              <a:chOff x="6722300" y="92425"/>
              <a:chExt cx="2247900" cy="1162438"/>
            </a:xfrm>
          </p:grpSpPr>
          <p:sp>
            <p:nvSpPr>
              <p:cNvPr id="2316" name="Google Shape;2316;p21"/>
              <p:cNvSpPr/>
              <p:nvPr/>
            </p:nvSpPr>
            <p:spPr>
              <a:xfrm>
                <a:off x="7710875" y="103370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1"/>
              <p:cNvSpPr/>
              <p:nvPr/>
            </p:nvSpPr>
            <p:spPr>
              <a:xfrm>
                <a:off x="6813525" y="924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1"/>
              <p:cNvSpPr/>
              <p:nvPr/>
            </p:nvSpPr>
            <p:spPr>
              <a:xfrm>
                <a:off x="7782100" y="15757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1"/>
              <p:cNvSpPr/>
              <p:nvPr/>
            </p:nvSpPr>
            <p:spPr>
              <a:xfrm>
                <a:off x="7408100" y="75945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1"/>
              <p:cNvSpPr/>
              <p:nvPr/>
            </p:nvSpPr>
            <p:spPr>
              <a:xfrm>
                <a:off x="8331550" y="5352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1"/>
              <p:cNvSpPr/>
              <p:nvPr/>
            </p:nvSpPr>
            <p:spPr>
              <a:xfrm>
                <a:off x="8931800" y="6953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1"/>
              <p:cNvSpPr/>
              <p:nvPr/>
            </p:nvSpPr>
            <p:spPr>
              <a:xfrm>
                <a:off x="6722300" y="1000163"/>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3" name="Google Shape;2323;p21"/>
            <p:cNvSpPr/>
            <p:nvPr/>
          </p:nvSpPr>
          <p:spPr>
            <a:xfrm flipH="1">
              <a:off x="380450" y="3576550"/>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1"/>
            <p:cNvSpPr/>
            <p:nvPr/>
          </p:nvSpPr>
          <p:spPr>
            <a:xfrm flipH="1">
              <a:off x="1802425" y="3097413"/>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5" name="Google Shape;2325;p21"/>
          <p:cNvSpPr/>
          <p:nvPr/>
        </p:nvSpPr>
        <p:spPr>
          <a:xfrm flipH="1" rot="10800000">
            <a:off x="8153626" y="3989815"/>
            <a:ext cx="1690724" cy="1691361"/>
          </a:xfrm>
          <a:custGeom>
            <a:rect b="b" l="l" r="r" t="t"/>
            <a:pathLst>
              <a:path extrusionOk="0" h="61082" w="61059">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6" name="Google Shape;2326;p21"/>
          <p:cNvGrpSpPr/>
          <p:nvPr/>
        </p:nvGrpSpPr>
        <p:grpSpPr>
          <a:xfrm>
            <a:off x="720000" y="4597500"/>
            <a:ext cx="3325675" cy="12000"/>
            <a:chOff x="4016850" y="529025"/>
            <a:chExt cx="3325675" cy="12000"/>
          </a:xfrm>
        </p:grpSpPr>
        <p:sp>
          <p:nvSpPr>
            <p:cNvPr id="2327" name="Google Shape;2327;p21"/>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1"/>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1"/>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0" name="Google Shape;2330;p21"/>
          <p:cNvGrpSpPr/>
          <p:nvPr/>
        </p:nvGrpSpPr>
        <p:grpSpPr>
          <a:xfrm>
            <a:off x="7739306" y="4310898"/>
            <a:ext cx="892127" cy="298607"/>
            <a:chOff x="8432675" y="2101675"/>
            <a:chExt cx="567800" cy="190050"/>
          </a:xfrm>
        </p:grpSpPr>
        <p:sp>
          <p:nvSpPr>
            <p:cNvPr id="2331" name="Google Shape;2331;p21"/>
            <p:cNvSpPr/>
            <p:nvPr/>
          </p:nvSpPr>
          <p:spPr>
            <a:xfrm>
              <a:off x="8551950" y="2111375"/>
              <a:ext cx="2875" cy="30850"/>
            </a:xfrm>
            <a:custGeom>
              <a:rect b="b" l="l" r="r" t="t"/>
              <a:pathLst>
                <a:path extrusionOk="0" h="1234" w="115">
                  <a:moveTo>
                    <a:pt x="0" y="1"/>
                  </a:moveTo>
                  <a:lnTo>
                    <a:pt x="0" y="1234"/>
                  </a:lnTo>
                  <a:lnTo>
                    <a:pt x="114" y="123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1"/>
            <p:cNvSpPr/>
            <p:nvPr/>
          </p:nvSpPr>
          <p:spPr>
            <a:xfrm>
              <a:off x="8561650"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1"/>
            <p:cNvSpPr/>
            <p:nvPr/>
          </p:nvSpPr>
          <p:spPr>
            <a:xfrm>
              <a:off x="8571350" y="211137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1"/>
            <p:cNvSpPr/>
            <p:nvPr/>
          </p:nvSpPr>
          <p:spPr>
            <a:xfrm>
              <a:off x="8581625"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1"/>
            <p:cNvSpPr/>
            <p:nvPr/>
          </p:nvSpPr>
          <p:spPr>
            <a:xfrm>
              <a:off x="8591325" y="2108525"/>
              <a:ext cx="3450" cy="35425"/>
            </a:xfrm>
            <a:custGeom>
              <a:rect b="b" l="l" r="r" t="t"/>
              <a:pathLst>
                <a:path extrusionOk="0" h="1417" w="138">
                  <a:moveTo>
                    <a:pt x="0" y="1"/>
                  </a:moveTo>
                  <a:lnTo>
                    <a:pt x="0" y="1416"/>
                  </a:lnTo>
                  <a:lnTo>
                    <a:pt x="137" y="1416"/>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1"/>
            <p:cNvSpPr/>
            <p:nvPr/>
          </p:nvSpPr>
          <p:spPr>
            <a:xfrm>
              <a:off x="860157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1"/>
            <p:cNvSpPr/>
            <p:nvPr/>
          </p:nvSpPr>
          <p:spPr>
            <a:xfrm>
              <a:off x="8611300" y="210852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1"/>
            <p:cNvSpPr/>
            <p:nvPr/>
          </p:nvSpPr>
          <p:spPr>
            <a:xfrm>
              <a:off x="8621550" y="2115950"/>
              <a:ext cx="2875" cy="22850"/>
            </a:xfrm>
            <a:custGeom>
              <a:rect b="b" l="l" r="r" t="t"/>
              <a:pathLst>
                <a:path extrusionOk="0" h="914" w="115">
                  <a:moveTo>
                    <a:pt x="1" y="1"/>
                  </a:moveTo>
                  <a:lnTo>
                    <a:pt x="1" y="914"/>
                  </a:lnTo>
                  <a:lnTo>
                    <a:pt x="115" y="91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1"/>
            <p:cNvSpPr/>
            <p:nvPr/>
          </p:nvSpPr>
          <p:spPr>
            <a:xfrm>
              <a:off x="8631250" y="2108525"/>
              <a:ext cx="4600" cy="34275"/>
            </a:xfrm>
            <a:custGeom>
              <a:rect b="b" l="l" r="r" t="t"/>
              <a:pathLst>
                <a:path extrusionOk="0" h="1371" w="184">
                  <a:moveTo>
                    <a:pt x="1" y="1"/>
                  </a:moveTo>
                  <a:lnTo>
                    <a:pt x="1" y="1370"/>
                  </a:lnTo>
                  <a:lnTo>
                    <a:pt x="184" y="1370"/>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1"/>
            <p:cNvSpPr/>
            <p:nvPr/>
          </p:nvSpPr>
          <p:spPr>
            <a:xfrm>
              <a:off x="8640950" y="211367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1"/>
            <p:cNvSpPr/>
            <p:nvPr/>
          </p:nvSpPr>
          <p:spPr>
            <a:xfrm>
              <a:off x="8651225"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1"/>
            <p:cNvSpPr/>
            <p:nvPr/>
          </p:nvSpPr>
          <p:spPr>
            <a:xfrm>
              <a:off x="8660925"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1"/>
            <p:cNvSpPr/>
            <p:nvPr/>
          </p:nvSpPr>
          <p:spPr>
            <a:xfrm>
              <a:off x="8671200" y="2111375"/>
              <a:ext cx="2875" cy="30850"/>
            </a:xfrm>
            <a:custGeom>
              <a:rect b="b" l="l" r="r" t="t"/>
              <a:pathLst>
                <a:path extrusionOk="0" h="1234" w="115">
                  <a:moveTo>
                    <a:pt x="1" y="1"/>
                  </a:moveTo>
                  <a:lnTo>
                    <a:pt x="1" y="1234"/>
                  </a:lnTo>
                  <a:lnTo>
                    <a:pt x="115" y="123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1"/>
            <p:cNvSpPr/>
            <p:nvPr/>
          </p:nvSpPr>
          <p:spPr>
            <a:xfrm>
              <a:off x="8680900"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1"/>
            <p:cNvSpPr/>
            <p:nvPr/>
          </p:nvSpPr>
          <p:spPr>
            <a:xfrm>
              <a:off x="8690600" y="2108525"/>
              <a:ext cx="3450" cy="35425"/>
            </a:xfrm>
            <a:custGeom>
              <a:rect b="b" l="l" r="r" t="t"/>
              <a:pathLst>
                <a:path extrusionOk="0" h="1417" w="138">
                  <a:moveTo>
                    <a:pt x="1" y="1"/>
                  </a:moveTo>
                  <a:lnTo>
                    <a:pt x="1" y="1416"/>
                  </a:lnTo>
                  <a:lnTo>
                    <a:pt x="138" y="1416"/>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1"/>
            <p:cNvSpPr/>
            <p:nvPr/>
          </p:nvSpPr>
          <p:spPr>
            <a:xfrm>
              <a:off x="870087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1"/>
            <p:cNvSpPr/>
            <p:nvPr/>
          </p:nvSpPr>
          <p:spPr>
            <a:xfrm>
              <a:off x="8710575"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1"/>
            <p:cNvSpPr/>
            <p:nvPr/>
          </p:nvSpPr>
          <p:spPr>
            <a:xfrm>
              <a:off x="8720850" y="2115950"/>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1"/>
            <p:cNvSpPr/>
            <p:nvPr/>
          </p:nvSpPr>
          <p:spPr>
            <a:xfrm>
              <a:off x="8730550"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1"/>
            <p:cNvSpPr/>
            <p:nvPr/>
          </p:nvSpPr>
          <p:spPr>
            <a:xfrm>
              <a:off x="8740825" y="2113675"/>
              <a:ext cx="2875" cy="25700"/>
            </a:xfrm>
            <a:custGeom>
              <a:rect b="b" l="l" r="r" t="t"/>
              <a:pathLst>
                <a:path extrusionOk="0" h="1028" w="115">
                  <a:moveTo>
                    <a:pt x="0" y="0"/>
                  </a:moveTo>
                  <a:lnTo>
                    <a:pt x="0" y="1027"/>
                  </a:lnTo>
                  <a:lnTo>
                    <a:pt x="114" y="1027"/>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1"/>
            <p:cNvSpPr/>
            <p:nvPr/>
          </p:nvSpPr>
          <p:spPr>
            <a:xfrm>
              <a:off x="8754525" y="211137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1"/>
            <p:cNvSpPr/>
            <p:nvPr/>
          </p:nvSpPr>
          <p:spPr>
            <a:xfrm>
              <a:off x="8764225"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1"/>
            <p:cNvSpPr/>
            <p:nvPr/>
          </p:nvSpPr>
          <p:spPr>
            <a:xfrm>
              <a:off x="8774500" y="2111375"/>
              <a:ext cx="2875" cy="30850"/>
            </a:xfrm>
            <a:custGeom>
              <a:rect b="b" l="l" r="r" t="t"/>
              <a:pathLst>
                <a:path extrusionOk="0" h="1234" w="115">
                  <a:moveTo>
                    <a:pt x="0" y="1"/>
                  </a:moveTo>
                  <a:lnTo>
                    <a:pt x="0" y="1234"/>
                  </a:lnTo>
                  <a:lnTo>
                    <a:pt x="114" y="123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1"/>
            <p:cNvSpPr/>
            <p:nvPr/>
          </p:nvSpPr>
          <p:spPr>
            <a:xfrm>
              <a:off x="8784200"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1"/>
            <p:cNvSpPr/>
            <p:nvPr/>
          </p:nvSpPr>
          <p:spPr>
            <a:xfrm>
              <a:off x="8793900" y="2108525"/>
              <a:ext cx="3450" cy="35425"/>
            </a:xfrm>
            <a:custGeom>
              <a:rect b="b" l="l" r="r" t="t"/>
              <a:pathLst>
                <a:path extrusionOk="0" h="1417" w="138">
                  <a:moveTo>
                    <a:pt x="0" y="1"/>
                  </a:moveTo>
                  <a:lnTo>
                    <a:pt x="0" y="1416"/>
                  </a:lnTo>
                  <a:lnTo>
                    <a:pt x="137" y="1416"/>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1"/>
            <p:cNvSpPr/>
            <p:nvPr/>
          </p:nvSpPr>
          <p:spPr>
            <a:xfrm>
              <a:off x="8804150"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1"/>
            <p:cNvSpPr/>
            <p:nvPr/>
          </p:nvSpPr>
          <p:spPr>
            <a:xfrm>
              <a:off x="8813850" y="2108525"/>
              <a:ext cx="4600" cy="34275"/>
            </a:xfrm>
            <a:custGeom>
              <a:rect b="b" l="l" r="r" t="t"/>
              <a:pathLst>
                <a:path extrusionOk="0" h="1371" w="184">
                  <a:moveTo>
                    <a:pt x="1" y="1"/>
                  </a:moveTo>
                  <a:lnTo>
                    <a:pt x="1" y="1370"/>
                  </a:lnTo>
                  <a:lnTo>
                    <a:pt x="184" y="1370"/>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1"/>
            <p:cNvSpPr/>
            <p:nvPr/>
          </p:nvSpPr>
          <p:spPr>
            <a:xfrm>
              <a:off x="882412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1"/>
            <p:cNvSpPr/>
            <p:nvPr/>
          </p:nvSpPr>
          <p:spPr>
            <a:xfrm>
              <a:off x="8833825"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1"/>
            <p:cNvSpPr/>
            <p:nvPr/>
          </p:nvSpPr>
          <p:spPr>
            <a:xfrm>
              <a:off x="8844100" y="2113675"/>
              <a:ext cx="2875" cy="25700"/>
            </a:xfrm>
            <a:custGeom>
              <a:rect b="b" l="l" r="r" t="t"/>
              <a:pathLst>
                <a:path extrusionOk="0" h="1028" w="115">
                  <a:moveTo>
                    <a:pt x="1" y="0"/>
                  </a:moveTo>
                  <a:lnTo>
                    <a:pt x="1" y="1027"/>
                  </a:lnTo>
                  <a:lnTo>
                    <a:pt x="115" y="1027"/>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1"/>
            <p:cNvSpPr/>
            <p:nvPr/>
          </p:nvSpPr>
          <p:spPr>
            <a:xfrm>
              <a:off x="8853800"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1"/>
            <p:cNvSpPr/>
            <p:nvPr/>
          </p:nvSpPr>
          <p:spPr>
            <a:xfrm>
              <a:off x="8863500"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1"/>
            <p:cNvSpPr/>
            <p:nvPr/>
          </p:nvSpPr>
          <p:spPr>
            <a:xfrm>
              <a:off x="8873775"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1"/>
            <p:cNvSpPr/>
            <p:nvPr/>
          </p:nvSpPr>
          <p:spPr>
            <a:xfrm>
              <a:off x="8883475"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1"/>
            <p:cNvSpPr/>
            <p:nvPr/>
          </p:nvSpPr>
          <p:spPr>
            <a:xfrm>
              <a:off x="8893750" y="2108525"/>
              <a:ext cx="2875" cy="35425"/>
            </a:xfrm>
            <a:custGeom>
              <a:rect b="b" l="l" r="r" t="t"/>
              <a:pathLst>
                <a:path extrusionOk="0" h="1417" w="115">
                  <a:moveTo>
                    <a:pt x="1" y="1"/>
                  </a:moveTo>
                  <a:lnTo>
                    <a:pt x="1" y="1416"/>
                  </a:lnTo>
                  <a:lnTo>
                    <a:pt x="115" y="1416"/>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1"/>
            <p:cNvSpPr/>
            <p:nvPr/>
          </p:nvSpPr>
          <p:spPr>
            <a:xfrm>
              <a:off x="8903450"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1"/>
            <p:cNvSpPr/>
            <p:nvPr/>
          </p:nvSpPr>
          <p:spPr>
            <a:xfrm>
              <a:off x="8913150"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1"/>
            <p:cNvSpPr/>
            <p:nvPr/>
          </p:nvSpPr>
          <p:spPr>
            <a:xfrm>
              <a:off x="8923425" y="2115950"/>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1"/>
            <p:cNvSpPr/>
            <p:nvPr/>
          </p:nvSpPr>
          <p:spPr>
            <a:xfrm>
              <a:off x="8933125" y="2108525"/>
              <a:ext cx="4600" cy="34275"/>
            </a:xfrm>
            <a:custGeom>
              <a:rect b="b" l="l" r="r" t="t"/>
              <a:pathLst>
                <a:path extrusionOk="0" h="1371" w="184">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1"/>
            <p:cNvSpPr/>
            <p:nvPr/>
          </p:nvSpPr>
          <p:spPr>
            <a:xfrm>
              <a:off x="8943400" y="211367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1"/>
            <p:cNvSpPr/>
            <p:nvPr/>
          </p:nvSpPr>
          <p:spPr>
            <a:xfrm>
              <a:off x="8605575" y="215875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1"/>
            <p:cNvSpPr/>
            <p:nvPr/>
          </p:nvSpPr>
          <p:spPr>
            <a:xfrm>
              <a:off x="8615275" y="2148475"/>
              <a:ext cx="4600" cy="46825"/>
            </a:xfrm>
            <a:custGeom>
              <a:rect b="b" l="l" r="r" t="t"/>
              <a:pathLst>
                <a:path extrusionOk="0" h="1873" w="184">
                  <a:moveTo>
                    <a:pt x="1" y="1"/>
                  </a:moveTo>
                  <a:lnTo>
                    <a:pt x="1"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1"/>
            <p:cNvSpPr/>
            <p:nvPr/>
          </p:nvSpPr>
          <p:spPr>
            <a:xfrm>
              <a:off x="8625550" y="215875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1"/>
            <p:cNvSpPr/>
            <p:nvPr/>
          </p:nvSpPr>
          <p:spPr>
            <a:xfrm>
              <a:off x="8635250" y="2148475"/>
              <a:ext cx="4600" cy="46825"/>
            </a:xfrm>
            <a:custGeom>
              <a:rect b="b" l="l" r="r" t="t"/>
              <a:pathLst>
                <a:path extrusionOk="0" h="1873" w="184">
                  <a:moveTo>
                    <a:pt x="1" y="1"/>
                  </a:moveTo>
                  <a:lnTo>
                    <a:pt x="1"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1"/>
            <p:cNvSpPr/>
            <p:nvPr/>
          </p:nvSpPr>
          <p:spPr>
            <a:xfrm>
              <a:off x="8645525" y="2155900"/>
              <a:ext cx="2875" cy="34825"/>
            </a:xfrm>
            <a:custGeom>
              <a:rect b="b" l="l" r="r" t="t"/>
              <a:pathLst>
                <a:path extrusionOk="0" h="1393" w="115">
                  <a:moveTo>
                    <a:pt x="1" y="0"/>
                  </a:moveTo>
                  <a:lnTo>
                    <a:pt x="1" y="1393"/>
                  </a:lnTo>
                  <a:lnTo>
                    <a:pt x="115" y="139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1"/>
            <p:cNvSpPr/>
            <p:nvPr/>
          </p:nvSpPr>
          <p:spPr>
            <a:xfrm>
              <a:off x="8655225" y="216275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1"/>
            <p:cNvSpPr/>
            <p:nvPr/>
          </p:nvSpPr>
          <p:spPr>
            <a:xfrm>
              <a:off x="8664925" y="2155325"/>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1"/>
            <p:cNvSpPr/>
            <p:nvPr/>
          </p:nvSpPr>
          <p:spPr>
            <a:xfrm>
              <a:off x="8675200"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1"/>
            <p:cNvSpPr/>
            <p:nvPr/>
          </p:nvSpPr>
          <p:spPr>
            <a:xfrm>
              <a:off x="8684900" y="2155325"/>
              <a:ext cx="4600" cy="34825"/>
            </a:xfrm>
            <a:custGeom>
              <a:rect b="b" l="l" r="r" t="t"/>
              <a:pathLst>
                <a:path extrusionOk="0" h="1393" w="184">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1"/>
            <p:cNvSpPr/>
            <p:nvPr/>
          </p:nvSpPr>
          <p:spPr>
            <a:xfrm>
              <a:off x="8695175" y="216102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1"/>
            <p:cNvSpPr/>
            <p:nvPr/>
          </p:nvSpPr>
          <p:spPr>
            <a:xfrm>
              <a:off x="8704875"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1"/>
            <p:cNvSpPr/>
            <p:nvPr/>
          </p:nvSpPr>
          <p:spPr>
            <a:xfrm>
              <a:off x="8715150" y="2148475"/>
              <a:ext cx="4000" cy="46825"/>
            </a:xfrm>
            <a:custGeom>
              <a:rect b="b" l="l" r="r" t="t"/>
              <a:pathLst>
                <a:path extrusionOk="0" h="1873" w="160">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1"/>
            <p:cNvSpPr/>
            <p:nvPr/>
          </p:nvSpPr>
          <p:spPr>
            <a:xfrm>
              <a:off x="8724850"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1"/>
            <p:cNvSpPr/>
            <p:nvPr/>
          </p:nvSpPr>
          <p:spPr>
            <a:xfrm>
              <a:off x="8734550" y="2148475"/>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1"/>
            <p:cNvSpPr/>
            <p:nvPr/>
          </p:nvSpPr>
          <p:spPr>
            <a:xfrm>
              <a:off x="8744825" y="2155900"/>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1"/>
            <p:cNvSpPr/>
            <p:nvPr/>
          </p:nvSpPr>
          <p:spPr>
            <a:xfrm>
              <a:off x="8754525"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1"/>
            <p:cNvSpPr/>
            <p:nvPr/>
          </p:nvSpPr>
          <p:spPr>
            <a:xfrm>
              <a:off x="8764800" y="2155325"/>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1"/>
            <p:cNvSpPr/>
            <p:nvPr/>
          </p:nvSpPr>
          <p:spPr>
            <a:xfrm>
              <a:off x="8774500" y="2162750"/>
              <a:ext cx="3425" cy="22850"/>
            </a:xfrm>
            <a:custGeom>
              <a:rect b="b" l="l" r="r" t="t"/>
              <a:pathLst>
                <a:path extrusionOk="0" h="914" w="137">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1"/>
            <p:cNvSpPr/>
            <p:nvPr/>
          </p:nvSpPr>
          <p:spPr>
            <a:xfrm>
              <a:off x="8784200" y="2155325"/>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1"/>
            <p:cNvSpPr/>
            <p:nvPr/>
          </p:nvSpPr>
          <p:spPr>
            <a:xfrm>
              <a:off x="8794450" y="216102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1"/>
            <p:cNvSpPr/>
            <p:nvPr/>
          </p:nvSpPr>
          <p:spPr>
            <a:xfrm>
              <a:off x="8888050" y="2155325"/>
              <a:ext cx="4025" cy="34825"/>
            </a:xfrm>
            <a:custGeom>
              <a:rect b="b" l="l" r="r" t="t"/>
              <a:pathLst>
                <a:path extrusionOk="0" h="1393" w="161">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1"/>
            <p:cNvSpPr/>
            <p:nvPr/>
          </p:nvSpPr>
          <p:spPr>
            <a:xfrm>
              <a:off x="8897750" y="216102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1"/>
            <p:cNvSpPr/>
            <p:nvPr/>
          </p:nvSpPr>
          <p:spPr>
            <a:xfrm>
              <a:off x="8907450"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1"/>
            <p:cNvSpPr/>
            <p:nvPr/>
          </p:nvSpPr>
          <p:spPr>
            <a:xfrm>
              <a:off x="8917725" y="2148475"/>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1"/>
            <p:cNvSpPr/>
            <p:nvPr/>
          </p:nvSpPr>
          <p:spPr>
            <a:xfrm>
              <a:off x="8927425"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1"/>
            <p:cNvSpPr/>
            <p:nvPr/>
          </p:nvSpPr>
          <p:spPr>
            <a:xfrm>
              <a:off x="8937700" y="2148475"/>
              <a:ext cx="4000" cy="46825"/>
            </a:xfrm>
            <a:custGeom>
              <a:rect b="b" l="l" r="r" t="t"/>
              <a:pathLst>
                <a:path extrusionOk="0" h="1873" w="160">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1"/>
            <p:cNvSpPr/>
            <p:nvPr/>
          </p:nvSpPr>
          <p:spPr>
            <a:xfrm>
              <a:off x="8947400" y="2155900"/>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1"/>
            <p:cNvSpPr/>
            <p:nvPr/>
          </p:nvSpPr>
          <p:spPr>
            <a:xfrm>
              <a:off x="8957100"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1"/>
            <p:cNvSpPr/>
            <p:nvPr/>
          </p:nvSpPr>
          <p:spPr>
            <a:xfrm>
              <a:off x="8967375" y="2155325"/>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1"/>
            <p:cNvSpPr/>
            <p:nvPr/>
          </p:nvSpPr>
          <p:spPr>
            <a:xfrm>
              <a:off x="8977075" y="2162750"/>
              <a:ext cx="3425" cy="22850"/>
            </a:xfrm>
            <a:custGeom>
              <a:rect b="b" l="l" r="r" t="t"/>
              <a:pathLst>
                <a:path extrusionOk="0" h="914" w="137">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1"/>
            <p:cNvSpPr/>
            <p:nvPr/>
          </p:nvSpPr>
          <p:spPr>
            <a:xfrm>
              <a:off x="8987325" y="2155325"/>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1"/>
            <p:cNvSpPr/>
            <p:nvPr/>
          </p:nvSpPr>
          <p:spPr>
            <a:xfrm>
              <a:off x="8997025" y="216102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1"/>
            <p:cNvSpPr/>
            <p:nvPr/>
          </p:nvSpPr>
          <p:spPr>
            <a:xfrm>
              <a:off x="8432675" y="2208400"/>
              <a:ext cx="2875" cy="30275"/>
            </a:xfrm>
            <a:custGeom>
              <a:rect b="b" l="l" r="r" t="t"/>
              <a:pathLst>
                <a:path extrusionOk="0" h="1211" w="115">
                  <a:moveTo>
                    <a:pt x="1" y="0"/>
                  </a:moveTo>
                  <a:lnTo>
                    <a:pt x="1" y="1210"/>
                  </a:lnTo>
                  <a:lnTo>
                    <a:pt x="115" y="121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1"/>
            <p:cNvSpPr/>
            <p:nvPr/>
          </p:nvSpPr>
          <p:spPr>
            <a:xfrm>
              <a:off x="8442375"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1"/>
            <p:cNvSpPr/>
            <p:nvPr/>
          </p:nvSpPr>
          <p:spPr>
            <a:xfrm>
              <a:off x="8452075"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1"/>
            <p:cNvSpPr/>
            <p:nvPr/>
          </p:nvSpPr>
          <p:spPr>
            <a:xfrm>
              <a:off x="8462350"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1"/>
            <p:cNvSpPr/>
            <p:nvPr/>
          </p:nvSpPr>
          <p:spPr>
            <a:xfrm>
              <a:off x="8472050" y="2205550"/>
              <a:ext cx="3450" cy="34825"/>
            </a:xfrm>
            <a:custGeom>
              <a:rect b="b" l="l" r="r" t="t"/>
              <a:pathLst>
                <a:path extrusionOk="0" h="1393" w="138">
                  <a:moveTo>
                    <a:pt x="1" y="0"/>
                  </a:moveTo>
                  <a:lnTo>
                    <a:pt x="1" y="1392"/>
                  </a:lnTo>
                  <a:lnTo>
                    <a:pt x="138" y="1392"/>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1"/>
            <p:cNvSpPr/>
            <p:nvPr/>
          </p:nvSpPr>
          <p:spPr>
            <a:xfrm>
              <a:off x="848232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1"/>
            <p:cNvSpPr/>
            <p:nvPr/>
          </p:nvSpPr>
          <p:spPr>
            <a:xfrm>
              <a:off x="8492025" y="2204975"/>
              <a:ext cx="4600" cy="34825"/>
            </a:xfrm>
            <a:custGeom>
              <a:rect b="b" l="l" r="r" t="t"/>
              <a:pathLst>
                <a:path extrusionOk="0" h="1393" w="184">
                  <a:moveTo>
                    <a:pt x="1" y="0"/>
                  </a:moveTo>
                  <a:lnTo>
                    <a:pt x="1"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1"/>
            <p:cNvSpPr/>
            <p:nvPr/>
          </p:nvSpPr>
          <p:spPr>
            <a:xfrm>
              <a:off x="8502300" y="2212400"/>
              <a:ext cx="2875" cy="22850"/>
            </a:xfrm>
            <a:custGeom>
              <a:rect b="b" l="l" r="r" t="t"/>
              <a:pathLst>
                <a:path extrusionOk="0" h="914" w="115">
                  <a:moveTo>
                    <a:pt x="0" y="0"/>
                  </a:moveTo>
                  <a:lnTo>
                    <a:pt x="0"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1"/>
            <p:cNvSpPr/>
            <p:nvPr/>
          </p:nvSpPr>
          <p:spPr>
            <a:xfrm>
              <a:off x="8512000"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1"/>
            <p:cNvSpPr/>
            <p:nvPr/>
          </p:nvSpPr>
          <p:spPr>
            <a:xfrm>
              <a:off x="8521700" y="221067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1"/>
            <p:cNvSpPr/>
            <p:nvPr/>
          </p:nvSpPr>
          <p:spPr>
            <a:xfrm>
              <a:off x="8531975"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1"/>
            <p:cNvSpPr/>
            <p:nvPr/>
          </p:nvSpPr>
          <p:spPr>
            <a:xfrm>
              <a:off x="8541675"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1"/>
            <p:cNvSpPr/>
            <p:nvPr/>
          </p:nvSpPr>
          <p:spPr>
            <a:xfrm>
              <a:off x="8551950"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1"/>
            <p:cNvSpPr/>
            <p:nvPr/>
          </p:nvSpPr>
          <p:spPr>
            <a:xfrm>
              <a:off x="8561650"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1"/>
            <p:cNvSpPr/>
            <p:nvPr/>
          </p:nvSpPr>
          <p:spPr>
            <a:xfrm>
              <a:off x="8571925" y="2205550"/>
              <a:ext cx="2875" cy="34825"/>
            </a:xfrm>
            <a:custGeom>
              <a:rect b="b" l="l" r="r" t="t"/>
              <a:pathLst>
                <a:path extrusionOk="0" h="1393" w="115">
                  <a:moveTo>
                    <a:pt x="0" y="0"/>
                  </a:moveTo>
                  <a:lnTo>
                    <a:pt x="0" y="1392"/>
                  </a:lnTo>
                  <a:lnTo>
                    <a:pt x="114" y="1392"/>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1"/>
            <p:cNvSpPr/>
            <p:nvPr/>
          </p:nvSpPr>
          <p:spPr>
            <a:xfrm>
              <a:off x="858162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1"/>
            <p:cNvSpPr/>
            <p:nvPr/>
          </p:nvSpPr>
          <p:spPr>
            <a:xfrm>
              <a:off x="8591325"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1"/>
            <p:cNvSpPr/>
            <p:nvPr/>
          </p:nvSpPr>
          <p:spPr>
            <a:xfrm>
              <a:off x="8601575" y="221240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1"/>
            <p:cNvSpPr/>
            <p:nvPr/>
          </p:nvSpPr>
          <p:spPr>
            <a:xfrm>
              <a:off x="8611300"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1"/>
            <p:cNvSpPr/>
            <p:nvPr/>
          </p:nvSpPr>
          <p:spPr>
            <a:xfrm>
              <a:off x="8621550" y="2210675"/>
              <a:ext cx="2875" cy="25700"/>
            </a:xfrm>
            <a:custGeom>
              <a:rect b="b" l="l" r="r" t="t"/>
              <a:pathLst>
                <a:path extrusionOk="0" h="1028" w="115">
                  <a:moveTo>
                    <a:pt x="1" y="1"/>
                  </a:moveTo>
                  <a:lnTo>
                    <a:pt x="1" y="1028"/>
                  </a:lnTo>
                  <a:lnTo>
                    <a:pt x="115" y="102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1"/>
            <p:cNvSpPr/>
            <p:nvPr/>
          </p:nvSpPr>
          <p:spPr>
            <a:xfrm>
              <a:off x="8635250"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1"/>
            <p:cNvSpPr/>
            <p:nvPr/>
          </p:nvSpPr>
          <p:spPr>
            <a:xfrm>
              <a:off x="8644950"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1"/>
            <p:cNvSpPr/>
            <p:nvPr/>
          </p:nvSpPr>
          <p:spPr>
            <a:xfrm>
              <a:off x="8655225"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1"/>
            <p:cNvSpPr/>
            <p:nvPr/>
          </p:nvSpPr>
          <p:spPr>
            <a:xfrm>
              <a:off x="8664925"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1"/>
            <p:cNvSpPr/>
            <p:nvPr/>
          </p:nvSpPr>
          <p:spPr>
            <a:xfrm>
              <a:off x="8675200" y="2205550"/>
              <a:ext cx="2875" cy="34825"/>
            </a:xfrm>
            <a:custGeom>
              <a:rect b="b" l="l" r="r" t="t"/>
              <a:pathLst>
                <a:path extrusionOk="0" h="1393" w="115">
                  <a:moveTo>
                    <a:pt x="0" y="0"/>
                  </a:moveTo>
                  <a:lnTo>
                    <a:pt x="0" y="1392"/>
                  </a:lnTo>
                  <a:lnTo>
                    <a:pt x="115" y="1392"/>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1"/>
            <p:cNvSpPr/>
            <p:nvPr/>
          </p:nvSpPr>
          <p:spPr>
            <a:xfrm>
              <a:off x="8684900"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1"/>
            <p:cNvSpPr/>
            <p:nvPr/>
          </p:nvSpPr>
          <p:spPr>
            <a:xfrm>
              <a:off x="8694600" y="2204975"/>
              <a:ext cx="4600" cy="34825"/>
            </a:xfrm>
            <a:custGeom>
              <a:rect b="b" l="l" r="r" t="t"/>
              <a:pathLst>
                <a:path extrusionOk="0" h="1393" w="184">
                  <a:moveTo>
                    <a:pt x="1" y="0"/>
                  </a:moveTo>
                  <a:lnTo>
                    <a:pt x="1"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1"/>
            <p:cNvSpPr/>
            <p:nvPr/>
          </p:nvSpPr>
          <p:spPr>
            <a:xfrm>
              <a:off x="870487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1"/>
            <p:cNvSpPr/>
            <p:nvPr/>
          </p:nvSpPr>
          <p:spPr>
            <a:xfrm>
              <a:off x="8714575"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1"/>
            <p:cNvSpPr/>
            <p:nvPr/>
          </p:nvSpPr>
          <p:spPr>
            <a:xfrm>
              <a:off x="8724850" y="2210675"/>
              <a:ext cx="2875" cy="25700"/>
            </a:xfrm>
            <a:custGeom>
              <a:rect b="b" l="l" r="r" t="t"/>
              <a:pathLst>
                <a:path extrusionOk="0" h="1028" w="115">
                  <a:moveTo>
                    <a:pt x="0" y="1"/>
                  </a:moveTo>
                  <a:lnTo>
                    <a:pt x="0" y="1028"/>
                  </a:lnTo>
                  <a:lnTo>
                    <a:pt x="114" y="1028"/>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1"/>
            <p:cNvSpPr/>
            <p:nvPr/>
          </p:nvSpPr>
          <p:spPr>
            <a:xfrm>
              <a:off x="8734550"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1"/>
            <p:cNvSpPr/>
            <p:nvPr/>
          </p:nvSpPr>
          <p:spPr>
            <a:xfrm>
              <a:off x="8744250"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1"/>
            <p:cNvSpPr/>
            <p:nvPr/>
          </p:nvSpPr>
          <p:spPr>
            <a:xfrm>
              <a:off x="8754525"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1"/>
            <p:cNvSpPr/>
            <p:nvPr/>
          </p:nvSpPr>
          <p:spPr>
            <a:xfrm>
              <a:off x="8764225"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1"/>
            <p:cNvSpPr/>
            <p:nvPr/>
          </p:nvSpPr>
          <p:spPr>
            <a:xfrm>
              <a:off x="8774500" y="2205550"/>
              <a:ext cx="3425" cy="34825"/>
            </a:xfrm>
            <a:custGeom>
              <a:rect b="b" l="l" r="r" t="t"/>
              <a:pathLst>
                <a:path extrusionOk="0" h="1393" w="137">
                  <a:moveTo>
                    <a:pt x="0" y="0"/>
                  </a:moveTo>
                  <a:lnTo>
                    <a:pt x="0" y="1392"/>
                  </a:lnTo>
                  <a:lnTo>
                    <a:pt x="137" y="1392"/>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1"/>
            <p:cNvSpPr/>
            <p:nvPr/>
          </p:nvSpPr>
          <p:spPr>
            <a:xfrm>
              <a:off x="8784200"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1"/>
            <p:cNvSpPr/>
            <p:nvPr/>
          </p:nvSpPr>
          <p:spPr>
            <a:xfrm>
              <a:off x="8794450" y="2204975"/>
              <a:ext cx="4025" cy="34825"/>
            </a:xfrm>
            <a:custGeom>
              <a:rect b="b" l="l" r="r" t="t"/>
              <a:pathLst>
                <a:path extrusionOk="0" h="1393" w="161">
                  <a:moveTo>
                    <a:pt x="1" y="0"/>
                  </a:moveTo>
                  <a:lnTo>
                    <a:pt x="1" y="1393"/>
                  </a:lnTo>
                  <a:lnTo>
                    <a:pt x="161" y="1393"/>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1"/>
            <p:cNvSpPr/>
            <p:nvPr/>
          </p:nvSpPr>
          <p:spPr>
            <a:xfrm>
              <a:off x="8804150" y="221240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1"/>
            <p:cNvSpPr/>
            <p:nvPr/>
          </p:nvSpPr>
          <p:spPr>
            <a:xfrm>
              <a:off x="8813850" y="2204975"/>
              <a:ext cx="4600" cy="34825"/>
            </a:xfrm>
            <a:custGeom>
              <a:rect b="b" l="l" r="r" t="t"/>
              <a:pathLst>
                <a:path extrusionOk="0" h="1393" w="184">
                  <a:moveTo>
                    <a:pt x="1" y="0"/>
                  </a:moveTo>
                  <a:lnTo>
                    <a:pt x="1" y="1393"/>
                  </a:lnTo>
                  <a:lnTo>
                    <a:pt x="184" y="1393"/>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1"/>
            <p:cNvSpPr/>
            <p:nvPr/>
          </p:nvSpPr>
          <p:spPr>
            <a:xfrm>
              <a:off x="8824125" y="221067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1"/>
            <p:cNvSpPr/>
            <p:nvPr/>
          </p:nvSpPr>
          <p:spPr>
            <a:xfrm>
              <a:off x="8828125" y="2251200"/>
              <a:ext cx="2875" cy="30825"/>
            </a:xfrm>
            <a:custGeom>
              <a:rect b="b" l="l" r="r" t="t"/>
              <a:pathLst>
                <a:path extrusionOk="0" h="1233" w="115">
                  <a:moveTo>
                    <a:pt x="1" y="0"/>
                  </a:moveTo>
                  <a:lnTo>
                    <a:pt x="1" y="1233"/>
                  </a:lnTo>
                  <a:lnTo>
                    <a:pt x="115" y="123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1"/>
            <p:cNvSpPr/>
            <p:nvPr/>
          </p:nvSpPr>
          <p:spPr>
            <a:xfrm>
              <a:off x="8816725" y="2245475"/>
              <a:ext cx="4575" cy="46250"/>
            </a:xfrm>
            <a:custGeom>
              <a:rect b="b" l="l" r="r" t="t"/>
              <a:pathLst>
                <a:path extrusionOk="0" h="1850" w="183">
                  <a:moveTo>
                    <a:pt x="0" y="1"/>
                  </a:moveTo>
                  <a:lnTo>
                    <a:pt x="0"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1"/>
            <p:cNvSpPr/>
            <p:nvPr/>
          </p:nvSpPr>
          <p:spPr>
            <a:xfrm>
              <a:off x="8808150" y="2251200"/>
              <a:ext cx="3450" cy="30825"/>
            </a:xfrm>
            <a:custGeom>
              <a:rect b="b" l="l" r="r" t="t"/>
              <a:pathLst>
                <a:path extrusionOk="0" h="1233" w="138">
                  <a:moveTo>
                    <a:pt x="1" y="0"/>
                  </a:moveTo>
                  <a:lnTo>
                    <a:pt x="1" y="1233"/>
                  </a:lnTo>
                  <a:lnTo>
                    <a:pt x="138" y="123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1"/>
            <p:cNvSpPr/>
            <p:nvPr/>
          </p:nvSpPr>
          <p:spPr>
            <a:xfrm>
              <a:off x="8796750" y="2245475"/>
              <a:ext cx="4575" cy="46250"/>
            </a:xfrm>
            <a:custGeom>
              <a:rect b="b" l="l" r="r" t="t"/>
              <a:pathLst>
                <a:path extrusionOk="0" h="1850" w="183">
                  <a:moveTo>
                    <a:pt x="0" y="1"/>
                  </a:moveTo>
                  <a:lnTo>
                    <a:pt x="0"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1"/>
            <p:cNvSpPr/>
            <p:nvPr/>
          </p:nvSpPr>
          <p:spPr>
            <a:xfrm>
              <a:off x="8788175" y="2250050"/>
              <a:ext cx="3450" cy="34825"/>
            </a:xfrm>
            <a:custGeom>
              <a:rect b="b" l="l" r="r" t="t"/>
              <a:pathLst>
                <a:path extrusionOk="0" h="1393"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1"/>
            <p:cNvSpPr/>
            <p:nvPr/>
          </p:nvSpPr>
          <p:spPr>
            <a:xfrm>
              <a:off x="8777925" y="2255175"/>
              <a:ext cx="3425" cy="22850"/>
            </a:xfrm>
            <a:custGeom>
              <a:rect b="b" l="l" r="r" t="t"/>
              <a:pathLst>
                <a:path extrusionOk="0" h="914" w="137">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1"/>
            <p:cNvSpPr/>
            <p:nvPr/>
          </p:nvSpPr>
          <p:spPr>
            <a:xfrm>
              <a:off x="8767075" y="2250625"/>
              <a:ext cx="4575" cy="34250"/>
            </a:xfrm>
            <a:custGeom>
              <a:rect b="b" l="l" r="r" t="t"/>
              <a:pathLst>
                <a:path extrusionOk="0" h="1370" w="183">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1"/>
            <p:cNvSpPr/>
            <p:nvPr/>
          </p:nvSpPr>
          <p:spPr>
            <a:xfrm>
              <a:off x="8758500" y="2255175"/>
              <a:ext cx="2900" cy="22850"/>
            </a:xfrm>
            <a:custGeom>
              <a:rect b="b" l="l" r="r" t="t"/>
              <a:pathLst>
                <a:path extrusionOk="0" h="914" w="116">
                  <a:moveTo>
                    <a:pt x="1" y="1"/>
                  </a:moveTo>
                  <a:lnTo>
                    <a:pt x="1" y="914"/>
                  </a:lnTo>
                  <a:lnTo>
                    <a:pt x="115" y="91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1"/>
            <p:cNvSpPr/>
            <p:nvPr/>
          </p:nvSpPr>
          <p:spPr>
            <a:xfrm>
              <a:off x="8747100" y="2250625"/>
              <a:ext cx="4600" cy="34250"/>
            </a:xfrm>
            <a:custGeom>
              <a:rect b="b" l="l" r="r" t="t"/>
              <a:pathLst>
                <a:path extrusionOk="0" h="1370" w="184">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1"/>
            <p:cNvSpPr/>
            <p:nvPr/>
          </p:nvSpPr>
          <p:spPr>
            <a:xfrm>
              <a:off x="8738550" y="2254050"/>
              <a:ext cx="3425" cy="25700"/>
            </a:xfrm>
            <a:custGeom>
              <a:rect b="b" l="l" r="r" t="t"/>
              <a:pathLst>
                <a:path extrusionOk="0" h="1028" w="137">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1"/>
            <p:cNvSpPr/>
            <p:nvPr/>
          </p:nvSpPr>
          <p:spPr>
            <a:xfrm>
              <a:off x="8728275"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1"/>
            <p:cNvSpPr/>
            <p:nvPr/>
          </p:nvSpPr>
          <p:spPr>
            <a:xfrm>
              <a:off x="8717425"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1"/>
            <p:cNvSpPr/>
            <p:nvPr/>
          </p:nvSpPr>
          <p:spPr>
            <a:xfrm>
              <a:off x="8708875" y="2251200"/>
              <a:ext cx="2875" cy="30825"/>
            </a:xfrm>
            <a:custGeom>
              <a:rect b="b" l="l" r="r" t="t"/>
              <a:pathLst>
                <a:path extrusionOk="0" h="1233" w="115">
                  <a:moveTo>
                    <a:pt x="0" y="0"/>
                  </a:moveTo>
                  <a:lnTo>
                    <a:pt x="0" y="1233"/>
                  </a:lnTo>
                  <a:lnTo>
                    <a:pt x="114" y="123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1"/>
            <p:cNvSpPr/>
            <p:nvPr/>
          </p:nvSpPr>
          <p:spPr>
            <a:xfrm>
              <a:off x="8697450"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1"/>
            <p:cNvSpPr/>
            <p:nvPr/>
          </p:nvSpPr>
          <p:spPr>
            <a:xfrm>
              <a:off x="8688900" y="2250050"/>
              <a:ext cx="3450" cy="34825"/>
            </a:xfrm>
            <a:custGeom>
              <a:rect b="b" l="l" r="r" t="t"/>
              <a:pathLst>
                <a:path extrusionOk="0" h="1393"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1"/>
            <p:cNvSpPr/>
            <p:nvPr/>
          </p:nvSpPr>
          <p:spPr>
            <a:xfrm>
              <a:off x="8678625" y="225517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1"/>
            <p:cNvSpPr/>
            <p:nvPr/>
          </p:nvSpPr>
          <p:spPr>
            <a:xfrm>
              <a:off x="8667775"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1"/>
            <p:cNvSpPr/>
            <p:nvPr/>
          </p:nvSpPr>
          <p:spPr>
            <a:xfrm>
              <a:off x="8658650" y="2255175"/>
              <a:ext cx="3450" cy="22850"/>
            </a:xfrm>
            <a:custGeom>
              <a:rect b="b" l="l" r="r" t="t"/>
              <a:pathLst>
                <a:path extrusionOk="0" h="914" w="138">
                  <a:moveTo>
                    <a:pt x="1" y="1"/>
                  </a:moveTo>
                  <a:lnTo>
                    <a:pt x="1"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1"/>
            <p:cNvSpPr/>
            <p:nvPr/>
          </p:nvSpPr>
          <p:spPr>
            <a:xfrm>
              <a:off x="8647800"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1"/>
            <p:cNvSpPr/>
            <p:nvPr/>
          </p:nvSpPr>
          <p:spPr>
            <a:xfrm>
              <a:off x="8639250" y="2254050"/>
              <a:ext cx="2875" cy="25700"/>
            </a:xfrm>
            <a:custGeom>
              <a:rect b="b" l="l" r="r" t="t"/>
              <a:pathLst>
                <a:path extrusionOk="0" h="1028" w="115">
                  <a:moveTo>
                    <a:pt x="0" y="0"/>
                  </a:moveTo>
                  <a:lnTo>
                    <a:pt x="0" y="1027"/>
                  </a:lnTo>
                  <a:lnTo>
                    <a:pt x="115" y="1027"/>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1"/>
            <p:cNvSpPr/>
            <p:nvPr/>
          </p:nvSpPr>
          <p:spPr>
            <a:xfrm>
              <a:off x="8544525" y="2250625"/>
              <a:ext cx="4600" cy="34250"/>
            </a:xfrm>
            <a:custGeom>
              <a:rect b="b" l="l" r="r" t="t"/>
              <a:pathLst>
                <a:path extrusionOk="0" h="1370" w="184">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1"/>
            <p:cNvSpPr/>
            <p:nvPr/>
          </p:nvSpPr>
          <p:spPr>
            <a:xfrm>
              <a:off x="8535975" y="2254050"/>
              <a:ext cx="2875" cy="25700"/>
            </a:xfrm>
            <a:custGeom>
              <a:rect b="b" l="l" r="r" t="t"/>
              <a:pathLst>
                <a:path extrusionOk="0" h="1028" w="115">
                  <a:moveTo>
                    <a:pt x="0" y="0"/>
                  </a:moveTo>
                  <a:lnTo>
                    <a:pt x="0" y="1027"/>
                  </a:lnTo>
                  <a:lnTo>
                    <a:pt x="114" y="1027"/>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1"/>
            <p:cNvSpPr/>
            <p:nvPr/>
          </p:nvSpPr>
          <p:spPr>
            <a:xfrm>
              <a:off x="8525700"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1"/>
            <p:cNvSpPr/>
            <p:nvPr/>
          </p:nvSpPr>
          <p:spPr>
            <a:xfrm>
              <a:off x="8514850"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1"/>
            <p:cNvSpPr/>
            <p:nvPr/>
          </p:nvSpPr>
          <p:spPr>
            <a:xfrm>
              <a:off x="8505725"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1"/>
            <p:cNvSpPr/>
            <p:nvPr/>
          </p:nvSpPr>
          <p:spPr>
            <a:xfrm>
              <a:off x="8494875"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1"/>
            <p:cNvSpPr/>
            <p:nvPr/>
          </p:nvSpPr>
          <p:spPr>
            <a:xfrm>
              <a:off x="8485750" y="2250050"/>
              <a:ext cx="3450" cy="34825"/>
            </a:xfrm>
            <a:custGeom>
              <a:rect b="b" l="l" r="r" t="t"/>
              <a:pathLst>
                <a:path extrusionOk="0" h="1393"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1"/>
            <p:cNvSpPr/>
            <p:nvPr/>
          </p:nvSpPr>
          <p:spPr>
            <a:xfrm>
              <a:off x="8476050" y="225517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1"/>
            <p:cNvSpPr/>
            <p:nvPr/>
          </p:nvSpPr>
          <p:spPr>
            <a:xfrm>
              <a:off x="8465200"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1"/>
            <p:cNvSpPr/>
            <p:nvPr/>
          </p:nvSpPr>
          <p:spPr>
            <a:xfrm>
              <a:off x="8456075" y="2255175"/>
              <a:ext cx="3450" cy="22850"/>
            </a:xfrm>
            <a:custGeom>
              <a:rect b="b" l="l" r="r" t="t"/>
              <a:pathLst>
                <a:path extrusionOk="0" h="914" w="138">
                  <a:moveTo>
                    <a:pt x="1" y="1"/>
                  </a:moveTo>
                  <a:lnTo>
                    <a:pt x="1"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1"/>
            <p:cNvSpPr/>
            <p:nvPr/>
          </p:nvSpPr>
          <p:spPr>
            <a:xfrm>
              <a:off x="8445225"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1"/>
            <p:cNvSpPr/>
            <p:nvPr/>
          </p:nvSpPr>
          <p:spPr>
            <a:xfrm>
              <a:off x="8436100" y="2254050"/>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5" name="Google Shape;2475;p21"/>
          <p:cNvSpPr txBox="1"/>
          <p:nvPr>
            <p:ph hasCustomPrompt="1" type="title"/>
          </p:nvPr>
        </p:nvSpPr>
        <p:spPr>
          <a:xfrm>
            <a:off x="720000" y="1770750"/>
            <a:ext cx="2031000" cy="989400"/>
          </a:xfrm>
          <a:prstGeom prst="rect">
            <a:avLst/>
          </a:prstGeom>
        </p:spPr>
        <p:txBody>
          <a:bodyPr anchorCtr="0" anchor="ctr" bIns="0" lIns="0" spcFirstLastPara="1" rIns="0" wrap="square" tIns="0">
            <a:noAutofit/>
          </a:bodyPr>
          <a:lstStyle>
            <a:lvl1pPr lvl="0" rtl="0" algn="ctr">
              <a:spcBef>
                <a:spcPts val="0"/>
              </a:spcBef>
              <a:spcAft>
                <a:spcPts val="0"/>
              </a:spcAft>
              <a:buSzPts val="6700"/>
              <a:buNone/>
              <a:defRPr sz="4000">
                <a:solidFill>
                  <a:schemeClr val="dk1"/>
                </a:solidFill>
              </a:defRPr>
            </a:lvl1pPr>
            <a:lvl2pPr lvl="1" rtl="0" algn="ctr">
              <a:spcBef>
                <a:spcPts val="0"/>
              </a:spcBef>
              <a:spcAft>
                <a:spcPts val="0"/>
              </a:spcAft>
              <a:buSzPts val="6700"/>
              <a:buNone/>
              <a:defRPr sz="6700"/>
            </a:lvl2pPr>
            <a:lvl3pPr lvl="2" rtl="0" algn="ctr">
              <a:spcBef>
                <a:spcPts val="0"/>
              </a:spcBef>
              <a:spcAft>
                <a:spcPts val="0"/>
              </a:spcAft>
              <a:buSzPts val="6700"/>
              <a:buNone/>
              <a:defRPr sz="6700"/>
            </a:lvl3pPr>
            <a:lvl4pPr lvl="3" rtl="0" algn="ctr">
              <a:spcBef>
                <a:spcPts val="0"/>
              </a:spcBef>
              <a:spcAft>
                <a:spcPts val="0"/>
              </a:spcAft>
              <a:buSzPts val="6700"/>
              <a:buNone/>
              <a:defRPr sz="6700"/>
            </a:lvl4pPr>
            <a:lvl5pPr lvl="4" rtl="0" algn="ctr">
              <a:spcBef>
                <a:spcPts val="0"/>
              </a:spcBef>
              <a:spcAft>
                <a:spcPts val="0"/>
              </a:spcAft>
              <a:buSzPts val="6700"/>
              <a:buNone/>
              <a:defRPr sz="6700"/>
            </a:lvl5pPr>
            <a:lvl6pPr lvl="5" rtl="0" algn="ctr">
              <a:spcBef>
                <a:spcPts val="0"/>
              </a:spcBef>
              <a:spcAft>
                <a:spcPts val="0"/>
              </a:spcAft>
              <a:buSzPts val="6700"/>
              <a:buNone/>
              <a:defRPr sz="6700"/>
            </a:lvl6pPr>
            <a:lvl7pPr lvl="6" rtl="0" algn="ctr">
              <a:spcBef>
                <a:spcPts val="0"/>
              </a:spcBef>
              <a:spcAft>
                <a:spcPts val="0"/>
              </a:spcAft>
              <a:buSzPts val="6700"/>
              <a:buNone/>
              <a:defRPr sz="6700"/>
            </a:lvl7pPr>
            <a:lvl8pPr lvl="7" rtl="0" algn="ctr">
              <a:spcBef>
                <a:spcPts val="0"/>
              </a:spcBef>
              <a:spcAft>
                <a:spcPts val="0"/>
              </a:spcAft>
              <a:buSzPts val="6700"/>
              <a:buNone/>
              <a:defRPr sz="6700"/>
            </a:lvl8pPr>
            <a:lvl9pPr lvl="8" rtl="0" algn="ctr">
              <a:spcBef>
                <a:spcPts val="0"/>
              </a:spcBef>
              <a:spcAft>
                <a:spcPts val="0"/>
              </a:spcAft>
              <a:buSzPts val="6700"/>
              <a:buNone/>
              <a:defRPr sz="6700"/>
            </a:lvl9pPr>
          </a:lstStyle>
          <a:p>
            <a:r>
              <a:t>xx%</a:t>
            </a:r>
          </a:p>
        </p:txBody>
      </p:sp>
      <p:sp>
        <p:nvSpPr>
          <p:cNvPr id="2476" name="Google Shape;2476;p21"/>
          <p:cNvSpPr txBox="1"/>
          <p:nvPr>
            <p:ph idx="1" type="subTitle"/>
          </p:nvPr>
        </p:nvSpPr>
        <p:spPr>
          <a:xfrm>
            <a:off x="720000" y="2760150"/>
            <a:ext cx="20310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77" name="Google Shape;2477;p21"/>
          <p:cNvSpPr txBox="1"/>
          <p:nvPr>
            <p:ph hasCustomPrompt="1" idx="2" type="title"/>
          </p:nvPr>
        </p:nvSpPr>
        <p:spPr>
          <a:xfrm>
            <a:off x="3556500" y="1770750"/>
            <a:ext cx="2031000" cy="989400"/>
          </a:xfrm>
          <a:prstGeom prst="rect">
            <a:avLst/>
          </a:prstGeom>
        </p:spPr>
        <p:txBody>
          <a:bodyPr anchorCtr="0" anchor="ctr" bIns="0" lIns="0" spcFirstLastPara="1" rIns="0" wrap="square" tIns="0">
            <a:noAutofit/>
          </a:bodyPr>
          <a:lstStyle>
            <a:lvl1pPr lvl="0" rtl="0" algn="ctr">
              <a:spcBef>
                <a:spcPts val="0"/>
              </a:spcBef>
              <a:spcAft>
                <a:spcPts val="0"/>
              </a:spcAft>
              <a:buSzPts val="6700"/>
              <a:buNone/>
              <a:defRPr sz="4000">
                <a:solidFill>
                  <a:schemeClr val="accent5"/>
                </a:solidFill>
              </a:defRPr>
            </a:lvl1pPr>
            <a:lvl2pPr lvl="1" rtl="0" algn="ctr">
              <a:spcBef>
                <a:spcPts val="0"/>
              </a:spcBef>
              <a:spcAft>
                <a:spcPts val="0"/>
              </a:spcAft>
              <a:buSzPts val="6700"/>
              <a:buNone/>
              <a:defRPr sz="6700"/>
            </a:lvl2pPr>
            <a:lvl3pPr lvl="2" rtl="0" algn="ctr">
              <a:spcBef>
                <a:spcPts val="0"/>
              </a:spcBef>
              <a:spcAft>
                <a:spcPts val="0"/>
              </a:spcAft>
              <a:buSzPts val="6700"/>
              <a:buNone/>
              <a:defRPr sz="6700"/>
            </a:lvl3pPr>
            <a:lvl4pPr lvl="3" rtl="0" algn="ctr">
              <a:spcBef>
                <a:spcPts val="0"/>
              </a:spcBef>
              <a:spcAft>
                <a:spcPts val="0"/>
              </a:spcAft>
              <a:buSzPts val="6700"/>
              <a:buNone/>
              <a:defRPr sz="6700"/>
            </a:lvl4pPr>
            <a:lvl5pPr lvl="4" rtl="0" algn="ctr">
              <a:spcBef>
                <a:spcPts val="0"/>
              </a:spcBef>
              <a:spcAft>
                <a:spcPts val="0"/>
              </a:spcAft>
              <a:buSzPts val="6700"/>
              <a:buNone/>
              <a:defRPr sz="6700"/>
            </a:lvl5pPr>
            <a:lvl6pPr lvl="5" rtl="0" algn="ctr">
              <a:spcBef>
                <a:spcPts val="0"/>
              </a:spcBef>
              <a:spcAft>
                <a:spcPts val="0"/>
              </a:spcAft>
              <a:buSzPts val="6700"/>
              <a:buNone/>
              <a:defRPr sz="6700"/>
            </a:lvl6pPr>
            <a:lvl7pPr lvl="6" rtl="0" algn="ctr">
              <a:spcBef>
                <a:spcPts val="0"/>
              </a:spcBef>
              <a:spcAft>
                <a:spcPts val="0"/>
              </a:spcAft>
              <a:buSzPts val="6700"/>
              <a:buNone/>
              <a:defRPr sz="6700"/>
            </a:lvl7pPr>
            <a:lvl8pPr lvl="7" rtl="0" algn="ctr">
              <a:spcBef>
                <a:spcPts val="0"/>
              </a:spcBef>
              <a:spcAft>
                <a:spcPts val="0"/>
              </a:spcAft>
              <a:buSzPts val="6700"/>
              <a:buNone/>
              <a:defRPr sz="6700"/>
            </a:lvl8pPr>
            <a:lvl9pPr lvl="8" rtl="0" algn="ctr">
              <a:spcBef>
                <a:spcPts val="0"/>
              </a:spcBef>
              <a:spcAft>
                <a:spcPts val="0"/>
              </a:spcAft>
              <a:buSzPts val="6700"/>
              <a:buNone/>
              <a:defRPr sz="6700"/>
            </a:lvl9pPr>
          </a:lstStyle>
          <a:p>
            <a:r>
              <a:t>xx%</a:t>
            </a:r>
          </a:p>
        </p:txBody>
      </p:sp>
      <p:sp>
        <p:nvSpPr>
          <p:cNvPr id="2478" name="Google Shape;2478;p21"/>
          <p:cNvSpPr txBox="1"/>
          <p:nvPr>
            <p:ph idx="3" type="subTitle"/>
          </p:nvPr>
        </p:nvSpPr>
        <p:spPr>
          <a:xfrm>
            <a:off x="3556500" y="2760150"/>
            <a:ext cx="20310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79" name="Google Shape;2479;p21"/>
          <p:cNvSpPr txBox="1"/>
          <p:nvPr>
            <p:ph hasCustomPrompt="1" idx="4" type="title"/>
          </p:nvPr>
        </p:nvSpPr>
        <p:spPr>
          <a:xfrm>
            <a:off x="6393000" y="1770750"/>
            <a:ext cx="2031000" cy="989400"/>
          </a:xfrm>
          <a:prstGeom prst="rect">
            <a:avLst/>
          </a:prstGeom>
        </p:spPr>
        <p:txBody>
          <a:bodyPr anchorCtr="0" anchor="ctr" bIns="0" lIns="0" spcFirstLastPara="1" rIns="0" wrap="square" tIns="0">
            <a:noAutofit/>
          </a:bodyPr>
          <a:lstStyle>
            <a:lvl1pPr lvl="0" rtl="0" algn="ctr">
              <a:spcBef>
                <a:spcPts val="0"/>
              </a:spcBef>
              <a:spcAft>
                <a:spcPts val="0"/>
              </a:spcAft>
              <a:buSzPts val="6700"/>
              <a:buNone/>
              <a:defRPr sz="4000">
                <a:solidFill>
                  <a:schemeClr val="accent3"/>
                </a:solidFill>
              </a:defRPr>
            </a:lvl1pPr>
            <a:lvl2pPr lvl="1" rtl="0" algn="ctr">
              <a:spcBef>
                <a:spcPts val="0"/>
              </a:spcBef>
              <a:spcAft>
                <a:spcPts val="0"/>
              </a:spcAft>
              <a:buSzPts val="6700"/>
              <a:buNone/>
              <a:defRPr sz="6700"/>
            </a:lvl2pPr>
            <a:lvl3pPr lvl="2" rtl="0" algn="ctr">
              <a:spcBef>
                <a:spcPts val="0"/>
              </a:spcBef>
              <a:spcAft>
                <a:spcPts val="0"/>
              </a:spcAft>
              <a:buSzPts val="6700"/>
              <a:buNone/>
              <a:defRPr sz="6700"/>
            </a:lvl3pPr>
            <a:lvl4pPr lvl="3" rtl="0" algn="ctr">
              <a:spcBef>
                <a:spcPts val="0"/>
              </a:spcBef>
              <a:spcAft>
                <a:spcPts val="0"/>
              </a:spcAft>
              <a:buSzPts val="6700"/>
              <a:buNone/>
              <a:defRPr sz="6700"/>
            </a:lvl4pPr>
            <a:lvl5pPr lvl="4" rtl="0" algn="ctr">
              <a:spcBef>
                <a:spcPts val="0"/>
              </a:spcBef>
              <a:spcAft>
                <a:spcPts val="0"/>
              </a:spcAft>
              <a:buSzPts val="6700"/>
              <a:buNone/>
              <a:defRPr sz="6700"/>
            </a:lvl5pPr>
            <a:lvl6pPr lvl="5" rtl="0" algn="ctr">
              <a:spcBef>
                <a:spcPts val="0"/>
              </a:spcBef>
              <a:spcAft>
                <a:spcPts val="0"/>
              </a:spcAft>
              <a:buSzPts val="6700"/>
              <a:buNone/>
              <a:defRPr sz="6700"/>
            </a:lvl6pPr>
            <a:lvl7pPr lvl="6" rtl="0" algn="ctr">
              <a:spcBef>
                <a:spcPts val="0"/>
              </a:spcBef>
              <a:spcAft>
                <a:spcPts val="0"/>
              </a:spcAft>
              <a:buSzPts val="6700"/>
              <a:buNone/>
              <a:defRPr sz="6700"/>
            </a:lvl7pPr>
            <a:lvl8pPr lvl="7" rtl="0" algn="ctr">
              <a:spcBef>
                <a:spcPts val="0"/>
              </a:spcBef>
              <a:spcAft>
                <a:spcPts val="0"/>
              </a:spcAft>
              <a:buSzPts val="6700"/>
              <a:buNone/>
              <a:defRPr sz="6700"/>
            </a:lvl8pPr>
            <a:lvl9pPr lvl="8" rtl="0" algn="ctr">
              <a:spcBef>
                <a:spcPts val="0"/>
              </a:spcBef>
              <a:spcAft>
                <a:spcPts val="0"/>
              </a:spcAft>
              <a:buSzPts val="6700"/>
              <a:buNone/>
              <a:defRPr sz="6700"/>
            </a:lvl9pPr>
          </a:lstStyle>
          <a:p>
            <a:r>
              <a:t>xx%</a:t>
            </a:r>
          </a:p>
        </p:txBody>
      </p:sp>
      <p:sp>
        <p:nvSpPr>
          <p:cNvPr id="2480" name="Google Shape;2480;p21"/>
          <p:cNvSpPr txBox="1"/>
          <p:nvPr>
            <p:ph idx="5" type="subTitle"/>
          </p:nvPr>
        </p:nvSpPr>
        <p:spPr>
          <a:xfrm>
            <a:off x="6393000" y="2760150"/>
            <a:ext cx="20310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2481" name="Shape 2481"/>
        <p:cNvGrpSpPr/>
        <p:nvPr/>
      </p:nvGrpSpPr>
      <p:grpSpPr>
        <a:xfrm>
          <a:off x="0" y="0"/>
          <a:ext cx="0" cy="0"/>
          <a:chOff x="0" y="0"/>
          <a:chExt cx="0" cy="0"/>
        </a:xfrm>
      </p:grpSpPr>
      <p:grpSp>
        <p:nvGrpSpPr>
          <p:cNvPr id="2482" name="Google Shape;2482;p22"/>
          <p:cNvGrpSpPr/>
          <p:nvPr/>
        </p:nvGrpSpPr>
        <p:grpSpPr>
          <a:xfrm rot="10800000">
            <a:off x="-1069863" y="-19484"/>
            <a:ext cx="11856973" cy="3949123"/>
            <a:chOff x="-1895475" y="2684875"/>
            <a:chExt cx="9813750" cy="3268600"/>
          </a:xfrm>
        </p:grpSpPr>
        <p:sp>
          <p:nvSpPr>
            <p:cNvPr id="2483" name="Google Shape;2483;p22"/>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2"/>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2"/>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2"/>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2"/>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2"/>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2"/>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2"/>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2"/>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2"/>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2"/>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2"/>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2"/>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2"/>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2"/>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2"/>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2"/>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2"/>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2"/>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2"/>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2"/>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2"/>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2"/>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2"/>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2"/>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2"/>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2"/>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2"/>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2"/>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2"/>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2"/>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2"/>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2"/>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2"/>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22"/>
          <p:cNvGrpSpPr/>
          <p:nvPr/>
        </p:nvGrpSpPr>
        <p:grpSpPr>
          <a:xfrm flipH="1">
            <a:off x="399205" y="155022"/>
            <a:ext cx="8576082" cy="4845464"/>
            <a:chOff x="3490760" y="3205574"/>
            <a:chExt cx="3292036" cy="1859992"/>
          </a:xfrm>
        </p:grpSpPr>
        <p:sp>
          <p:nvSpPr>
            <p:cNvPr id="2518" name="Google Shape;2518;p22"/>
            <p:cNvSpPr/>
            <p:nvPr/>
          </p:nvSpPr>
          <p:spPr>
            <a:xfrm>
              <a:off x="6757096" y="4569020"/>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2"/>
            <p:cNvSpPr/>
            <p:nvPr/>
          </p:nvSpPr>
          <p:spPr>
            <a:xfrm>
              <a:off x="5068420" y="3439843"/>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2"/>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2"/>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2"/>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2"/>
            <p:cNvSpPr/>
            <p:nvPr/>
          </p:nvSpPr>
          <p:spPr>
            <a:xfrm>
              <a:off x="3490760"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2"/>
            <p:cNvSpPr/>
            <p:nvPr/>
          </p:nvSpPr>
          <p:spPr>
            <a:xfrm>
              <a:off x="5460197" y="4061596"/>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2"/>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6" name="Google Shape;2526;p22"/>
          <p:cNvGrpSpPr/>
          <p:nvPr/>
        </p:nvGrpSpPr>
        <p:grpSpPr>
          <a:xfrm>
            <a:off x="719858" y="4603480"/>
            <a:ext cx="862570" cy="258597"/>
            <a:chOff x="8333950" y="1178400"/>
            <a:chExt cx="521600" cy="156375"/>
          </a:xfrm>
        </p:grpSpPr>
        <p:sp>
          <p:nvSpPr>
            <p:cNvPr id="2527" name="Google Shape;2527;p22"/>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2"/>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2"/>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2"/>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2"/>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2"/>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2"/>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2"/>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2"/>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2"/>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2"/>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2"/>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2"/>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2"/>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2"/>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2"/>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2"/>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2"/>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2"/>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2"/>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2"/>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2"/>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2"/>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2"/>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2"/>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2"/>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2"/>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2"/>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2"/>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2"/>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2"/>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2"/>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2"/>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2"/>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2"/>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2"/>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2"/>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2"/>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2"/>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2"/>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2"/>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2"/>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2"/>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2"/>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2"/>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2"/>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2"/>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2"/>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2"/>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2"/>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2"/>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2"/>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2"/>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2"/>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2"/>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2"/>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2"/>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2"/>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2"/>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2"/>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2"/>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2"/>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2"/>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2"/>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2"/>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2"/>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2"/>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2"/>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2"/>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2"/>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2"/>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2"/>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2"/>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2"/>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2"/>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2"/>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2"/>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2"/>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2"/>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2"/>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2"/>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2"/>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2"/>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2"/>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1" name="Google Shape;2611;p22"/>
          <p:cNvGrpSpPr/>
          <p:nvPr/>
        </p:nvGrpSpPr>
        <p:grpSpPr>
          <a:xfrm>
            <a:off x="6364450" y="4104150"/>
            <a:ext cx="2392375" cy="1046200"/>
            <a:chOff x="6364450" y="4104150"/>
            <a:chExt cx="2392375" cy="1046200"/>
          </a:xfrm>
        </p:grpSpPr>
        <p:sp>
          <p:nvSpPr>
            <p:cNvPr id="2612" name="Google Shape;2612;p22"/>
            <p:cNvSpPr/>
            <p:nvPr/>
          </p:nvSpPr>
          <p:spPr>
            <a:xfrm flipH="1" rot="10800000">
              <a:off x="6364450" y="47740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2"/>
            <p:cNvSpPr/>
            <p:nvPr/>
          </p:nvSpPr>
          <p:spPr>
            <a:xfrm flipH="1" rot="10800000">
              <a:off x="8482725" y="41711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2"/>
            <p:cNvSpPr/>
            <p:nvPr/>
          </p:nvSpPr>
          <p:spPr>
            <a:xfrm flipH="1" rot="10800000">
              <a:off x="7644025" y="507235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2"/>
            <p:cNvSpPr/>
            <p:nvPr/>
          </p:nvSpPr>
          <p:spPr>
            <a:xfrm flipH="1" rot="10800000">
              <a:off x="7796200" y="410415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2"/>
            <p:cNvSpPr/>
            <p:nvPr/>
          </p:nvSpPr>
          <p:spPr>
            <a:xfrm flipH="1" rot="10800000">
              <a:off x="8678825" y="486207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7" name="Google Shape;2617;p22"/>
          <p:cNvSpPr txBox="1"/>
          <p:nvPr>
            <p:ph type="title"/>
          </p:nvPr>
        </p:nvSpPr>
        <p:spPr>
          <a:xfrm>
            <a:off x="720000" y="779475"/>
            <a:ext cx="3340200" cy="2595300"/>
          </a:xfrm>
          <a:prstGeom prst="rect">
            <a:avLst/>
          </a:prstGeom>
        </p:spPr>
        <p:txBody>
          <a:bodyPr anchorCtr="0" anchor="ctr" bIns="0" lIns="0" spcFirstLastPara="1" rIns="0" wrap="square" tIns="0">
            <a:noAutofit/>
          </a:bodyPr>
          <a:lstStyle>
            <a:lvl1pPr lvl="0" rtl="0" algn="r">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18" name="Google Shape;2618;p22"/>
          <p:cNvSpPr txBox="1"/>
          <p:nvPr>
            <p:ph idx="1" type="subTitle"/>
          </p:nvPr>
        </p:nvSpPr>
        <p:spPr>
          <a:xfrm>
            <a:off x="720000" y="3374925"/>
            <a:ext cx="3340200" cy="989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2619" name="Shape 2619"/>
        <p:cNvGrpSpPr/>
        <p:nvPr/>
      </p:nvGrpSpPr>
      <p:grpSpPr>
        <a:xfrm>
          <a:off x="0" y="0"/>
          <a:ext cx="0" cy="0"/>
          <a:chOff x="0" y="0"/>
          <a:chExt cx="0" cy="0"/>
        </a:xfrm>
      </p:grpSpPr>
      <p:grpSp>
        <p:nvGrpSpPr>
          <p:cNvPr id="2620" name="Google Shape;2620;p23"/>
          <p:cNvGrpSpPr/>
          <p:nvPr/>
        </p:nvGrpSpPr>
        <p:grpSpPr>
          <a:xfrm rot="10800000">
            <a:off x="-1069863" y="718253"/>
            <a:ext cx="11856973" cy="3949123"/>
            <a:chOff x="-1895475" y="2684875"/>
            <a:chExt cx="9813750" cy="3268600"/>
          </a:xfrm>
        </p:grpSpPr>
        <p:sp>
          <p:nvSpPr>
            <p:cNvPr id="2621" name="Google Shape;2621;p23"/>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3"/>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3"/>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3"/>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3"/>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3"/>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3"/>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3"/>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3"/>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3"/>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3"/>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3"/>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3"/>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3"/>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3"/>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3"/>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3"/>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3"/>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3"/>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3"/>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3"/>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3"/>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3"/>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3"/>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3"/>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3"/>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3"/>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3"/>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3"/>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3"/>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3"/>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3"/>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3"/>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3"/>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23"/>
          <p:cNvGrpSpPr/>
          <p:nvPr/>
        </p:nvGrpSpPr>
        <p:grpSpPr>
          <a:xfrm rot="-5400000">
            <a:off x="1264100" y="-4100"/>
            <a:ext cx="365800" cy="1454000"/>
            <a:chOff x="6860300" y="2466325"/>
            <a:chExt cx="365800" cy="1454000"/>
          </a:xfrm>
        </p:grpSpPr>
        <p:sp>
          <p:nvSpPr>
            <p:cNvPr id="2656" name="Google Shape;2656;p23"/>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3"/>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3"/>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3"/>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3"/>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3"/>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3"/>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3"/>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3"/>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3"/>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3"/>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3"/>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3"/>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3"/>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3"/>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3"/>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3"/>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3"/>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3"/>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3"/>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3"/>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3"/>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3"/>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3"/>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3"/>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3"/>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3"/>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3"/>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3"/>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3"/>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3"/>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3"/>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3"/>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3"/>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3"/>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3"/>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3"/>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3"/>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3"/>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3"/>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3"/>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3"/>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3"/>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3"/>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3"/>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3"/>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3"/>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3"/>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3"/>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3"/>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3"/>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3"/>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3"/>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9" name="Google Shape;2709;p23"/>
          <p:cNvGrpSpPr/>
          <p:nvPr/>
        </p:nvGrpSpPr>
        <p:grpSpPr>
          <a:xfrm flipH="1">
            <a:off x="399205" y="155022"/>
            <a:ext cx="8576082" cy="4863517"/>
            <a:chOff x="3490760" y="3205574"/>
            <a:chExt cx="3292036" cy="1866922"/>
          </a:xfrm>
        </p:grpSpPr>
        <p:sp>
          <p:nvSpPr>
            <p:cNvPr id="2710" name="Google Shape;2710;p23"/>
            <p:cNvSpPr/>
            <p:nvPr/>
          </p:nvSpPr>
          <p:spPr>
            <a:xfrm>
              <a:off x="6757096" y="4569020"/>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3"/>
            <p:cNvSpPr/>
            <p:nvPr/>
          </p:nvSpPr>
          <p:spPr>
            <a:xfrm>
              <a:off x="5068420" y="3439843"/>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3"/>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3"/>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3"/>
            <p:cNvSpPr/>
            <p:nvPr/>
          </p:nvSpPr>
          <p:spPr>
            <a:xfrm>
              <a:off x="4000503" y="5047371"/>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3"/>
            <p:cNvSpPr/>
            <p:nvPr/>
          </p:nvSpPr>
          <p:spPr>
            <a:xfrm>
              <a:off x="3490760"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3"/>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7" name="Google Shape;2717;p23"/>
          <p:cNvSpPr txBox="1"/>
          <p:nvPr>
            <p:ph type="title"/>
          </p:nvPr>
        </p:nvSpPr>
        <p:spPr>
          <a:xfrm>
            <a:off x="1195551" y="1203450"/>
            <a:ext cx="2785800" cy="1747200"/>
          </a:xfrm>
          <a:prstGeom prst="rect">
            <a:avLst/>
          </a:prstGeom>
        </p:spPr>
        <p:txBody>
          <a:bodyPr anchorCtr="0" anchor="ctr" bIns="0" lIns="0" spcFirstLastPara="1" rIns="0" wrap="square" tIns="0">
            <a:noAutofit/>
          </a:bodyPr>
          <a:lstStyle>
            <a:lvl1pPr lvl="0" rtl="0" algn="r">
              <a:spcBef>
                <a:spcPts val="0"/>
              </a:spcBef>
              <a:spcAft>
                <a:spcPts val="0"/>
              </a:spcAft>
              <a:buSzPts val="36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18" name="Google Shape;2718;p23"/>
          <p:cNvSpPr txBox="1"/>
          <p:nvPr>
            <p:ph idx="1" type="subTitle"/>
          </p:nvPr>
        </p:nvSpPr>
        <p:spPr>
          <a:xfrm>
            <a:off x="899350" y="2950950"/>
            <a:ext cx="3081900" cy="989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2719" name="Shape 2719"/>
        <p:cNvGrpSpPr/>
        <p:nvPr/>
      </p:nvGrpSpPr>
      <p:grpSpPr>
        <a:xfrm>
          <a:off x="0" y="0"/>
          <a:ext cx="0" cy="0"/>
          <a:chOff x="0" y="0"/>
          <a:chExt cx="0" cy="0"/>
        </a:xfrm>
      </p:grpSpPr>
      <p:grpSp>
        <p:nvGrpSpPr>
          <p:cNvPr id="2720" name="Google Shape;2720;p24"/>
          <p:cNvGrpSpPr/>
          <p:nvPr/>
        </p:nvGrpSpPr>
        <p:grpSpPr>
          <a:xfrm flipH="1" rot="10800000">
            <a:off x="-1679463" y="718253"/>
            <a:ext cx="11856973" cy="3949123"/>
            <a:chOff x="-1895475" y="2684875"/>
            <a:chExt cx="9813750" cy="3268600"/>
          </a:xfrm>
        </p:grpSpPr>
        <p:sp>
          <p:nvSpPr>
            <p:cNvPr id="2721" name="Google Shape;2721;p24"/>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4"/>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4"/>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4"/>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4"/>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4"/>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4"/>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4"/>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4"/>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4"/>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4"/>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4"/>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4"/>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4"/>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4"/>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4"/>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4"/>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4"/>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4"/>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4"/>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4"/>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4"/>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4"/>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4"/>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4"/>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4"/>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4"/>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4"/>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4"/>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4"/>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4"/>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4"/>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4"/>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4"/>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5" name="Google Shape;2755;p24"/>
          <p:cNvGrpSpPr/>
          <p:nvPr/>
        </p:nvGrpSpPr>
        <p:grpSpPr>
          <a:xfrm flipH="1" rot="5400000">
            <a:off x="7514096" y="4059400"/>
            <a:ext cx="365800" cy="1454000"/>
            <a:chOff x="6860300" y="2466325"/>
            <a:chExt cx="365800" cy="1454000"/>
          </a:xfrm>
        </p:grpSpPr>
        <p:sp>
          <p:nvSpPr>
            <p:cNvPr id="2756" name="Google Shape;2756;p24"/>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4"/>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4"/>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4"/>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4"/>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4"/>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4"/>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4"/>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4"/>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4"/>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4"/>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4"/>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4"/>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4"/>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4"/>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4"/>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4"/>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4"/>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4"/>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4"/>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4"/>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4"/>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4"/>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4"/>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4"/>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4"/>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4"/>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4"/>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4"/>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4"/>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4"/>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4"/>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4"/>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4"/>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4"/>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4"/>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4"/>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4"/>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4"/>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4"/>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4"/>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4"/>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4"/>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4"/>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4"/>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4"/>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4"/>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4"/>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4"/>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4"/>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4"/>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4"/>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4"/>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9" name="Google Shape;2809;p24"/>
          <p:cNvGrpSpPr/>
          <p:nvPr/>
        </p:nvGrpSpPr>
        <p:grpSpPr>
          <a:xfrm>
            <a:off x="132359" y="155022"/>
            <a:ext cx="8576082" cy="4863517"/>
            <a:chOff x="3490760" y="3205574"/>
            <a:chExt cx="3292036" cy="1866922"/>
          </a:xfrm>
        </p:grpSpPr>
        <p:sp>
          <p:nvSpPr>
            <p:cNvPr id="2810" name="Google Shape;2810;p24"/>
            <p:cNvSpPr/>
            <p:nvPr/>
          </p:nvSpPr>
          <p:spPr>
            <a:xfrm>
              <a:off x="6757096" y="4569020"/>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4"/>
            <p:cNvSpPr/>
            <p:nvPr/>
          </p:nvSpPr>
          <p:spPr>
            <a:xfrm>
              <a:off x="5068420" y="3439843"/>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4"/>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4"/>
            <p:cNvSpPr/>
            <p:nvPr/>
          </p:nvSpPr>
          <p:spPr>
            <a:xfrm>
              <a:off x="6502676" y="3717496"/>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4"/>
            <p:cNvSpPr/>
            <p:nvPr/>
          </p:nvSpPr>
          <p:spPr>
            <a:xfrm>
              <a:off x="4000503" y="5047371"/>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4"/>
            <p:cNvSpPr/>
            <p:nvPr/>
          </p:nvSpPr>
          <p:spPr>
            <a:xfrm>
              <a:off x="3490760"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4"/>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7" name="Google Shape;2817;p24"/>
          <p:cNvSpPr txBox="1"/>
          <p:nvPr>
            <p:ph type="title"/>
          </p:nvPr>
        </p:nvSpPr>
        <p:spPr>
          <a:xfrm>
            <a:off x="4908713" y="1203450"/>
            <a:ext cx="2526000" cy="17472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18" name="Google Shape;2818;p24"/>
          <p:cNvSpPr txBox="1"/>
          <p:nvPr>
            <p:ph idx="1" type="subTitle"/>
          </p:nvPr>
        </p:nvSpPr>
        <p:spPr>
          <a:xfrm>
            <a:off x="4908713" y="2950950"/>
            <a:ext cx="3147000" cy="989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2819" name="Shape 2819"/>
        <p:cNvGrpSpPr/>
        <p:nvPr/>
      </p:nvGrpSpPr>
      <p:grpSpPr>
        <a:xfrm>
          <a:off x="0" y="0"/>
          <a:ext cx="0" cy="0"/>
          <a:chOff x="0" y="0"/>
          <a:chExt cx="0" cy="0"/>
        </a:xfrm>
      </p:grpSpPr>
      <p:grpSp>
        <p:nvGrpSpPr>
          <p:cNvPr id="2820" name="Google Shape;2820;p25"/>
          <p:cNvGrpSpPr/>
          <p:nvPr/>
        </p:nvGrpSpPr>
        <p:grpSpPr>
          <a:xfrm flipH="1">
            <a:off x="-373663" y="2044691"/>
            <a:ext cx="11856973" cy="3949123"/>
            <a:chOff x="-1895475" y="2684875"/>
            <a:chExt cx="9813750" cy="3268600"/>
          </a:xfrm>
        </p:grpSpPr>
        <p:sp>
          <p:nvSpPr>
            <p:cNvPr id="2821" name="Google Shape;2821;p25"/>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5"/>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5"/>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5"/>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5"/>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5"/>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5"/>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5"/>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5"/>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5"/>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5"/>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5"/>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5"/>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5"/>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5"/>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5"/>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5"/>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5"/>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5"/>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5"/>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5"/>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5"/>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5"/>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5"/>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5"/>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5"/>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5"/>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5"/>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5"/>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5"/>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5"/>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5"/>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5"/>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5"/>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5" name="Google Shape;2855;p25"/>
          <p:cNvGrpSpPr/>
          <p:nvPr/>
        </p:nvGrpSpPr>
        <p:grpSpPr>
          <a:xfrm flipH="1">
            <a:off x="719996" y="3326100"/>
            <a:ext cx="365800" cy="1454000"/>
            <a:chOff x="6860300" y="2466325"/>
            <a:chExt cx="365800" cy="1454000"/>
          </a:xfrm>
        </p:grpSpPr>
        <p:sp>
          <p:nvSpPr>
            <p:cNvPr id="2856" name="Google Shape;2856;p25"/>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57" name="Google Shape;2857;p25"/>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58" name="Google Shape;2858;p25"/>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59" name="Google Shape;2859;p25"/>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0" name="Google Shape;2860;p25"/>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1" name="Google Shape;2861;p25"/>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2" name="Google Shape;2862;p25"/>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3" name="Google Shape;2863;p25"/>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4" name="Google Shape;2864;p25"/>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5" name="Google Shape;2865;p25"/>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6" name="Google Shape;2866;p25"/>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7" name="Google Shape;2867;p25"/>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8" name="Google Shape;2868;p25"/>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69" name="Google Shape;2869;p25"/>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0" name="Google Shape;2870;p25"/>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1" name="Google Shape;2871;p25"/>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2" name="Google Shape;2872;p25"/>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3" name="Google Shape;2873;p25"/>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4" name="Google Shape;2874;p25"/>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5" name="Google Shape;2875;p25"/>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6" name="Google Shape;2876;p25"/>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7" name="Google Shape;2877;p25"/>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8" name="Google Shape;2878;p25"/>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79" name="Google Shape;2879;p25"/>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0" name="Google Shape;2880;p25"/>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1" name="Google Shape;2881;p25"/>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2" name="Google Shape;2882;p25"/>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3" name="Google Shape;2883;p25"/>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4" name="Google Shape;2884;p25"/>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5" name="Google Shape;2885;p25"/>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6" name="Google Shape;2886;p25"/>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7" name="Google Shape;2887;p25"/>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8" name="Google Shape;2888;p25"/>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89" name="Google Shape;2889;p25"/>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0" name="Google Shape;2890;p25"/>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1" name="Google Shape;2891;p25"/>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2" name="Google Shape;2892;p25"/>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3" name="Google Shape;2893;p25"/>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4" name="Google Shape;2894;p25"/>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5" name="Google Shape;2895;p25"/>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6" name="Google Shape;2896;p25"/>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7" name="Google Shape;2897;p25"/>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8" name="Google Shape;2898;p25"/>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899" name="Google Shape;2899;p25"/>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0" name="Google Shape;2900;p25"/>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1" name="Google Shape;2901;p25"/>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2" name="Google Shape;2902;p25"/>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3" name="Google Shape;2903;p25"/>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4" name="Google Shape;2904;p25"/>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5" name="Google Shape;2905;p25"/>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6" name="Google Shape;2906;p25"/>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7" name="Google Shape;2907;p25"/>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08" name="Google Shape;2908;p25"/>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909" name="Google Shape;2909;p25"/>
          <p:cNvGrpSpPr/>
          <p:nvPr/>
        </p:nvGrpSpPr>
        <p:grpSpPr>
          <a:xfrm flipH="1">
            <a:off x="227061" y="181009"/>
            <a:ext cx="8839635" cy="4877855"/>
            <a:chOff x="3723896" y="3186300"/>
            <a:chExt cx="3393204" cy="1872425"/>
          </a:xfrm>
        </p:grpSpPr>
        <p:sp>
          <p:nvSpPr>
            <p:cNvPr id="2910" name="Google Shape;2910;p25"/>
            <p:cNvSpPr/>
            <p:nvPr/>
          </p:nvSpPr>
          <p:spPr>
            <a:xfrm>
              <a:off x="4826575"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5"/>
            <p:cNvSpPr/>
            <p:nvPr/>
          </p:nvSpPr>
          <p:spPr>
            <a:xfrm>
              <a:off x="6033680" y="4229601"/>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5"/>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5"/>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5"/>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5"/>
            <p:cNvSpPr/>
            <p:nvPr/>
          </p:nvSpPr>
          <p:spPr>
            <a:xfrm>
              <a:off x="6513208" y="4909855"/>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5"/>
            <p:cNvSpPr/>
            <p:nvPr/>
          </p:nvSpPr>
          <p:spPr>
            <a:xfrm>
              <a:off x="3887645" y="3264075"/>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5"/>
            <p:cNvSpPr/>
            <p:nvPr/>
          </p:nvSpPr>
          <p:spPr>
            <a:xfrm>
              <a:off x="7055078"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8" name="Google Shape;2918;p25"/>
          <p:cNvSpPr txBox="1"/>
          <p:nvPr>
            <p:ph type="title"/>
          </p:nvPr>
        </p:nvSpPr>
        <p:spPr>
          <a:xfrm>
            <a:off x="4572000" y="418525"/>
            <a:ext cx="3852000" cy="926700"/>
          </a:xfrm>
          <a:prstGeom prst="rect">
            <a:avLst/>
          </a:prstGeom>
        </p:spPr>
        <p:txBody>
          <a:bodyPr anchorCtr="0" anchor="ctr" bIns="0" lIns="0" spcFirstLastPara="1" rIns="0" wrap="square" tIns="0">
            <a:noAutofit/>
          </a:bodyPr>
          <a:lstStyle>
            <a:lvl1pPr lvl="0" rtl="0" algn="r">
              <a:spcBef>
                <a:spcPts val="0"/>
              </a:spcBef>
              <a:spcAft>
                <a:spcPts val="0"/>
              </a:spcAft>
              <a:buSzPts val="3600"/>
              <a:buNone/>
              <a:defRPr sz="6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19" name="Google Shape;2919;p25"/>
          <p:cNvSpPr txBox="1"/>
          <p:nvPr>
            <p:ph idx="1" type="subTitle"/>
          </p:nvPr>
        </p:nvSpPr>
        <p:spPr>
          <a:xfrm>
            <a:off x="5687950" y="2360550"/>
            <a:ext cx="2736000" cy="9267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20" name="Google Shape;2920;p25"/>
          <p:cNvSpPr txBox="1"/>
          <p:nvPr>
            <p:ph idx="2" type="subTitle"/>
          </p:nvPr>
        </p:nvSpPr>
        <p:spPr>
          <a:xfrm>
            <a:off x="5147725" y="2009100"/>
            <a:ext cx="3276000" cy="351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21" name="Google Shape;2921;p25"/>
          <p:cNvSpPr txBox="1"/>
          <p:nvPr/>
        </p:nvSpPr>
        <p:spPr>
          <a:xfrm>
            <a:off x="5102075" y="3608675"/>
            <a:ext cx="3321900" cy="659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r>
              <a:rPr lang="en" sz="1200">
                <a:solidFill>
                  <a:schemeClr val="dk2"/>
                </a:solidFill>
                <a:latin typeface="Fira Sans Light"/>
                <a:ea typeface="Fira Sans Light"/>
                <a:cs typeface="Fira Sans Light"/>
                <a:sym typeface="Fira Sans Light"/>
              </a:rPr>
              <a:t>CREDITS: This presentation template was created by </a:t>
            </a:r>
            <a:r>
              <a:rPr b="1" lang="en" sz="1200">
                <a:solidFill>
                  <a:schemeClr val="dk1"/>
                </a:solidFill>
                <a:uFill>
                  <a:noFill/>
                </a:uFill>
                <a:latin typeface="Fira Sans"/>
                <a:ea typeface="Fira Sans"/>
                <a:cs typeface="Fira Sans"/>
                <a:sym typeface="Fira Sans"/>
                <a:hlinkClick r:id="rId2">
                  <a:extLst>
                    <a:ext uri="{A12FA001-AC4F-418D-AE19-62706E023703}">
                      <ahyp:hlinkClr val="tx"/>
                    </a:ext>
                  </a:extLst>
                </a:hlinkClick>
              </a:rPr>
              <a:t>Slidesgo</a:t>
            </a:r>
            <a:r>
              <a:rPr lang="en" sz="1200">
                <a:solidFill>
                  <a:schemeClr val="dk2"/>
                </a:solidFill>
                <a:latin typeface="Fira Sans Light"/>
                <a:ea typeface="Fira Sans Light"/>
                <a:cs typeface="Fira Sans Light"/>
                <a:sym typeface="Fira Sans Light"/>
              </a:rPr>
              <a:t>, including icons by </a:t>
            </a:r>
            <a:r>
              <a:rPr b="1" lang="en" sz="1200">
                <a:solidFill>
                  <a:schemeClr val="dk1"/>
                </a:solidFill>
                <a:uFill>
                  <a:noFill/>
                </a:uFill>
                <a:latin typeface="Fira Sans"/>
                <a:ea typeface="Fira Sans"/>
                <a:cs typeface="Fira Sans"/>
                <a:sym typeface="Fira Sans"/>
                <a:hlinkClick r:id="rId3">
                  <a:extLst>
                    <a:ext uri="{A12FA001-AC4F-418D-AE19-62706E023703}">
                      <ahyp:hlinkClr val="tx"/>
                    </a:ext>
                  </a:extLst>
                </a:hlinkClick>
              </a:rPr>
              <a:t>Flaticon</a:t>
            </a:r>
            <a:r>
              <a:rPr lang="en" sz="1200">
                <a:solidFill>
                  <a:schemeClr val="dk2"/>
                </a:solidFill>
                <a:latin typeface="Fira Sans Light"/>
                <a:ea typeface="Fira Sans Light"/>
                <a:cs typeface="Fira Sans Light"/>
                <a:sym typeface="Fira Sans Light"/>
              </a:rPr>
              <a:t>, and infographics &amp; images by </a:t>
            </a:r>
            <a:r>
              <a:rPr b="1" lang="en" sz="1200">
                <a:solidFill>
                  <a:schemeClr val="dk1"/>
                </a:solidFill>
                <a:uFill>
                  <a:noFill/>
                </a:uFill>
                <a:latin typeface="Fira Sans"/>
                <a:ea typeface="Fira Sans"/>
                <a:cs typeface="Fira Sans"/>
                <a:sym typeface="Fira Sans"/>
                <a:hlinkClick r:id="rId4">
                  <a:extLst>
                    <a:ext uri="{A12FA001-AC4F-418D-AE19-62706E023703}">
                      <ahyp:hlinkClr val="tx"/>
                    </a:ext>
                  </a:extLst>
                </a:hlinkClick>
              </a:rPr>
              <a:t>Freepik</a:t>
            </a:r>
            <a:endParaRPr sz="1200">
              <a:solidFill>
                <a:schemeClr val="dk2"/>
              </a:solidFill>
              <a:latin typeface="Fira Sans Light"/>
              <a:ea typeface="Fira Sans Light"/>
              <a:cs typeface="Fira Sans Light"/>
              <a:sym typeface="Fira Sans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2922" name="Shape 2922"/>
        <p:cNvGrpSpPr/>
        <p:nvPr/>
      </p:nvGrpSpPr>
      <p:grpSpPr>
        <a:xfrm>
          <a:off x="0" y="0"/>
          <a:ext cx="0" cy="0"/>
          <a:chOff x="0" y="0"/>
          <a:chExt cx="0" cy="0"/>
        </a:xfrm>
      </p:grpSpPr>
      <p:grpSp>
        <p:nvGrpSpPr>
          <p:cNvPr id="2923" name="Google Shape;2923;p26"/>
          <p:cNvGrpSpPr/>
          <p:nvPr/>
        </p:nvGrpSpPr>
        <p:grpSpPr>
          <a:xfrm rot="10800000">
            <a:off x="-1043488" y="2202143"/>
            <a:ext cx="11856973" cy="3949123"/>
            <a:chOff x="-1895475" y="2684875"/>
            <a:chExt cx="9813750" cy="3268600"/>
          </a:xfrm>
        </p:grpSpPr>
        <p:sp>
          <p:nvSpPr>
            <p:cNvPr id="2924" name="Google Shape;2924;p26"/>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6"/>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6"/>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6"/>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6"/>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6"/>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6"/>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6"/>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6"/>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6"/>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6"/>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6"/>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6"/>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6"/>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6"/>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6"/>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6"/>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6"/>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6"/>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6"/>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6"/>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6"/>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6"/>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6"/>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6"/>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6"/>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6"/>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6"/>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6"/>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6"/>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6"/>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6"/>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6"/>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6"/>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8" name="Google Shape;2958;p26"/>
          <p:cNvGrpSpPr/>
          <p:nvPr/>
        </p:nvGrpSpPr>
        <p:grpSpPr>
          <a:xfrm>
            <a:off x="5098325" y="300775"/>
            <a:ext cx="3325675" cy="12000"/>
            <a:chOff x="4016850" y="529025"/>
            <a:chExt cx="3325675" cy="12000"/>
          </a:xfrm>
        </p:grpSpPr>
        <p:sp>
          <p:nvSpPr>
            <p:cNvPr id="2959" name="Google Shape;2959;p26"/>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6"/>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6"/>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2" name="Google Shape;2962;p26"/>
          <p:cNvGrpSpPr/>
          <p:nvPr/>
        </p:nvGrpSpPr>
        <p:grpSpPr>
          <a:xfrm>
            <a:off x="130100" y="181009"/>
            <a:ext cx="8839635" cy="4858789"/>
            <a:chOff x="3723896" y="3186300"/>
            <a:chExt cx="3393204" cy="1865107"/>
          </a:xfrm>
        </p:grpSpPr>
        <p:sp>
          <p:nvSpPr>
            <p:cNvPr id="2963" name="Google Shape;2963;p26"/>
            <p:cNvSpPr/>
            <p:nvPr/>
          </p:nvSpPr>
          <p:spPr>
            <a:xfrm>
              <a:off x="7049599" y="4656771"/>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6"/>
            <p:cNvSpPr/>
            <p:nvPr/>
          </p:nvSpPr>
          <p:spPr>
            <a:xfrm>
              <a:off x="5097670" y="5019360"/>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6"/>
            <p:cNvSpPr/>
            <p:nvPr/>
          </p:nvSpPr>
          <p:spPr>
            <a:xfrm>
              <a:off x="3924710"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6"/>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6"/>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6"/>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6"/>
            <p:cNvSpPr/>
            <p:nvPr/>
          </p:nvSpPr>
          <p:spPr>
            <a:xfrm>
              <a:off x="6542459" y="5026856"/>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6"/>
            <p:cNvSpPr/>
            <p:nvPr/>
          </p:nvSpPr>
          <p:spPr>
            <a:xfrm>
              <a:off x="4648153" y="3732080"/>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6"/>
            <p:cNvSpPr/>
            <p:nvPr/>
          </p:nvSpPr>
          <p:spPr>
            <a:xfrm>
              <a:off x="4802803"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2972" name="Shape 2972"/>
        <p:cNvGrpSpPr/>
        <p:nvPr/>
      </p:nvGrpSpPr>
      <p:grpSpPr>
        <a:xfrm>
          <a:off x="0" y="0"/>
          <a:ext cx="0" cy="0"/>
          <a:chOff x="0" y="0"/>
          <a:chExt cx="0" cy="0"/>
        </a:xfrm>
      </p:grpSpPr>
      <p:grpSp>
        <p:nvGrpSpPr>
          <p:cNvPr id="2973" name="Google Shape;2973;p27"/>
          <p:cNvGrpSpPr/>
          <p:nvPr/>
        </p:nvGrpSpPr>
        <p:grpSpPr>
          <a:xfrm flipH="1" rot="10800000">
            <a:off x="-1780963" y="-19484"/>
            <a:ext cx="11856973" cy="3949123"/>
            <a:chOff x="-1895475" y="2684875"/>
            <a:chExt cx="9813750" cy="3268600"/>
          </a:xfrm>
        </p:grpSpPr>
        <p:sp>
          <p:nvSpPr>
            <p:cNvPr id="2974" name="Google Shape;2974;p27"/>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7"/>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7"/>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7"/>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7"/>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7"/>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7"/>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7"/>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7"/>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7"/>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7"/>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7"/>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7"/>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7"/>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7"/>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7"/>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7"/>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7"/>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7"/>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7"/>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7"/>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7"/>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7"/>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7"/>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7"/>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7"/>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7"/>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7"/>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7"/>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7"/>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7"/>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7"/>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7"/>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7"/>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8" name="Google Shape;3008;p27"/>
          <p:cNvGrpSpPr/>
          <p:nvPr/>
        </p:nvGrpSpPr>
        <p:grpSpPr>
          <a:xfrm flipH="1">
            <a:off x="399205" y="155022"/>
            <a:ext cx="8576082" cy="4845464"/>
            <a:chOff x="3490760" y="3205574"/>
            <a:chExt cx="3292036" cy="1859992"/>
          </a:xfrm>
        </p:grpSpPr>
        <p:sp>
          <p:nvSpPr>
            <p:cNvPr id="3009" name="Google Shape;3009;p27"/>
            <p:cNvSpPr/>
            <p:nvPr/>
          </p:nvSpPr>
          <p:spPr>
            <a:xfrm>
              <a:off x="6757096" y="4569020"/>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7"/>
            <p:cNvSpPr/>
            <p:nvPr/>
          </p:nvSpPr>
          <p:spPr>
            <a:xfrm>
              <a:off x="5068420" y="3439843"/>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7"/>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7"/>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7"/>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7"/>
            <p:cNvSpPr/>
            <p:nvPr/>
          </p:nvSpPr>
          <p:spPr>
            <a:xfrm>
              <a:off x="3490760"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7"/>
            <p:cNvSpPr/>
            <p:nvPr/>
          </p:nvSpPr>
          <p:spPr>
            <a:xfrm>
              <a:off x="5460197" y="4061596"/>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7"/>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7" name="Google Shape;3017;p27"/>
          <p:cNvGrpSpPr/>
          <p:nvPr/>
        </p:nvGrpSpPr>
        <p:grpSpPr>
          <a:xfrm>
            <a:off x="719858" y="4603480"/>
            <a:ext cx="862570" cy="258597"/>
            <a:chOff x="8333950" y="1178400"/>
            <a:chExt cx="521600" cy="156375"/>
          </a:xfrm>
        </p:grpSpPr>
        <p:sp>
          <p:nvSpPr>
            <p:cNvPr id="3018" name="Google Shape;3018;p27"/>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7"/>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7"/>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7"/>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7"/>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7"/>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7"/>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7"/>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7"/>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7"/>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7"/>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7"/>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7"/>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7"/>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7"/>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7"/>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7"/>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7"/>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7"/>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7"/>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7"/>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7"/>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7"/>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7"/>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7"/>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7"/>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7"/>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7"/>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7"/>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7"/>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7"/>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7"/>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7"/>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7"/>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7"/>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7"/>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7"/>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7"/>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7"/>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7"/>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7"/>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7"/>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7"/>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7"/>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7"/>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7"/>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7"/>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7"/>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7"/>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7"/>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7"/>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7"/>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7"/>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7"/>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7"/>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7"/>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7"/>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7"/>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7"/>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7"/>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7"/>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7"/>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7"/>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7"/>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7"/>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7"/>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7"/>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7"/>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7"/>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7"/>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7"/>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7"/>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7"/>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7"/>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7"/>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7"/>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7"/>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7"/>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7"/>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7"/>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7"/>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7"/>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7"/>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7"/>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4" name="Shape 324"/>
        <p:cNvGrpSpPr/>
        <p:nvPr/>
      </p:nvGrpSpPr>
      <p:grpSpPr>
        <a:xfrm>
          <a:off x="0" y="0"/>
          <a:ext cx="0" cy="0"/>
          <a:chOff x="0" y="0"/>
          <a:chExt cx="0" cy="0"/>
        </a:xfrm>
      </p:grpSpPr>
      <p:grpSp>
        <p:nvGrpSpPr>
          <p:cNvPr id="325" name="Google Shape;325;p4"/>
          <p:cNvGrpSpPr/>
          <p:nvPr/>
        </p:nvGrpSpPr>
        <p:grpSpPr>
          <a:xfrm flipH="1">
            <a:off x="-298138" y="2044691"/>
            <a:ext cx="11856973" cy="3949123"/>
            <a:chOff x="-1895475" y="2684875"/>
            <a:chExt cx="9813750" cy="3268600"/>
          </a:xfrm>
        </p:grpSpPr>
        <p:sp>
          <p:nvSpPr>
            <p:cNvPr id="326" name="Google Shape;326;p4"/>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4"/>
          <p:cNvGrpSpPr/>
          <p:nvPr/>
        </p:nvGrpSpPr>
        <p:grpSpPr>
          <a:xfrm>
            <a:off x="130100" y="181009"/>
            <a:ext cx="8839635" cy="4877855"/>
            <a:chOff x="3723896" y="3186300"/>
            <a:chExt cx="3393204" cy="1872425"/>
          </a:xfrm>
        </p:grpSpPr>
        <p:sp>
          <p:nvSpPr>
            <p:cNvPr id="361" name="Google Shape;361;p4"/>
            <p:cNvSpPr/>
            <p:nvPr/>
          </p:nvSpPr>
          <p:spPr>
            <a:xfrm>
              <a:off x="4826575"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6033680" y="4229601"/>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3924710"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6513208" y="4909855"/>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3887645" y="3264075"/>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7055078"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4"/>
          <p:cNvGrpSpPr/>
          <p:nvPr/>
        </p:nvGrpSpPr>
        <p:grpSpPr>
          <a:xfrm>
            <a:off x="8018984" y="4603357"/>
            <a:ext cx="810045" cy="242850"/>
            <a:chOff x="8333950" y="1178400"/>
            <a:chExt cx="521600" cy="156375"/>
          </a:xfrm>
        </p:grpSpPr>
        <p:sp>
          <p:nvSpPr>
            <p:cNvPr id="371" name="Google Shape;371;p4"/>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4"/>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6" name="Google Shape;456;p4"/>
          <p:cNvSpPr txBox="1"/>
          <p:nvPr>
            <p:ph idx="1" type="body"/>
          </p:nvPr>
        </p:nvSpPr>
        <p:spPr>
          <a:xfrm>
            <a:off x="720000" y="1280250"/>
            <a:ext cx="7704000" cy="33231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Red Hat Text"/>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7" name="Shape 457"/>
        <p:cNvGrpSpPr/>
        <p:nvPr/>
      </p:nvGrpSpPr>
      <p:grpSpPr>
        <a:xfrm>
          <a:off x="0" y="0"/>
          <a:ext cx="0" cy="0"/>
          <a:chOff x="0" y="0"/>
          <a:chExt cx="0" cy="0"/>
        </a:xfrm>
      </p:grpSpPr>
      <p:grpSp>
        <p:nvGrpSpPr>
          <p:cNvPr id="458" name="Google Shape;458;p5"/>
          <p:cNvGrpSpPr/>
          <p:nvPr/>
        </p:nvGrpSpPr>
        <p:grpSpPr>
          <a:xfrm flipH="1" rot="10800000">
            <a:off x="-1679463" y="-597634"/>
            <a:ext cx="11856973" cy="3949123"/>
            <a:chOff x="-1895475" y="2684875"/>
            <a:chExt cx="9813750" cy="3268600"/>
          </a:xfrm>
        </p:grpSpPr>
        <p:sp>
          <p:nvSpPr>
            <p:cNvPr id="459" name="Google Shape;459;p5"/>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5"/>
          <p:cNvGrpSpPr/>
          <p:nvPr/>
        </p:nvGrpSpPr>
        <p:grpSpPr>
          <a:xfrm>
            <a:off x="8424000" y="3326100"/>
            <a:ext cx="365800" cy="1454000"/>
            <a:chOff x="6860300" y="2466325"/>
            <a:chExt cx="365800" cy="1454000"/>
          </a:xfrm>
        </p:grpSpPr>
        <p:sp>
          <p:nvSpPr>
            <p:cNvPr id="494" name="Google Shape;494;p5"/>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5"/>
          <p:cNvGrpSpPr/>
          <p:nvPr/>
        </p:nvGrpSpPr>
        <p:grpSpPr>
          <a:xfrm>
            <a:off x="130100" y="231222"/>
            <a:ext cx="8839635" cy="4845464"/>
            <a:chOff x="3723896" y="3205574"/>
            <a:chExt cx="3393204" cy="1859992"/>
          </a:xfrm>
        </p:grpSpPr>
        <p:sp>
          <p:nvSpPr>
            <p:cNvPr id="548" name="Google Shape;548;p5"/>
            <p:cNvSpPr/>
            <p:nvPr/>
          </p:nvSpPr>
          <p:spPr>
            <a:xfrm>
              <a:off x="6727846"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
            <p:cNvSpPr/>
            <p:nvPr/>
          </p:nvSpPr>
          <p:spPr>
            <a:xfrm>
              <a:off x="4103159" y="4902359"/>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
            <p:cNvSpPr/>
            <p:nvPr/>
          </p:nvSpPr>
          <p:spPr>
            <a:xfrm>
              <a:off x="6750033" y="3263102"/>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5"/>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6" name="Google Shape;556;p5"/>
          <p:cNvSpPr txBox="1"/>
          <p:nvPr>
            <p:ph idx="1" type="subTitle"/>
          </p:nvPr>
        </p:nvSpPr>
        <p:spPr>
          <a:xfrm>
            <a:off x="1354425" y="2944700"/>
            <a:ext cx="25185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557" name="Google Shape;557;p5"/>
          <p:cNvSpPr txBox="1"/>
          <p:nvPr>
            <p:ph idx="2" type="subTitle"/>
          </p:nvPr>
        </p:nvSpPr>
        <p:spPr>
          <a:xfrm>
            <a:off x="1354425" y="3347600"/>
            <a:ext cx="2518500" cy="82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58" name="Google Shape;558;p5"/>
          <p:cNvSpPr txBox="1"/>
          <p:nvPr>
            <p:ph idx="3" type="subTitle"/>
          </p:nvPr>
        </p:nvSpPr>
        <p:spPr>
          <a:xfrm>
            <a:off x="5271100" y="2944700"/>
            <a:ext cx="2518500" cy="40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000"/>
              <a:buFont typeface="Raleway"/>
              <a:buNone/>
              <a:defRPr b="1" sz="2000">
                <a:solidFill>
                  <a:schemeClr val="dk1"/>
                </a:solidFill>
                <a:latin typeface="Rubik"/>
                <a:ea typeface="Rubik"/>
                <a:cs typeface="Rubik"/>
                <a:sym typeface="Rubik"/>
              </a:defRPr>
            </a:lvl1pPr>
            <a:lvl2pPr lvl="1"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000"/>
              <a:buFont typeface="Raleway"/>
              <a:buNone/>
              <a:defRPr b="1" sz="2000">
                <a:solidFill>
                  <a:schemeClr val="dk1"/>
                </a:solidFill>
                <a:latin typeface="Raleway"/>
                <a:ea typeface="Raleway"/>
                <a:cs typeface="Raleway"/>
                <a:sym typeface="Raleway"/>
              </a:defRPr>
            </a:lvl9pPr>
          </a:lstStyle>
          <a:p/>
        </p:txBody>
      </p:sp>
      <p:sp>
        <p:nvSpPr>
          <p:cNvPr id="559" name="Google Shape;559;p5"/>
          <p:cNvSpPr txBox="1"/>
          <p:nvPr>
            <p:ph idx="4" type="subTitle"/>
          </p:nvPr>
        </p:nvSpPr>
        <p:spPr>
          <a:xfrm>
            <a:off x="5271100" y="3347600"/>
            <a:ext cx="2518500" cy="82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0" name="Shape 560"/>
        <p:cNvGrpSpPr/>
        <p:nvPr/>
      </p:nvGrpSpPr>
      <p:grpSpPr>
        <a:xfrm>
          <a:off x="0" y="0"/>
          <a:ext cx="0" cy="0"/>
          <a:chOff x="0" y="0"/>
          <a:chExt cx="0" cy="0"/>
        </a:xfrm>
      </p:grpSpPr>
      <p:grpSp>
        <p:nvGrpSpPr>
          <p:cNvPr id="561" name="Google Shape;561;p6"/>
          <p:cNvGrpSpPr/>
          <p:nvPr/>
        </p:nvGrpSpPr>
        <p:grpSpPr>
          <a:xfrm rot="10800000">
            <a:off x="-1043488" y="-142022"/>
            <a:ext cx="11856973" cy="3949123"/>
            <a:chOff x="-1895475" y="2684875"/>
            <a:chExt cx="9813750" cy="3268600"/>
          </a:xfrm>
        </p:grpSpPr>
        <p:sp>
          <p:nvSpPr>
            <p:cNvPr id="562" name="Google Shape;562;p6"/>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6"/>
          <p:cNvGrpSpPr/>
          <p:nvPr/>
        </p:nvGrpSpPr>
        <p:grpSpPr>
          <a:xfrm>
            <a:off x="130100" y="231222"/>
            <a:ext cx="8839635" cy="4845464"/>
            <a:chOff x="3723896" y="3205574"/>
            <a:chExt cx="3393204" cy="1859992"/>
          </a:xfrm>
        </p:grpSpPr>
        <p:sp>
          <p:nvSpPr>
            <p:cNvPr id="597" name="Google Shape;597;p6"/>
            <p:cNvSpPr/>
            <p:nvPr/>
          </p:nvSpPr>
          <p:spPr>
            <a:xfrm>
              <a:off x="7049599" y="4978524"/>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5621228" y="5040416"/>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5638521" y="3233851"/>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4238648"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4276298" y="4999819"/>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6"/>
          <p:cNvGrpSpPr/>
          <p:nvPr/>
        </p:nvGrpSpPr>
        <p:grpSpPr>
          <a:xfrm>
            <a:off x="7561433" y="4603480"/>
            <a:ext cx="862570" cy="258597"/>
            <a:chOff x="8333950" y="1178400"/>
            <a:chExt cx="521600" cy="156375"/>
          </a:xfrm>
        </p:grpSpPr>
        <p:sp>
          <p:nvSpPr>
            <p:cNvPr id="605" name="Google Shape;605;p6"/>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6"/>
          <p:cNvSpPr txBox="1"/>
          <p:nvPr>
            <p:ph type="title"/>
          </p:nvPr>
        </p:nvSpPr>
        <p:spPr>
          <a:xfrm>
            <a:off x="720000" y="418525"/>
            <a:ext cx="7704000" cy="572700"/>
          </a:xfrm>
          <a:prstGeom prst="rect">
            <a:avLst/>
          </a:prstGeom>
        </p:spPr>
        <p:txBody>
          <a:bodyPr anchorCtr="0" anchor="ctr"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0" name="Shape 690"/>
        <p:cNvGrpSpPr/>
        <p:nvPr/>
      </p:nvGrpSpPr>
      <p:grpSpPr>
        <a:xfrm>
          <a:off x="0" y="0"/>
          <a:ext cx="0" cy="0"/>
          <a:chOff x="0" y="0"/>
          <a:chExt cx="0" cy="0"/>
        </a:xfrm>
      </p:grpSpPr>
      <p:grpSp>
        <p:nvGrpSpPr>
          <p:cNvPr id="691" name="Google Shape;691;p7"/>
          <p:cNvGrpSpPr/>
          <p:nvPr/>
        </p:nvGrpSpPr>
        <p:grpSpPr>
          <a:xfrm flipH="1" rot="10800000">
            <a:off x="-1679463" y="-142022"/>
            <a:ext cx="11856973" cy="3949123"/>
            <a:chOff x="-1895475" y="2684875"/>
            <a:chExt cx="9813750" cy="3268600"/>
          </a:xfrm>
        </p:grpSpPr>
        <p:sp>
          <p:nvSpPr>
            <p:cNvPr id="692" name="Google Shape;692;p7"/>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7"/>
          <p:cNvGrpSpPr/>
          <p:nvPr/>
        </p:nvGrpSpPr>
        <p:grpSpPr>
          <a:xfrm>
            <a:off x="130100" y="181009"/>
            <a:ext cx="8839635" cy="4858789"/>
            <a:chOff x="3723896" y="3186300"/>
            <a:chExt cx="3393204" cy="1865107"/>
          </a:xfrm>
        </p:grpSpPr>
        <p:sp>
          <p:nvSpPr>
            <p:cNvPr id="727" name="Google Shape;727;p7"/>
            <p:cNvSpPr/>
            <p:nvPr/>
          </p:nvSpPr>
          <p:spPr>
            <a:xfrm>
              <a:off x="7049599" y="4656771"/>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3924710"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6045203" y="5026856"/>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3799894" y="3439577"/>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6411571"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7"/>
          <p:cNvSpPr/>
          <p:nvPr/>
        </p:nvSpPr>
        <p:spPr>
          <a:xfrm flipH="1" rot="10800000">
            <a:off x="7596619" y="3553201"/>
            <a:ext cx="1965184" cy="1965924"/>
          </a:xfrm>
          <a:custGeom>
            <a:rect b="b" l="l" r="r" t="t"/>
            <a:pathLst>
              <a:path extrusionOk="0" h="61082" w="61059">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7"/>
          <p:cNvGrpSpPr/>
          <p:nvPr/>
        </p:nvGrpSpPr>
        <p:grpSpPr>
          <a:xfrm>
            <a:off x="6067950" y="240538"/>
            <a:ext cx="2720300" cy="1298075"/>
            <a:chOff x="895175" y="2842713"/>
            <a:chExt cx="2720300" cy="1298075"/>
          </a:xfrm>
        </p:grpSpPr>
        <p:grpSp>
          <p:nvGrpSpPr>
            <p:cNvPr id="737" name="Google Shape;737;p7"/>
            <p:cNvGrpSpPr/>
            <p:nvPr/>
          </p:nvGrpSpPr>
          <p:grpSpPr>
            <a:xfrm flipH="1">
              <a:off x="1603575" y="2842713"/>
              <a:ext cx="2011900" cy="1298075"/>
              <a:chOff x="6358050" y="-500225"/>
              <a:chExt cx="2011900" cy="1298075"/>
            </a:xfrm>
          </p:grpSpPr>
          <p:sp>
            <p:nvSpPr>
              <p:cNvPr id="738" name="Google Shape;738;p7"/>
              <p:cNvSpPr/>
              <p:nvPr/>
            </p:nvSpPr>
            <p:spPr>
              <a:xfrm>
                <a:off x="6358050" y="-500225"/>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a:off x="6813525" y="924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a:off x="7782100" y="15757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7408100" y="75945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8331550" y="5352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7"/>
            <p:cNvSpPr/>
            <p:nvPr/>
          </p:nvSpPr>
          <p:spPr>
            <a:xfrm flipH="1">
              <a:off x="895175" y="2920725"/>
              <a:ext cx="254700" cy="254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flipH="1">
              <a:off x="1802425" y="3097413"/>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7"/>
          <p:cNvGrpSpPr/>
          <p:nvPr/>
        </p:nvGrpSpPr>
        <p:grpSpPr>
          <a:xfrm>
            <a:off x="7055779" y="2977847"/>
            <a:ext cx="1255603" cy="1256490"/>
            <a:chOff x="1324600" y="82800"/>
            <a:chExt cx="777800" cy="778350"/>
          </a:xfrm>
        </p:grpSpPr>
        <p:sp>
          <p:nvSpPr>
            <p:cNvPr id="746" name="Google Shape;746;p7"/>
            <p:cNvSpPr/>
            <p:nvPr/>
          </p:nvSpPr>
          <p:spPr>
            <a:xfrm>
              <a:off x="1324600" y="82800"/>
              <a:ext cx="777800" cy="778350"/>
            </a:xfrm>
            <a:custGeom>
              <a:rect b="b" l="l" r="r" t="t"/>
              <a:pathLst>
                <a:path extrusionOk="0" fill="none" h="31134" w="31112">
                  <a:moveTo>
                    <a:pt x="31111" y="15567"/>
                  </a:moveTo>
                  <a:cubicBezTo>
                    <a:pt x="31111" y="24172"/>
                    <a:pt x="24150" y="31134"/>
                    <a:pt x="15544" y="31134"/>
                  </a:cubicBezTo>
                  <a:cubicBezTo>
                    <a:pt x="6962" y="31134"/>
                    <a:pt x="0" y="24172"/>
                    <a:pt x="0" y="15567"/>
                  </a:cubicBezTo>
                  <a:cubicBezTo>
                    <a:pt x="0" y="6962"/>
                    <a:pt x="6962" y="0"/>
                    <a:pt x="15544" y="0"/>
                  </a:cubicBezTo>
                  <a:cubicBezTo>
                    <a:pt x="24150" y="0"/>
                    <a:pt x="31111" y="6962"/>
                    <a:pt x="31111" y="15567"/>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a:off x="1385075" y="143275"/>
              <a:ext cx="656825" cy="657400"/>
            </a:xfrm>
            <a:custGeom>
              <a:rect b="b" l="l" r="r" t="t"/>
              <a:pathLst>
                <a:path extrusionOk="0" fill="none" h="26296" w="26273">
                  <a:moveTo>
                    <a:pt x="26273" y="13148"/>
                  </a:moveTo>
                  <a:cubicBezTo>
                    <a:pt x="26273" y="20406"/>
                    <a:pt x="20384" y="26295"/>
                    <a:pt x="13125" y="26295"/>
                  </a:cubicBezTo>
                  <a:cubicBezTo>
                    <a:pt x="5867" y="26295"/>
                    <a:pt x="1" y="20406"/>
                    <a:pt x="1" y="13148"/>
                  </a:cubicBezTo>
                  <a:cubicBezTo>
                    <a:pt x="1" y="5890"/>
                    <a:pt x="5867" y="1"/>
                    <a:pt x="13125" y="1"/>
                  </a:cubicBezTo>
                  <a:cubicBezTo>
                    <a:pt x="20384" y="1"/>
                    <a:pt x="26273" y="5890"/>
                    <a:pt x="26273" y="13148"/>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a:off x="1445575" y="203775"/>
              <a:ext cx="535850" cy="536400"/>
            </a:xfrm>
            <a:custGeom>
              <a:rect b="b" l="l" r="r" t="t"/>
              <a:pathLst>
                <a:path extrusionOk="0" fill="none" h="21456" w="21434">
                  <a:moveTo>
                    <a:pt x="21433" y="10728"/>
                  </a:moveTo>
                  <a:cubicBezTo>
                    <a:pt x="21433" y="16640"/>
                    <a:pt x="16640" y="21456"/>
                    <a:pt x="10705" y="21456"/>
                  </a:cubicBezTo>
                  <a:cubicBezTo>
                    <a:pt x="4794" y="21456"/>
                    <a:pt x="0" y="16640"/>
                    <a:pt x="0" y="10728"/>
                  </a:cubicBezTo>
                  <a:cubicBezTo>
                    <a:pt x="0" y="4816"/>
                    <a:pt x="4794" y="0"/>
                    <a:pt x="10705" y="0"/>
                  </a:cubicBezTo>
                  <a:cubicBezTo>
                    <a:pt x="16640" y="0"/>
                    <a:pt x="21433" y="4816"/>
                    <a:pt x="21433" y="10728"/>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1506050" y="264825"/>
              <a:ext cx="414875" cy="414300"/>
            </a:xfrm>
            <a:custGeom>
              <a:rect b="b" l="l" r="r" t="t"/>
              <a:pathLst>
                <a:path extrusionOk="0" fill="none" h="16572" w="16595">
                  <a:moveTo>
                    <a:pt x="16595" y="8286"/>
                  </a:moveTo>
                  <a:cubicBezTo>
                    <a:pt x="16595" y="12874"/>
                    <a:pt x="12874" y="16572"/>
                    <a:pt x="8286" y="16572"/>
                  </a:cubicBezTo>
                  <a:cubicBezTo>
                    <a:pt x="3721" y="16572"/>
                    <a:pt x="1" y="12874"/>
                    <a:pt x="1" y="8286"/>
                  </a:cubicBezTo>
                  <a:cubicBezTo>
                    <a:pt x="1" y="3698"/>
                    <a:pt x="3721" y="0"/>
                    <a:pt x="8286" y="0"/>
                  </a:cubicBezTo>
                  <a:cubicBezTo>
                    <a:pt x="12874" y="0"/>
                    <a:pt x="16595" y="3698"/>
                    <a:pt x="16595" y="8286"/>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a:off x="1566550" y="325300"/>
              <a:ext cx="293900" cy="293350"/>
            </a:xfrm>
            <a:custGeom>
              <a:rect b="b" l="l" r="r" t="t"/>
              <a:pathLst>
                <a:path extrusionOk="0" fill="none" h="11734" w="11756">
                  <a:moveTo>
                    <a:pt x="11755" y="5867"/>
                  </a:moveTo>
                  <a:cubicBezTo>
                    <a:pt x="11755" y="9108"/>
                    <a:pt x="9108" y="11733"/>
                    <a:pt x="5866" y="11733"/>
                  </a:cubicBezTo>
                  <a:cubicBezTo>
                    <a:pt x="2625" y="11733"/>
                    <a:pt x="0" y="9108"/>
                    <a:pt x="0" y="5867"/>
                  </a:cubicBezTo>
                  <a:cubicBezTo>
                    <a:pt x="0" y="2626"/>
                    <a:pt x="2625" y="1"/>
                    <a:pt x="5866" y="1"/>
                  </a:cubicBezTo>
                  <a:cubicBezTo>
                    <a:pt x="9108" y="1"/>
                    <a:pt x="11755" y="2626"/>
                    <a:pt x="11755" y="5867"/>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a:off x="1627025" y="385800"/>
              <a:ext cx="172925" cy="172350"/>
            </a:xfrm>
            <a:custGeom>
              <a:rect b="b" l="l" r="r" t="t"/>
              <a:pathLst>
                <a:path extrusionOk="0" fill="none" h="6894" w="6917">
                  <a:moveTo>
                    <a:pt x="6917" y="3447"/>
                  </a:moveTo>
                  <a:cubicBezTo>
                    <a:pt x="6917" y="5364"/>
                    <a:pt x="5365" y="6894"/>
                    <a:pt x="3447" y="6894"/>
                  </a:cubicBezTo>
                  <a:cubicBezTo>
                    <a:pt x="1553" y="6894"/>
                    <a:pt x="1" y="5364"/>
                    <a:pt x="1" y="3447"/>
                  </a:cubicBezTo>
                  <a:cubicBezTo>
                    <a:pt x="1" y="1530"/>
                    <a:pt x="1553" y="0"/>
                    <a:pt x="3447" y="0"/>
                  </a:cubicBezTo>
                  <a:cubicBezTo>
                    <a:pt x="5365" y="0"/>
                    <a:pt x="6917" y="1530"/>
                    <a:pt x="6917" y="3447"/>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a:off x="1687525" y="446275"/>
              <a:ext cx="51375" cy="51400"/>
            </a:xfrm>
            <a:custGeom>
              <a:rect b="b" l="l" r="r" t="t"/>
              <a:pathLst>
                <a:path extrusionOk="0" fill="none" h="2056" w="2055">
                  <a:moveTo>
                    <a:pt x="2055" y="1028"/>
                  </a:moveTo>
                  <a:cubicBezTo>
                    <a:pt x="2055" y="1599"/>
                    <a:pt x="1598" y="2055"/>
                    <a:pt x="1027" y="2055"/>
                  </a:cubicBezTo>
                  <a:cubicBezTo>
                    <a:pt x="457" y="2055"/>
                    <a:pt x="0" y="1599"/>
                    <a:pt x="0" y="1028"/>
                  </a:cubicBezTo>
                  <a:cubicBezTo>
                    <a:pt x="0" y="457"/>
                    <a:pt x="457" y="1"/>
                    <a:pt x="1027" y="1"/>
                  </a:cubicBezTo>
                  <a:cubicBezTo>
                    <a:pt x="1598" y="1"/>
                    <a:pt x="2055" y="457"/>
                    <a:pt x="2055" y="1028"/>
                  </a:cubicBezTo>
                  <a:close/>
                </a:path>
              </a:pathLst>
            </a:custGeom>
            <a:noFill/>
            <a:ln cap="rnd" cmpd="sng" w="4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7"/>
          <p:cNvGrpSpPr/>
          <p:nvPr/>
        </p:nvGrpSpPr>
        <p:grpSpPr>
          <a:xfrm rot="-5400000">
            <a:off x="1264100" y="-363100"/>
            <a:ext cx="365800" cy="1454000"/>
            <a:chOff x="6860300" y="2466325"/>
            <a:chExt cx="365800" cy="1454000"/>
          </a:xfrm>
        </p:grpSpPr>
        <p:sp>
          <p:nvSpPr>
            <p:cNvPr id="754" name="Google Shape;754;p7"/>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rgbClr val="020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7"/>
          <p:cNvGrpSpPr/>
          <p:nvPr/>
        </p:nvGrpSpPr>
        <p:grpSpPr>
          <a:xfrm>
            <a:off x="1246325" y="4597500"/>
            <a:ext cx="3325675" cy="12000"/>
            <a:chOff x="4016850" y="529025"/>
            <a:chExt cx="3325675" cy="12000"/>
          </a:xfrm>
        </p:grpSpPr>
        <p:sp>
          <p:nvSpPr>
            <p:cNvPr id="808" name="Google Shape;808;p7"/>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7"/>
          <p:cNvSpPr txBox="1"/>
          <p:nvPr>
            <p:ph type="title"/>
          </p:nvPr>
        </p:nvSpPr>
        <p:spPr>
          <a:xfrm>
            <a:off x="720000" y="1360500"/>
            <a:ext cx="3613500" cy="7557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12" name="Google Shape;812;p7"/>
          <p:cNvSpPr txBox="1"/>
          <p:nvPr>
            <p:ph idx="1" type="subTitle"/>
          </p:nvPr>
        </p:nvSpPr>
        <p:spPr>
          <a:xfrm>
            <a:off x="720000" y="2116200"/>
            <a:ext cx="3613500" cy="1666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3" name="Shape 813"/>
        <p:cNvGrpSpPr/>
        <p:nvPr/>
      </p:nvGrpSpPr>
      <p:grpSpPr>
        <a:xfrm>
          <a:off x="0" y="0"/>
          <a:ext cx="0" cy="0"/>
          <a:chOff x="0" y="0"/>
          <a:chExt cx="0" cy="0"/>
        </a:xfrm>
      </p:grpSpPr>
      <p:grpSp>
        <p:nvGrpSpPr>
          <p:cNvPr id="814" name="Google Shape;814;p8"/>
          <p:cNvGrpSpPr/>
          <p:nvPr/>
        </p:nvGrpSpPr>
        <p:grpSpPr>
          <a:xfrm>
            <a:off x="-1974538" y="1346766"/>
            <a:ext cx="11856973" cy="3949123"/>
            <a:chOff x="-1895475" y="2684875"/>
            <a:chExt cx="9813750" cy="3268600"/>
          </a:xfrm>
        </p:grpSpPr>
        <p:sp>
          <p:nvSpPr>
            <p:cNvPr id="815" name="Google Shape;815;p8"/>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8"/>
          <p:cNvGrpSpPr/>
          <p:nvPr/>
        </p:nvGrpSpPr>
        <p:grpSpPr>
          <a:xfrm>
            <a:off x="130100" y="231222"/>
            <a:ext cx="8839635" cy="4827643"/>
            <a:chOff x="3723896" y="3205574"/>
            <a:chExt cx="3393204" cy="1853151"/>
          </a:xfrm>
        </p:grpSpPr>
        <p:sp>
          <p:nvSpPr>
            <p:cNvPr id="850" name="Google Shape;850;p8"/>
            <p:cNvSpPr/>
            <p:nvPr/>
          </p:nvSpPr>
          <p:spPr>
            <a:xfrm>
              <a:off x="6903348" y="5037025"/>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5448674" y="3498343"/>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4509716"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6282028" y="3233851"/>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4267899" y="3205574"/>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8"/>
          <p:cNvGrpSpPr/>
          <p:nvPr/>
        </p:nvGrpSpPr>
        <p:grpSpPr>
          <a:xfrm>
            <a:off x="354200" y="3326100"/>
            <a:ext cx="365800" cy="1454000"/>
            <a:chOff x="6860300" y="2466325"/>
            <a:chExt cx="365800" cy="1454000"/>
          </a:xfrm>
        </p:grpSpPr>
        <p:sp>
          <p:nvSpPr>
            <p:cNvPr id="858" name="Google Shape;858;p8"/>
            <p:cNvSpPr/>
            <p:nvPr/>
          </p:nvSpPr>
          <p:spPr>
            <a:xfrm>
              <a:off x="6860300" y="34238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59" name="Google Shape;859;p8"/>
            <p:cNvSpPr/>
            <p:nvPr/>
          </p:nvSpPr>
          <p:spPr>
            <a:xfrm>
              <a:off x="6860300" y="35579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0" name="Google Shape;860;p8"/>
            <p:cNvSpPr/>
            <p:nvPr/>
          </p:nvSpPr>
          <p:spPr>
            <a:xfrm>
              <a:off x="6860300" y="3275475"/>
              <a:ext cx="58225" cy="10300"/>
            </a:xfrm>
            <a:custGeom>
              <a:rect b="b" l="l" r="r" t="t"/>
              <a:pathLst>
                <a:path extrusionOk="0" h="412" w="2329">
                  <a:moveTo>
                    <a:pt x="1" y="1"/>
                  </a:moveTo>
                  <a:lnTo>
                    <a:pt x="1" y="411"/>
                  </a:lnTo>
                  <a:lnTo>
                    <a:pt x="2329" y="411"/>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1" name="Google Shape;861;p8"/>
            <p:cNvSpPr/>
            <p:nvPr/>
          </p:nvSpPr>
          <p:spPr>
            <a:xfrm>
              <a:off x="6860300" y="32349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2" name="Google Shape;862;p8"/>
            <p:cNvSpPr/>
            <p:nvPr/>
          </p:nvSpPr>
          <p:spPr>
            <a:xfrm>
              <a:off x="6860300" y="3195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3" name="Google Shape;863;p8"/>
            <p:cNvSpPr/>
            <p:nvPr/>
          </p:nvSpPr>
          <p:spPr>
            <a:xfrm>
              <a:off x="6860300" y="3086600"/>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4" name="Google Shape;864;p8"/>
            <p:cNvSpPr/>
            <p:nvPr/>
          </p:nvSpPr>
          <p:spPr>
            <a:xfrm>
              <a:off x="6860300" y="3046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5" name="Google Shape;865;p8"/>
            <p:cNvSpPr/>
            <p:nvPr/>
          </p:nvSpPr>
          <p:spPr>
            <a:xfrm>
              <a:off x="6860300" y="297247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6" name="Google Shape;866;p8"/>
            <p:cNvSpPr/>
            <p:nvPr/>
          </p:nvSpPr>
          <p:spPr>
            <a:xfrm>
              <a:off x="6860300" y="2837225"/>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7" name="Google Shape;867;p8"/>
            <p:cNvSpPr/>
            <p:nvPr/>
          </p:nvSpPr>
          <p:spPr>
            <a:xfrm>
              <a:off x="6860300" y="2797275"/>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8" name="Google Shape;868;p8"/>
            <p:cNvSpPr/>
            <p:nvPr/>
          </p:nvSpPr>
          <p:spPr>
            <a:xfrm>
              <a:off x="6860300" y="3839250"/>
              <a:ext cx="58225" cy="10300"/>
            </a:xfrm>
            <a:custGeom>
              <a:rect b="b" l="l" r="r" t="t"/>
              <a:pathLst>
                <a:path extrusionOk="0" h="412" w="2329">
                  <a:moveTo>
                    <a:pt x="1" y="1"/>
                  </a:moveTo>
                  <a:lnTo>
                    <a:pt x="1" y="412"/>
                  </a:lnTo>
                  <a:lnTo>
                    <a:pt x="2329" y="412"/>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69" name="Google Shape;869;p8"/>
            <p:cNvSpPr/>
            <p:nvPr/>
          </p:nvSpPr>
          <p:spPr>
            <a:xfrm>
              <a:off x="6860300" y="3798750"/>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0" name="Google Shape;870;p8"/>
            <p:cNvSpPr/>
            <p:nvPr/>
          </p:nvSpPr>
          <p:spPr>
            <a:xfrm>
              <a:off x="6860300" y="3724550"/>
              <a:ext cx="58225" cy="10875"/>
            </a:xfrm>
            <a:custGeom>
              <a:rect b="b" l="l" r="r" t="t"/>
              <a:pathLst>
                <a:path extrusionOk="0" h="435" w="2329">
                  <a:moveTo>
                    <a:pt x="1" y="1"/>
                  </a:moveTo>
                  <a:lnTo>
                    <a:pt x="1" y="435"/>
                  </a:lnTo>
                  <a:lnTo>
                    <a:pt x="2329" y="435"/>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1" name="Google Shape;871;p8"/>
            <p:cNvSpPr/>
            <p:nvPr/>
          </p:nvSpPr>
          <p:spPr>
            <a:xfrm>
              <a:off x="6860300" y="36846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2" name="Google Shape;872;p8"/>
            <p:cNvSpPr/>
            <p:nvPr/>
          </p:nvSpPr>
          <p:spPr>
            <a:xfrm>
              <a:off x="6860300" y="36446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3" name="Google Shape;873;p8"/>
            <p:cNvSpPr/>
            <p:nvPr/>
          </p:nvSpPr>
          <p:spPr>
            <a:xfrm>
              <a:off x="6860300" y="26820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4" name="Google Shape;874;p8"/>
            <p:cNvSpPr/>
            <p:nvPr/>
          </p:nvSpPr>
          <p:spPr>
            <a:xfrm>
              <a:off x="6860300" y="2642075"/>
              <a:ext cx="58225" cy="10875"/>
            </a:xfrm>
            <a:custGeom>
              <a:rect b="b" l="l" r="r" t="t"/>
              <a:pathLst>
                <a:path extrusionOk="0" h="435"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5" name="Google Shape;875;p8"/>
            <p:cNvSpPr/>
            <p:nvPr/>
          </p:nvSpPr>
          <p:spPr>
            <a:xfrm>
              <a:off x="6860300" y="2533650"/>
              <a:ext cx="58225" cy="10875"/>
            </a:xfrm>
            <a:custGeom>
              <a:rect b="b" l="l" r="r" t="t"/>
              <a:pathLst>
                <a:path extrusionOk="0" h="435" w="2329">
                  <a:moveTo>
                    <a:pt x="1" y="1"/>
                  </a:moveTo>
                  <a:lnTo>
                    <a:pt x="1" y="434"/>
                  </a:lnTo>
                  <a:lnTo>
                    <a:pt x="2329" y="434"/>
                  </a:lnTo>
                  <a:lnTo>
                    <a:pt x="23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6" name="Google Shape;876;p8"/>
            <p:cNvSpPr/>
            <p:nvPr/>
          </p:nvSpPr>
          <p:spPr>
            <a:xfrm>
              <a:off x="6860300" y="2466325"/>
              <a:ext cx="58225" cy="10850"/>
            </a:xfrm>
            <a:custGeom>
              <a:rect b="b" l="l" r="r" t="t"/>
              <a:pathLst>
                <a:path extrusionOk="0" h="434" w="2329">
                  <a:moveTo>
                    <a:pt x="1" y="0"/>
                  </a:moveTo>
                  <a:lnTo>
                    <a:pt x="1" y="434"/>
                  </a:lnTo>
                  <a:lnTo>
                    <a:pt x="2329" y="434"/>
                  </a:lnTo>
                  <a:lnTo>
                    <a:pt x="23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7" name="Google Shape;877;p8"/>
            <p:cNvSpPr/>
            <p:nvPr/>
          </p:nvSpPr>
          <p:spPr>
            <a:xfrm>
              <a:off x="7168450" y="2466325"/>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8" name="Google Shape;878;p8"/>
            <p:cNvSpPr/>
            <p:nvPr/>
          </p:nvSpPr>
          <p:spPr>
            <a:xfrm>
              <a:off x="7168450" y="25068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79" name="Google Shape;879;p8"/>
            <p:cNvSpPr/>
            <p:nvPr/>
          </p:nvSpPr>
          <p:spPr>
            <a:xfrm>
              <a:off x="7168450" y="254677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0" name="Google Shape;880;p8"/>
            <p:cNvSpPr/>
            <p:nvPr/>
          </p:nvSpPr>
          <p:spPr>
            <a:xfrm>
              <a:off x="7168450" y="26552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1" name="Google Shape;881;p8"/>
            <p:cNvSpPr/>
            <p:nvPr/>
          </p:nvSpPr>
          <p:spPr>
            <a:xfrm>
              <a:off x="7168450" y="26951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2" name="Google Shape;882;p8"/>
            <p:cNvSpPr/>
            <p:nvPr/>
          </p:nvSpPr>
          <p:spPr>
            <a:xfrm>
              <a:off x="7168450" y="276932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3" name="Google Shape;883;p8"/>
            <p:cNvSpPr/>
            <p:nvPr/>
          </p:nvSpPr>
          <p:spPr>
            <a:xfrm>
              <a:off x="7168450" y="2904575"/>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4" name="Google Shape;884;p8"/>
            <p:cNvSpPr/>
            <p:nvPr/>
          </p:nvSpPr>
          <p:spPr>
            <a:xfrm>
              <a:off x="7168450" y="3552225"/>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5" name="Google Shape;885;p8"/>
            <p:cNvSpPr/>
            <p:nvPr/>
          </p:nvSpPr>
          <p:spPr>
            <a:xfrm>
              <a:off x="7168450" y="3660075"/>
              <a:ext cx="57650" cy="10875"/>
            </a:xfrm>
            <a:custGeom>
              <a:rect b="b" l="l" r="r" t="t"/>
              <a:pathLst>
                <a:path extrusionOk="0" h="435" w="2306">
                  <a:moveTo>
                    <a:pt x="0" y="1"/>
                  </a:moveTo>
                  <a:lnTo>
                    <a:pt x="0"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6" name="Google Shape;886;p8"/>
            <p:cNvSpPr/>
            <p:nvPr/>
          </p:nvSpPr>
          <p:spPr>
            <a:xfrm>
              <a:off x="7168450" y="370060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7" name="Google Shape;887;p8"/>
            <p:cNvSpPr/>
            <p:nvPr/>
          </p:nvSpPr>
          <p:spPr>
            <a:xfrm>
              <a:off x="7168450" y="3774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8" name="Google Shape;888;p8"/>
            <p:cNvSpPr/>
            <p:nvPr/>
          </p:nvSpPr>
          <p:spPr>
            <a:xfrm>
              <a:off x="7168450" y="3909450"/>
              <a:ext cx="57650" cy="10875"/>
            </a:xfrm>
            <a:custGeom>
              <a:rect b="b" l="l" r="r" t="t"/>
              <a:pathLst>
                <a:path extrusionOk="0" h="435"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89" name="Google Shape;889;p8"/>
            <p:cNvSpPr/>
            <p:nvPr/>
          </p:nvSpPr>
          <p:spPr>
            <a:xfrm>
              <a:off x="7168450" y="2944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0" name="Google Shape;890;p8"/>
            <p:cNvSpPr/>
            <p:nvPr/>
          </p:nvSpPr>
          <p:spPr>
            <a:xfrm>
              <a:off x="7168450" y="30597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1" name="Google Shape;891;p8"/>
            <p:cNvSpPr/>
            <p:nvPr/>
          </p:nvSpPr>
          <p:spPr>
            <a:xfrm>
              <a:off x="7168450" y="3099725"/>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2" name="Google Shape;892;p8"/>
            <p:cNvSpPr/>
            <p:nvPr/>
          </p:nvSpPr>
          <p:spPr>
            <a:xfrm>
              <a:off x="7168450" y="3208150"/>
              <a:ext cx="57650" cy="10275"/>
            </a:xfrm>
            <a:custGeom>
              <a:rect b="b" l="l" r="r" t="t"/>
              <a:pathLst>
                <a:path extrusionOk="0" h="411"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3" name="Google Shape;893;p8"/>
            <p:cNvSpPr/>
            <p:nvPr/>
          </p:nvSpPr>
          <p:spPr>
            <a:xfrm>
              <a:off x="7168450" y="3275475"/>
              <a:ext cx="57650" cy="10300"/>
            </a:xfrm>
            <a:custGeom>
              <a:rect b="b" l="l" r="r" t="t"/>
              <a:pathLst>
                <a:path extrusionOk="0" h="412" w="2306">
                  <a:moveTo>
                    <a:pt x="0" y="1"/>
                  </a:moveTo>
                  <a:lnTo>
                    <a:pt x="0"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4" name="Google Shape;894;p8"/>
            <p:cNvSpPr/>
            <p:nvPr/>
          </p:nvSpPr>
          <p:spPr>
            <a:xfrm>
              <a:off x="7168450" y="3356500"/>
              <a:ext cx="57650" cy="10300"/>
            </a:xfrm>
            <a:custGeom>
              <a:rect b="b" l="l" r="r" t="t"/>
              <a:pathLst>
                <a:path extrusionOk="0" h="412" w="2306">
                  <a:moveTo>
                    <a:pt x="0" y="1"/>
                  </a:moveTo>
                  <a:lnTo>
                    <a:pt x="0"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5" name="Google Shape;895;p8"/>
            <p:cNvSpPr/>
            <p:nvPr/>
          </p:nvSpPr>
          <p:spPr>
            <a:xfrm>
              <a:off x="7168450" y="3396450"/>
              <a:ext cx="57650" cy="10300"/>
            </a:xfrm>
            <a:custGeom>
              <a:rect b="b" l="l" r="r" t="t"/>
              <a:pathLst>
                <a:path extrusionOk="0" h="412" w="2306">
                  <a:moveTo>
                    <a:pt x="0" y="0"/>
                  </a:moveTo>
                  <a:lnTo>
                    <a:pt x="0"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6" name="Google Shape;896;p8"/>
            <p:cNvSpPr/>
            <p:nvPr/>
          </p:nvSpPr>
          <p:spPr>
            <a:xfrm>
              <a:off x="7168450" y="3436400"/>
              <a:ext cx="57650" cy="10850"/>
            </a:xfrm>
            <a:custGeom>
              <a:rect b="b" l="l" r="r" t="t"/>
              <a:pathLst>
                <a:path extrusionOk="0" h="434" w="2306">
                  <a:moveTo>
                    <a:pt x="0" y="0"/>
                  </a:moveTo>
                  <a:lnTo>
                    <a:pt x="0"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7" name="Google Shape;897;p8"/>
            <p:cNvSpPr/>
            <p:nvPr/>
          </p:nvSpPr>
          <p:spPr>
            <a:xfrm>
              <a:off x="7014375" y="2466325"/>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8" name="Google Shape;898;p8"/>
            <p:cNvSpPr/>
            <p:nvPr/>
          </p:nvSpPr>
          <p:spPr>
            <a:xfrm>
              <a:off x="7014375" y="250682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9" name="Google Shape;899;p8"/>
            <p:cNvSpPr/>
            <p:nvPr/>
          </p:nvSpPr>
          <p:spPr>
            <a:xfrm>
              <a:off x="7014375" y="2614675"/>
              <a:ext cx="57650" cy="10875"/>
            </a:xfrm>
            <a:custGeom>
              <a:rect b="b" l="l" r="r" t="t"/>
              <a:pathLst>
                <a:path extrusionOk="0" h="435" w="2306">
                  <a:moveTo>
                    <a:pt x="1" y="1"/>
                  </a:moveTo>
                  <a:lnTo>
                    <a:pt x="1" y="435"/>
                  </a:lnTo>
                  <a:lnTo>
                    <a:pt x="2306" y="435"/>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0" name="Google Shape;900;p8"/>
            <p:cNvSpPr/>
            <p:nvPr/>
          </p:nvSpPr>
          <p:spPr>
            <a:xfrm>
              <a:off x="7014375" y="26552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1" name="Google Shape;901;p8"/>
            <p:cNvSpPr/>
            <p:nvPr/>
          </p:nvSpPr>
          <p:spPr>
            <a:xfrm>
              <a:off x="7014375" y="2729375"/>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2" name="Google Shape;902;p8"/>
            <p:cNvSpPr/>
            <p:nvPr/>
          </p:nvSpPr>
          <p:spPr>
            <a:xfrm>
              <a:off x="7014375" y="2769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3" name="Google Shape;903;p8"/>
            <p:cNvSpPr/>
            <p:nvPr/>
          </p:nvSpPr>
          <p:spPr>
            <a:xfrm>
              <a:off x="7014375" y="2866325"/>
              <a:ext cx="57650" cy="10875"/>
            </a:xfrm>
            <a:custGeom>
              <a:rect b="b" l="l" r="r" t="t"/>
              <a:pathLst>
                <a:path extrusionOk="0" h="435" w="2306">
                  <a:moveTo>
                    <a:pt x="1" y="1"/>
                  </a:moveTo>
                  <a:lnTo>
                    <a:pt x="1" y="434"/>
                  </a:lnTo>
                  <a:lnTo>
                    <a:pt x="2306" y="434"/>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4" name="Google Shape;904;p8"/>
            <p:cNvSpPr/>
            <p:nvPr/>
          </p:nvSpPr>
          <p:spPr>
            <a:xfrm>
              <a:off x="7014375" y="29816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5" name="Google Shape;905;p8"/>
            <p:cNvSpPr/>
            <p:nvPr/>
          </p:nvSpPr>
          <p:spPr>
            <a:xfrm>
              <a:off x="7014375" y="3021550"/>
              <a:ext cx="57650" cy="10850"/>
            </a:xfrm>
            <a:custGeom>
              <a:rect b="b" l="l" r="r" t="t"/>
              <a:pathLst>
                <a:path extrusionOk="0" h="434"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6" name="Google Shape;906;p8"/>
            <p:cNvSpPr/>
            <p:nvPr/>
          </p:nvSpPr>
          <p:spPr>
            <a:xfrm>
              <a:off x="7014375" y="3129975"/>
              <a:ext cx="57650" cy="10275"/>
            </a:xfrm>
            <a:custGeom>
              <a:rect b="b" l="l" r="r" t="t"/>
              <a:pathLst>
                <a:path extrusionOk="0" h="411"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7" name="Google Shape;907;p8"/>
            <p:cNvSpPr/>
            <p:nvPr/>
          </p:nvSpPr>
          <p:spPr>
            <a:xfrm>
              <a:off x="7014375" y="3197300"/>
              <a:ext cx="57650" cy="10300"/>
            </a:xfrm>
            <a:custGeom>
              <a:rect b="b" l="l" r="r" t="t"/>
              <a:pathLst>
                <a:path extrusionOk="0" h="412" w="2306">
                  <a:moveTo>
                    <a:pt x="1" y="0"/>
                  </a:moveTo>
                  <a:lnTo>
                    <a:pt x="1" y="411"/>
                  </a:lnTo>
                  <a:lnTo>
                    <a:pt x="2306" y="411"/>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8" name="Google Shape;908;p8"/>
            <p:cNvSpPr/>
            <p:nvPr/>
          </p:nvSpPr>
          <p:spPr>
            <a:xfrm>
              <a:off x="7014375" y="3278325"/>
              <a:ext cx="57650" cy="10300"/>
            </a:xfrm>
            <a:custGeom>
              <a:rect b="b" l="l" r="r" t="t"/>
              <a:pathLst>
                <a:path extrusionOk="0" h="412" w="2306">
                  <a:moveTo>
                    <a:pt x="1" y="1"/>
                  </a:moveTo>
                  <a:lnTo>
                    <a:pt x="1" y="411"/>
                  </a:lnTo>
                  <a:lnTo>
                    <a:pt x="2306" y="411"/>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9" name="Google Shape;909;p8"/>
            <p:cNvSpPr/>
            <p:nvPr/>
          </p:nvSpPr>
          <p:spPr>
            <a:xfrm>
              <a:off x="7014375" y="3318275"/>
              <a:ext cx="57650" cy="10875"/>
            </a:xfrm>
            <a:custGeom>
              <a:rect b="b" l="l" r="r" t="t"/>
              <a:pathLst>
                <a:path extrusionOk="0" h="435" w="2306">
                  <a:moveTo>
                    <a:pt x="1" y="0"/>
                  </a:moveTo>
                  <a:lnTo>
                    <a:pt x="1" y="434"/>
                  </a:lnTo>
                  <a:lnTo>
                    <a:pt x="2306" y="434"/>
                  </a:lnTo>
                  <a:lnTo>
                    <a:pt x="2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10" name="Google Shape;910;p8"/>
            <p:cNvSpPr/>
            <p:nvPr/>
          </p:nvSpPr>
          <p:spPr>
            <a:xfrm>
              <a:off x="7014375" y="3453500"/>
              <a:ext cx="57650" cy="10300"/>
            </a:xfrm>
            <a:custGeom>
              <a:rect b="b" l="l" r="r" t="t"/>
              <a:pathLst>
                <a:path extrusionOk="0" h="412" w="2306">
                  <a:moveTo>
                    <a:pt x="1" y="1"/>
                  </a:moveTo>
                  <a:lnTo>
                    <a:pt x="1" y="412"/>
                  </a:lnTo>
                  <a:lnTo>
                    <a:pt x="2306" y="412"/>
                  </a:lnTo>
                  <a:lnTo>
                    <a:pt x="2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911" name="Google Shape;911;p8"/>
          <p:cNvGrpSpPr/>
          <p:nvPr/>
        </p:nvGrpSpPr>
        <p:grpSpPr>
          <a:xfrm>
            <a:off x="5098325" y="4597500"/>
            <a:ext cx="3325675" cy="12000"/>
            <a:chOff x="4016850" y="529025"/>
            <a:chExt cx="3325675" cy="12000"/>
          </a:xfrm>
        </p:grpSpPr>
        <p:sp>
          <p:nvSpPr>
            <p:cNvPr id="912" name="Google Shape;912;p8"/>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13" name="Google Shape;913;p8"/>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14" name="Google Shape;914;p8"/>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915" name="Google Shape;915;p8"/>
          <p:cNvSpPr txBox="1"/>
          <p:nvPr>
            <p:ph type="title"/>
          </p:nvPr>
        </p:nvSpPr>
        <p:spPr>
          <a:xfrm>
            <a:off x="4572000" y="1346100"/>
            <a:ext cx="3852000" cy="2451300"/>
          </a:xfrm>
          <a:prstGeom prst="rect">
            <a:avLst/>
          </a:prstGeom>
        </p:spPr>
        <p:txBody>
          <a:bodyPr anchorCtr="0" anchor="ctr" bIns="0" lIns="0" spcFirstLastPara="1" rIns="0" wrap="square" tIns="0">
            <a:noAutofit/>
          </a:bodyPr>
          <a:lstStyle>
            <a:lvl1pPr lvl="0" algn="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6" name="Shape 916"/>
        <p:cNvGrpSpPr/>
        <p:nvPr/>
      </p:nvGrpSpPr>
      <p:grpSpPr>
        <a:xfrm>
          <a:off x="0" y="0"/>
          <a:ext cx="0" cy="0"/>
          <a:chOff x="0" y="0"/>
          <a:chExt cx="0" cy="0"/>
        </a:xfrm>
      </p:grpSpPr>
      <p:grpSp>
        <p:nvGrpSpPr>
          <p:cNvPr id="917" name="Google Shape;917;p9"/>
          <p:cNvGrpSpPr/>
          <p:nvPr/>
        </p:nvGrpSpPr>
        <p:grpSpPr>
          <a:xfrm flipH="1" rot="10800000">
            <a:off x="-1679463" y="-142022"/>
            <a:ext cx="11856973" cy="3949123"/>
            <a:chOff x="-1895475" y="2684875"/>
            <a:chExt cx="9813750" cy="3268600"/>
          </a:xfrm>
        </p:grpSpPr>
        <p:sp>
          <p:nvSpPr>
            <p:cNvPr id="918" name="Google Shape;918;p9"/>
            <p:cNvSpPr/>
            <p:nvPr/>
          </p:nvSpPr>
          <p:spPr>
            <a:xfrm>
              <a:off x="-832400" y="2684875"/>
              <a:ext cx="8355800" cy="1982400"/>
            </a:xfrm>
            <a:custGeom>
              <a:rect b="b" l="l" r="r" t="t"/>
              <a:pathLst>
                <a:path extrusionOk="0" fill="none" h="79296" w="334232">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9"/>
            <p:cNvSpPr/>
            <p:nvPr/>
          </p:nvSpPr>
          <p:spPr>
            <a:xfrm>
              <a:off x="-815850" y="2740800"/>
              <a:ext cx="8351250" cy="1923050"/>
            </a:xfrm>
            <a:custGeom>
              <a:rect b="b" l="l" r="r" t="t"/>
              <a:pathLst>
                <a:path extrusionOk="0" fill="none" h="76922" w="33405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9"/>
            <p:cNvSpPr/>
            <p:nvPr/>
          </p:nvSpPr>
          <p:spPr>
            <a:xfrm>
              <a:off x="-799875" y="2796150"/>
              <a:ext cx="8347250" cy="1867700"/>
            </a:xfrm>
            <a:custGeom>
              <a:rect b="b" l="l" r="r" t="t"/>
              <a:pathLst>
                <a:path extrusionOk="0" fill="none" h="74708" w="33389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9"/>
            <p:cNvSpPr/>
            <p:nvPr/>
          </p:nvSpPr>
          <p:spPr>
            <a:xfrm>
              <a:off x="-783325" y="2852075"/>
              <a:ext cx="8342675" cy="1811775"/>
            </a:xfrm>
            <a:custGeom>
              <a:rect b="b" l="l" r="r" t="t"/>
              <a:pathLst>
                <a:path extrusionOk="0" fill="none" h="72471" w="333707">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9"/>
            <p:cNvSpPr/>
            <p:nvPr/>
          </p:nvSpPr>
          <p:spPr>
            <a:xfrm>
              <a:off x="-767350" y="2906850"/>
              <a:ext cx="8338675" cy="1757000"/>
            </a:xfrm>
            <a:custGeom>
              <a:rect b="b" l="l" r="r" t="t"/>
              <a:pathLst>
                <a:path extrusionOk="0" fill="none" h="70280" w="333547">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9"/>
            <p:cNvSpPr/>
            <p:nvPr/>
          </p:nvSpPr>
          <p:spPr>
            <a:xfrm>
              <a:off x="-750800" y="2962200"/>
              <a:ext cx="8334125" cy="1701075"/>
            </a:xfrm>
            <a:custGeom>
              <a:rect b="b" l="l" r="r" t="t"/>
              <a:pathLst>
                <a:path extrusionOk="0" fill="none" h="68043" w="333365">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9"/>
            <p:cNvSpPr/>
            <p:nvPr/>
          </p:nvSpPr>
          <p:spPr>
            <a:xfrm>
              <a:off x="-734825" y="3016975"/>
              <a:ext cx="8334125" cy="1646300"/>
            </a:xfrm>
            <a:custGeom>
              <a:rect b="b" l="l" r="r" t="t"/>
              <a:pathLst>
                <a:path extrusionOk="0" fill="none" h="65852" w="333365">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9"/>
            <p:cNvSpPr/>
            <p:nvPr/>
          </p:nvSpPr>
          <p:spPr>
            <a:xfrm>
              <a:off x="-718275" y="3071200"/>
              <a:ext cx="8335275" cy="1592075"/>
            </a:xfrm>
            <a:custGeom>
              <a:rect b="b" l="l" r="r" t="t"/>
              <a:pathLst>
                <a:path extrusionOk="0" fill="none" h="63683" w="333411">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
            <p:cNvSpPr/>
            <p:nvPr/>
          </p:nvSpPr>
          <p:spPr>
            <a:xfrm>
              <a:off x="-702300" y="3114550"/>
              <a:ext cx="8336975" cy="1548725"/>
            </a:xfrm>
            <a:custGeom>
              <a:rect b="b" l="l" r="r" t="t"/>
              <a:pathLst>
                <a:path extrusionOk="0" fill="none" h="61949" w="333479">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9"/>
            <p:cNvSpPr/>
            <p:nvPr/>
          </p:nvSpPr>
          <p:spPr>
            <a:xfrm>
              <a:off x="-685750" y="3148800"/>
              <a:ext cx="8338700" cy="1575525"/>
            </a:xfrm>
            <a:custGeom>
              <a:rect b="b" l="l" r="r" t="t"/>
              <a:pathLst>
                <a:path extrusionOk="0" fill="none" h="63021" w="333548">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9"/>
            <p:cNvSpPr/>
            <p:nvPr/>
          </p:nvSpPr>
          <p:spPr>
            <a:xfrm>
              <a:off x="-669775" y="3182450"/>
              <a:ext cx="8340400" cy="1585825"/>
            </a:xfrm>
            <a:custGeom>
              <a:rect b="b" l="l" r="r" t="t"/>
              <a:pathLst>
                <a:path extrusionOk="0" fill="none" h="63433" w="333616">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9"/>
            <p:cNvSpPr/>
            <p:nvPr/>
          </p:nvSpPr>
          <p:spPr>
            <a:xfrm>
              <a:off x="-653225" y="3170475"/>
              <a:ext cx="8341550" cy="1705650"/>
            </a:xfrm>
            <a:custGeom>
              <a:rect b="b" l="l" r="r" t="t"/>
              <a:pathLst>
                <a:path extrusionOk="0" fill="none" h="68226" w="333662">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9"/>
            <p:cNvSpPr/>
            <p:nvPr/>
          </p:nvSpPr>
          <p:spPr>
            <a:xfrm>
              <a:off x="-641800" y="3285175"/>
              <a:ext cx="8351225" cy="1603500"/>
            </a:xfrm>
            <a:custGeom>
              <a:rect b="b" l="l" r="r" t="t"/>
              <a:pathLst>
                <a:path extrusionOk="0" fill="none" h="64140" w="334049">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9"/>
            <p:cNvSpPr/>
            <p:nvPr/>
          </p:nvSpPr>
          <p:spPr>
            <a:xfrm>
              <a:off x="-630950" y="3398725"/>
              <a:ext cx="8360925" cy="1502500"/>
            </a:xfrm>
            <a:custGeom>
              <a:rect b="b" l="l" r="r" t="t"/>
              <a:pathLst>
                <a:path extrusionOk="0" fill="none" h="60100" w="334437">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
            <p:cNvSpPr/>
            <p:nvPr/>
          </p:nvSpPr>
          <p:spPr>
            <a:xfrm>
              <a:off x="-619550" y="3512850"/>
              <a:ext cx="8370625" cy="1435175"/>
            </a:xfrm>
            <a:custGeom>
              <a:rect b="b" l="l" r="r" t="t"/>
              <a:pathLst>
                <a:path extrusionOk="0" fill="none" h="57407" w="334825">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9"/>
            <p:cNvSpPr/>
            <p:nvPr/>
          </p:nvSpPr>
          <p:spPr>
            <a:xfrm>
              <a:off x="-608125" y="3626975"/>
              <a:ext cx="8380325" cy="1407775"/>
            </a:xfrm>
            <a:custGeom>
              <a:rect b="b" l="l" r="r" t="t"/>
              <a:pathLst>
                <a:path extrusionOk="0" fill="none" h="56311" w="335213">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9"/>
            <p:cNvSpPr/>
            <p:nvPr/>
          </p:nvSpPr>
          <p:spPr>
            <a:xfrm>
              <a:off x="-597300" y="3741675"/>
              <a:ext cx="8390050" cy="1379825"/>
            </a:xfrm>
            <a:custGeom>
              <a:rect b="b" l="l" r="r" t="t"/>
              <a:pathLst>
                <a:path extrusionOk="0" fill="none" h="55193" w="335602">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9"/>
            <p:cNvSpPr/>
            <p:nvPr/>
          </p:nvSpPr>
          <p:spPr>
            <a:xfrm>
              <a:off x="-585875" y="3842100"/>
              <a:ext cx="8399725" cy="1365550"/>
            </a:xfrm>
            <a:custGeom>
              <a:rect b="b" l="l" r="r" t="t"/>
              <a:pathLst>
                <a:path extrusionOk="0" fill="none" h="54622" w="335989">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9"/>
            <p:cNvSpPr/>
            <p:nvPr/>
          </p:nvSpPr>
          <p:spPr>
            <a:xfrm>
              <a:off x="-575050" y="3925425"/>
              <a:ext cx="8410025" cy="1368975"/>
            </a:xfrm>
            <a:custGeom>
              <a:rect b="b" l="l" r="r" t="t"/>
              <a:pathLst>
                <a:path extrusionOk="0" fill="none" h="54759" w="336401">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
            <p:cNvSpPr/>
            <p:nvPr/>
          </p:nvSpPr>
          <p:spPr>
            <a:xfrm>
              <a:off x="-563625" y="4008725"/>
              <a:ext cx="8419150" cy="1371825"/>
            </a:xfrm>
            <a:custGeom>
              <a:rect b="b" l="l" r="r" t="t"/>
              <a:pathLst>
                <a:path extrusionOk="0" fill="none" h="54873" w="336766">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
            <p:cNvSpPr/>
            <p:nvPr/>
          </p:nvSpPr>
          <p:spPr>
            <a:xfrm>
              <a:off x="-552225" y="4034975"/>
              <a:ext cx="8428850" cy="1432325"/>
            </a:xfrm>
            <a:custGeom>
              <a:rect b="b" l="l" r="r" t="t"/>
              <a:pathLst>
                <a:path extrusionOk="0" fill="none" h="57293" w="337154">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9"/>
            <p:cNvSpPr/>
            <p:nvPr/>
          </p:nvSpPr>
          <p:spPr>
            <a:xfrm>
              <a:off x="-541375" y="4016150"/>
              <a:ext cx="8438550" cy="1537300"/>
            </a:xfrm>
            <a:custGeom>
              <a:rect b="b" l="l" r="r" t="t"/>
              <a:pathLst>
                <a:path extrusionOk="0" fill="none" h="61492" w="337542">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9"/>
            <p:cNvSpPr/>
            <p:nvPr/>
          </p:nvSpPr>
          <p:spPr>
            <a:xfrm>
              <a:off x="-529950" y="3997325"/>
              <a:ext cx="8448225" cy="1642875"/>
            </a:xfrm>
            <a:custGeom>
              <a:rect b="b" l="l" r="r" t="t"/>
              <a:pathLst>
                <a:path extrusionOk="0" fill="none" h="65715" w="337929">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9"/>
            <p:cNvSpPr/>
            <p:nvPr/>
          </p:nvSpPr>
          <p:spPr>
            <a:xfrm>
              <a:off x="-654350" y="4033850"/>
              <a:ext cx="8560075" cy="1414625"/>
            </a:xfrm>
            <a:custGeom>
              <a:rect b="b" l="l" r="r" t="t"/>
              <a:pathLst>
                <a:path extrusionOk="0" fill="none" h="56585" w="342403">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9"/>
            <p:cNvSpPr/>
            <p:nvPr/>
          </p:nvSpPr>
          <p:spPr>
            <a:xfrm>
              <a:off x="-778175" y="4026425"/>
              <a:ext cx="8671350" cy="1337025"/>
            </a:xfrm>
            <a:custGeom>
              <a:rect b="b" l="l" r="r" t="t"/>
              <a:pathLst>
                <a:path extrusionOk="0" fill="none" h="53481" w="346854">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
            <p:cNvSpPr/>
            <p:nvPr/>
          </p:nvSpPr>
          <p:spPr>
            <a:xfrm>
              <a:off x="-902575" y="4005875"/>
              <a:ext cx="8783775" cy="1396950"/>
            </a:xfrm>
            <a:custGeom>
              <a:rect b="b" l="l" r="r" t="t"/>
              <a:pathLst>
                <a:path extrusionOk="0" fill="none" h="55878" w="351351">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cap="rnd" cmpd="sng" w="9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9"/>
            <p:cNvSpPr/>
            <p:nvPr/>
          </p:nvSpPr>
          <p:spPr>
            <a:xfrm>
              <a:off x="-1026400" y="3973925"/>
              <a:ext cx="8895025" cy="1475100"/>
            </a:xfrm>
            <a:custGeom>
              <a:rect b="b" l="l" r="r" t="t"/>
              <a:pathLst>
                <a:path extrusionOk="0" fill="none" h="59004" w="355801">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
            <p:cNvSpPr/>
            <p:nvPr/>
          </p:nvSpPr>
          <p:spPr>
            <a:xfrm>
              <a:off x="-1150800" y="3937400"/>
              <a:ext cx="9006875" cy="1557850"/>
            </a:xfrm>
            <a:custGeom>
              <a:rect b="b" l="l" r="r" t="t"/>
              <a:pathLst>
                <a:path extrusionOk="0" fill="none" h="62314" w="360275">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
            <p:cNvSpPr/>
            <p:nvPr/>
          </p:nvSpPr>
          <p:spPr>
            <a:xfrm>
              <a:off x="-1274625" y="3889475"/>
              <a:ext cx="9118150" cy="1652000"/>
            </a:xfrm>
            <a:custGeom>
              <a:rect b="b" l="l" r="r" t="t"/>
              <a:pathLst>
                <a:path extrusionOk="0" fill="none" h="66080" w="364726">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
            <p:cNvSpPr/>
            <p:nvPr/>
          </p:nvSpPr>
          <p:spPr>
            <a:xfrm>
              <a:off x="-1399025" y="3835275"/>
              <a:ext cx="9230000" cy="1767250"/>
            </a:xfrm>
            <a:custGeom>
              <a:rect b="b" l="l" r="r" t="t"/>
              <a:pathLst>
                <a:path extrusionOk="0" fill="none" h="70690" w="36920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cap="rnd" cmpd="sng" w="102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
            <p:cNvSpPr/>
            <p:nvPr/>
          </p:nvSpPr>
          <p:spPr>
            <a:xfrm>
              <a:off x="-1523425" y="3781050"/>
              <a:ext cx="9342425" cy="1887675"/>
            </a:xfrm>
            <a:custGeom>
              <a:rect b="b" l="l" r="r" t="t"/>
              <a:pathLst>
                <a:path extrusionOk="0" fill="none" h="75507" w="373697">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
            <p:cNvSpPr/>
            <p:nvPr/>
          </p:nvSpPr>
          <p:spPr>
            <a:xfrm>
              <a:off x="-1647250" y="3726275"/>
              <a:ext cx="9453700" cy="2008650"/>
            </a:xfrm>
            <a:custGeom>
              <a:rect b="b" l="l" r="r" t="t"/>
              <a:pathLst>
                <a:path extrusionOk="0" fill="none" h="80346" w="378148">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
            <p:cNvSpPr/>
            <p:nvPr/>
          </p:nvSpPr>
          <p:spPr>
            <a:xfrm>
              <a:off x="-1771650" y="3672075"/>
              <a:ext cx="9565525" cy="2145600"/>
            </a:xfrm>
            <a:custGeom>
              <a:rect b="b" l="l" r="r" t="t"/>
              <a:pathLst>
                <a:path extrusionOk="0" fill="none" h="85824" w="382621">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
            <p:cNvSpPr/>
            <p:nvPr/>
          </p:nvSpPr>
          <p:spPr>
            <a:xfrm>
              <a:off x="-1895475" y="3534550"/>
              <a:ext cx="9676800" cy="2418925"/>
            </a:xfrm>
            <a:custGeom>
              <a:rect b="b" l="l" r="r" t="t"/>
              <a:pathLst>
                <a:path extrusionOk="0" fill="none" h="96757" w="387072">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cap="rnd" cmpd="sng" w="108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9"/>
          <p:cNvGrpSpPr/>
          <p:nvPr/>
        </p:nvGrpSpPr>
        <p:grpSpPr>
          <a:xfrm>
            <a:off x="6703084" y="3907282"/>
            <a:ext cx="810045" cy="242850"/>
            <a:chOff x="8333950" y="1178400"/>
            <a:chExt cx="521600" cy="156375"/>
          </a:xfrm>
        </p:grpSpPr>
        <p:sp>
          <p:nvSpPr>
            <p:cNvPr id="953" name="Google Shape;953;p9"/>
            <p:cNvSpPr/>
            <p:nvPr/>
          </p:nvSpPr>
          <p:spPr>
            <a:xfrm>
              <a:off x="8439525" y="1188675"/>
              <a:ext cx="3450" cy="30275"/>
            </a:xfrm>
            <a:custGeom>
              <a:rect b="b" l="l" r="r" t="t"/>
              <a:pathLst>
                <a:path extrusionOk="0" h="1211" w="138">
                  <a:moveTo>
                    <a:pt x="1" y="1"/>
                  </a:moveTo>
                  <a:lnTo>
                    <a:pt x="1" y="1210"/>
                  </a:lnTo>
                  <a:lnTo>
                    <a:pt x="138" y="1210"/>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
            <p:cNvSpPr/>
            <p:nvPr/>
          </p:nvSpPr>
          <p:spPr>
            <a:xfrm>
              <a:off x="8449800" y="1178400"/>
              <a:ext cx="4600" cy="46825"/>
            </a:xfrm>
            <a:custGeom>
              <a:rect b="b" l="l" r="r" t="t"/>
              <a:pathLst>
                <a:path extrusionOk="0" h="1873" w="184">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
            <p:cNvSpPr/>
            <p:nvPr/>
          </p:nvSpPr>
          <p:spPr>
            <a:xfrm>
              <a:off x="84595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
            <p:cNvSpPr/>
            <p:nvPr/>
          </p:nvSpPr>
          <p:spPr>
            <a:xfrm>
              <a:off x="8469775" y="1178400"/>
              <a:ext cx="4025" cy="46825"/>
            </a:xfrm>
            <a:custGeom>
              <a:rect b="b" l="l" r="r" t="t"/>
              <a:pathLst>
                <a:path extrusionOk="0" h="1873" w="161">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
            <p:cNvSpPr/>
            <p:nvPr/>
          </p:nvSpPr>
          <p:spPr>
            <a:xfrm>
              <a:off x="8479475" y="1185825"/>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
            <p:cNvSpPr/>
            <p:nvPr/>
          </p:nvSpPr>
          <p:spPr>
            <a:xfrm>
              <a:off x="8489750" y="1192675"/>
              <a:ext cx="2875" cy="22850"/>
            </a:xfrm>
            <a:custGeom>
              <a:rect b="b" l="l" r="r" t="t"/>
              <a:pathLst>
                <a:path extrusionOk="0" h="914" w="115">
                  <a:moveTo>
                    <a:pt x="0" y="0"/>
                  </a:moveTo>
                  <a:lnTo>
                    <a:pt x="0" y="913"/>
                  </a:lnTo>
                  <a:lnTo>
                    <a:pt x="114" y="91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
            <p:cNvSpPr/>
            <p:nvPr/>
          </p:nvSpPr>
          <p:spPr>
            <a:xfrm>
              <a:off x="849945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8509150" y="11926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
            <p:cNvSpPr/>
            <p:nvPr/>
          </p:nvSpPr>
          <p:spPr>
            <a:xfrm>
              <a:off x="8519425"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
            <p:cNvSpPr/>
            <p:nvPr/>
          </p:nvSpPr>
          <p:spPr>
            <a:xfrm>
              <a:off x="8529125"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8539400" y="1188675"/>
              <a:ext cx="2875" cy="30275"/>
            </a:xfrm>
            <a:custGeom>
              <a:rect b="b" l="l" r="r" t="t"/>
              <a:pathLst>
                <a:path extrusionOk="0" h="1211" w="115">
                  <a:moveTo>
                    <a:pt x="0" y="1"/>
                  </a:moveTo>
                  <a:lnTo>
                    <a:pt x="0" y="1210"/>
                  </a:lnTo>
                  <a:lnTo>
                    <a:pt x="114" y="1210"/>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8549100"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8558800" y="1188675"/>
              <a:ext cx="3450" cy="30275"/>
            </a:xfrm>
            <a:custGeom>
              <a:rect b="b" l="l" r="r" t="t"/>
              <a:pathLst>
                <a:path extrusionOk="0" h="1211" w="138">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8569050"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8578750"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858902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859872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8609000" y="1192675"/>
              <a:ext cx="2875" cy="22850"/>
            </a:xfrm>
            <a:custGeom>
              <a:rect b="b" l="l" r="r" t="t"/>
              <a:pathLst>
                <a:path extrusionOk="0" h="914" w="115">
                  <a:moveTo>
                    <a:pt x="1" y="0"/>
                  </a:moveTo>
                  <a:lnTo>
                    <a:pt x="1"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a:off x="86187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a:off x="8628400" y="1190400"/>
              <a:ext cx="3450" cy="26250"/>
            </a:xfrm>
            <a:custGeom>
              <a:rect b="b" l="l" r="r" t="t"/>
              <a:pathLst>
                <a:path extrusionOk="0" h="1050" w="138">
                  <a:moveTo>
                    <a:pt x="1" y="0"/>
                  </a:moveTo>
                  <a:lnTo>
                    <a:pt x="1" y="1050"/>
                  </a:lnTo>
                  <a:lnTo>
                    <a:pt x="138" y="105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a:off x="8722000" y="118525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a:off x="8731700" y="1190400"/>
              <a:ext cx="3450" cy="26250"/>
            </a:xfrm>
            <a:custGeom>
              <a:rect b="b" l="l" r="r" t="t"/>
              <a:pathLst>
                <a:path extrusionOk="0" h="1050" w="138">
                  <a:moveTo>
                    <a:pt x="0" y="0"/>
                  </a:moveTo>
                  <a:lnTo>
                    <a:pt x="0" y="1050"/>
                  </a:lnTo>
                  <a:lnTo>
                    <a:pt x="137" y="105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a:off x="8741975" y="1188675"/>
              <a:ext cx="3425" cy="30275"/>
            </a:xfrm>
            <a:custGeom>
              <a:rect b="b" l="l" r="r" t="t"/>
              <a:pathLst>
                <a:path extrusionOk="0" h="1211" w="137">
                  <a:moveTo>
                    <a:pt x="0" y="1"/>
                  </a:moveTo>
                  <a:lnTo>
                    <a:pt x="0" y="1210"/>
                  </a:lnTo>
                  <a:lnTo>
                    <a:pt x="137" y="1210"/>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8751675" y="1178400"/>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8761925" y="1188675"/>
              <a:ext cx="2900" cy="30275"/>
            </a:xfrm>
            <a:custGeom>
              <a:rect b="b" l="l" r="r" t="t"/>
              <a:pathLst>
                <a:path extrusionOk="0" h="1211" w="116">
                  <a:moveTo>
                    <a:pt x="1" y="1"/>
                  </a:moveTo>
                  <a:lnTo>
                    <a:pt x="1" y="1210"/>
                  </a:lnTo>
                  <a:lnTo>
                    <a:pt x="115" y="1210"/>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8771625" y="1178400"/>
              <a:ext cx="4600" cy="46825"/>
            </a:xfrm>
            <a:custGeom>
              <a:rect b="b" l="l" r="r" t="t"/>
              <a:pathLst>
                <a:path extrusionOk="0" h="1873" w="184">
                  <a:moveTo>
                    <a:pt x="1" y="1"/>
                  </a:moveTo>
                  <a:lnTo>
                    <a:pt x="1" y="1872"/>
                  </a:lnTo>
                  <a:lnTo>
                    <a:pt x="184" y="1872"/>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8781325" y="1185825"/>
              <a:ext cx="3450" cy="34825"/>
            </a:xfrm>
            <a:custGeom>
              <a:rect b="b" l="l" r="r" t="t"/>
              <a:pathLst>
                <a:path extrusionOk="0" h="1393" w="138">
                  <a:moveTo>
                    <a:pt x="1" y="0"/>
                  </a:moveTo>
                  <a:lnTo>
                    <a:pt x="1" y="1393"/>
                  </a:lnTo>
                  <a:lnTo>
                    <a:pt x="138" y="139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8791600"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8801300"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8811575" y="11926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8821275" y="118525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a:off x="8831550" y="1190400"/>
              <a:ext cx="2875" cy="26250"/>
            </a:xfrm>
            <a:custGeom>
              <a:rect b="b" l="l" r="r" t="t"/>
              <a:pathLst>
                <a:path extrusionOk="0" h="1050" w="115">
                  <a:moveTo>
                    <a:pt x="1" y="0"/>
                  </a:moveTo>
                  <a:lnTo>
                    <a:pt x="1" y="1050"/>
                  </a:lnTo>
                  <a:lnTo>
                    <a:pt x="115" y="105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a:off x="8663225" y="129822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8673475" y="12879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8683200" y="1298225"/>
              <a:ext cx="3425" cy="30850"/>
            </a:xfrm>
            <a:custGeom>
              <a:rect b="b" l="l" r="r" t="t"/>
              <a:pathLst>
                <a:path extrusionOk="0" h="1234" w="137">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a:off x="8693450" y="12879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8703150" y="129537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a:off x="8712850"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a:off x="8723125" y="129537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8732825" y="1302225"/>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8743100" y="1295375"/>
              <a:ext cx="4025" cy="34275"/>
            </a:xfrm>
            <a:custGeom>
              <a:rect b="b" l="l" r="r" t="t"/>
              <a:pathLst>
                <a:path extrusionOk="0" h="1371" w="161">
                  <a:moveTo>
                    <a:pt x="1" y="1"/>
                  </a:moveTo>
                  <a:lnTo>
                    <a:pt x="1" y="1370"/>
                  </a:lnTo>
                  <a:lnTo>
                    <a:pt x="160" y="1370"/>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8752800" y="130052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8762500"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8772775" y="12879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8782475" y="129822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8792750" y="1287975"/>
              <a:ext cx="4600" cy="46800"/>
            </a:xfrm>
            <a:custGeom>
              <a:rect b="b" l="l" r="r" t="t"/>
              <a:pathLst>
                <a:path extrusionOk="0" h="1872" w="184">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8802450" y="1295375"/>
              <a:ext cx="3450" cy="34850"/>
            </a:xfrm>
            <a:custGeom>
              <a:rect b="b" l="l" r="r" t="t"/>
              <a:pathLst>
                <a:path extrusionOk="0" h="1394"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8812725" y="1302225"/>
              <a:ext cx="2875" cy="22850"/>
            </a:xfrm>
            <a:custGeom>
              <a:rect b="b" l="l" r="r" t="t"/>
              <a:pathLst>
                <a:path extrusionOk="0" h="914" w="115">
                  <a:moveTo>
                    <a:pt x="0" y="1"/>
                  </a:moveTo>
                  <a:lnTo>
                    <a:pt x="0" y="914"/>
                  </a:lnTo>
                  <a:lnTo>
                    <a:pt x="114" y="91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8822425"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8832125" y="130222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8842400" y="129537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8852100" y="130052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87254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8714575" y="1225775"/>
              <a:ext cx="4575" cy="46800"/>
            </a:xfrm>
            <a:custGeom>
              <a:rect b="b" l="l" r="r" t="t"/>
              <a:pathLst>
                <a:path extrusionOk="0" h="1872"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87054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8694600"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8686050" y="1230325"/>
              <a:ext cx="2875" cy="34850"/>
            </a:xfrm>
            <a:custGeom>
              <a:rect b="b" l="l" r="r" t="t"/>
              <a:pathLst>
                <a:path extrusionOk="0" h="1394" w="115">
                  <a:moveTo>
                    <a:pt x="0" y="1"/>
                  </a:moveTo>
                  <a:lnTo>
                    <a:pt x="0" y="1393"/>
                  </a:lnTo>
                  <a:lnTo>
                    <a:pt x="114" y="1393"/>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8675775"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866492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8655800" y="1235475"/>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9"/>
            <p:cNvSpPr/>
            <p:nvPr/>
          </p:nvSpPr>
          <p:spPr>
            <a:xfrm>
              <a:off x="8644950"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8636400" y="1234325"/>
              <a:ext cx="2875" cy="26275"/>
            </a:xfrm>
            <a:custGeom>
              <a:rect b="b" l="l" r="r" t="t"/>
              <a:pathLst>
                <a:path extrusionOk="0" h="1051" w="115">
                  <a:moveTo>
                    <a:pt x="0" y="1"/>
                  </a:moveTo>
                  <a:lnTo>
                    <a:pt x="0" y="1051"/>
                  </a:lnTo>
                  <a:lnTo>
                    <a:pt x="114" y="1051"/>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a:off x="8626125"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8615275" y="1225775"/>
              <a:ext cx="4600" cy="46800"/>
            </a:xfrm>
            <a:custGeom>
              <a:rect b="b" l="l" r="r" t="t"/>
              <a:pathLst>
                <a:path extrusionOk="0" h="1872"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
            <p:cNvSpPr/>
            <p:nvPr/>
          </p:nvSpPr>
          <p:spPr>
            <a:xfrm>
              <a:off x="8606150"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
            <p:cNvSpPr/>
            <p:nvPr/>
          </p:nvSpPr>
          <p:spPr>
            <a:xfrm>
              <a:off x="8595300" y="1225775"/>
              <a:ext cx="4600" cy="46800"/>
            </a:xfrm>
            <a:custGeom>
              <a:rect b="b" l="l" r="r" t="t"/>
              <a:pathLst>
                <a:path extrusionOk="0" h="1872" w="184">
                  <a:moveTo>
                    <a:pt x="1" y="0"/>
                  </a:moveTo>
                  <a:lnTo>
                    <a:pt x="1" y="1872"/>
                  </a:lnTo>
                  <a:lnTo>
                    <a:pt x="184" y="1872"/>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
            <p:cNvSpPr/>
            <p:nvPr/>
          </p:nvSpPr>
          <p:spPr>
            <a:xfrm>
              <a:off x="8586175"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
            <p:cNvSpPr/>
            <p:nvPr/>
          </p:nvSpPr>
          <p:spPr>
            <a:xfrm>
              <a:off x="857647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p:nvPr/>
          </p:nvSpPr>
          <p:spPr>
            <a:xfrm>
              <a:off x="8565625" y="1230900"/>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
            <p:cNvSpPr/>
            <p:nvPr/>
          </p:nvSpPr>
          <p:spPr>
            <a:xfrm>
              <a:off x="85565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
            <p:cNvSpPr/>
            <p:nvPr/>
          </p:nvSpPr>
          <p:spPr>
            <a:xfrm>
              <a:off x="8545675"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
            <p:cNvSpPr/>
            <p:nvPr/>
          </p:nvSpPr>
          <p:spPr>
            <a:xfrm>
              <a:off x="8536525"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
            <p:cNvSpPr/>
            <p:nvPr/>
          </p:nvSpPr>
          <p:spPr>
            <a:xfrm>
              <a:off x="8442375" y="1230900"/>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
            <p:cNvSpPr/>
            <p:nvPr/>
          </p:nvSpPr>
          <p:spPr>
            <a:xfrm>
              <a:off x="8433250" y="1234325"/>
              <a:ext cx="3450" cy="26275"/>
            </a:xfrm>
            <a:custGeom>
              <a:rect b="b" l="l" r="r" t="t"/>
              <a:pathLst>
                <a:path extrusionOk="0" h="1051" w="138">
                  <a:moveTo>
                    <a:pt x="1" y="1"/>
                  </a:moveTo>
                  <a:lnTo>
                    <a:pt x="1" y="1051"/>
                  </a:lnTo>
                  <a:lnTo>
                    <a:pt x="137" y="10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
            <p:cNvSpPr/>
            <p:nvPr/>
          </p:nvSpPr>
          <p:spPr>
            <a:xfrm>
              <a:off x="8423550" y="1232050"/>
              <a:ext cx="3450" cy="30250"/>
            </a:xfrm>
            <a:custGeom>
              <a:rect b="b" l="l" r="r" t="t"/>
              <a:pathLst>
                <a:path extrusionOk="0" h="1210"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
            <p:cNvSpPr/>
            <p:nvPr/>
          </p:nvSpPr>
          <p:spPr>
            <a:xfrm>
              <a:off x="8412700"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
            <p:cNvSpPr/>
            <p:nvPr/>
          </p:nvSpPr>
          <p:spPr>
            <a:xfrm>
              <a:off x="8403575" y="1232050"/>
              <a:ext cx="3450" cy="30250"/>
            </a:xfrm>
            <a:custGeom>
              <a:rect b="b" l="l" r="r" t="t"/>
              <a:pathLst>
                <a:path extrusionOk="0" h="1210"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
            <p:cNvSpPr/>
            <p:nvPr/>
          </p:nvSpPr>
          <p:spPr>
            <a:xfrm>
              <a:off x="8392725" y="1225775"/>
              <a:ext cx="4025" cy="46800"/>
            </a:xfrm>
            <a:custGeom>
              <a:rect b="b" l="l" r="r" t="t"/>
              <a:pathLst>
                <a:path extrusionOk="0" h="1872" w="161">
                  <a:moveTo>
                    <a:pt x="1" y="0"/>
                  </a:moveTo>
                  <a:lnTo>
                    <a:pt x="1" y="1872"/>
                  </a:lnTo>
                  <a:lnTo>
                    <a:pt x="161" y="1872"/>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
            <p:cNvSpPr/>
            <p:nvPr/>
          </p:nvSpPr>
          <p:spPr>
            <a:xfrm>
              <a:off x="8383600" y="1230325"/>
              <a:ext cx="3450" cy="34850"/>
            </a:xfrm>
            <a:custGeom>
              <a:rect b="b" l="l" r="r" t="t"/>
              <a:pathLst>
                <a:path extrusionOk="0" h="1394"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
            <p:cNvSpPr/>
            <p:nvPr/>
          </p:nvSpPr>
          <p:spPr>
            <a:xfrm>
              <a:off x="8373900"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
            <p:cNvSpPr/>
            <p:nvPr/>
          </p:nvSpPr>
          <p:spPr>
            <a:xfrm>
              <a:off x="8362500" y="1230900"/>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a:off x="8353925" y="1235475"/>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
            <p:cNvSpPr/>
            <p:nvPr/>
          </p:nvSpPr>
          <p:spPr>
            <a:xfrm>
              <a:off x="8343100" y="1230900"/>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
            <p:cNvSpPr/>
            <p:nvPr/>
          </p:nvSpPr>
          <p:spPr>
            <a:xfrm>
              <a:off x="8333950" y="1234325"/>
              <a:ext cx="3450" cy="26275"/>
            </a:xfrm>
            <a:custGeom>
              <a:rect b="b" l="l" r="r" t="t"/>
              <a:pathLst>
                <a:path extrusionOk="0" h="1051" w="138">
                  <a:moveTo>
                    <a:pt x="1" y="1"/>
                  </a:moveTo>
                  <a:lnTo>
                    <a:pt x="1" y="1051"/>
                  </a:lnTo>
                  <a:lnTo>
                    <a:pt x="138" y="1051"/>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9"/>
          <p:cNvGrpSpPr/>
          <p:nvPr/>
        </p:nvGrpSpPr>
        <p:grpSpPr>
          <a:xfrm>
            <a:off x="130100" y="181009"/>
            <a:ext cx="8839635" cy="4858789"/>
            <a:chOff x="3723896" y="3186300"/>
            <a:chExt cx="3393204" cy="1865107"/>
          </a:xfrm>
        </p:grpSpPr>
        <p:sp>
          <p:nvSpPr>
            <p:cNvPr id="1038" name="Google Shape;1038;p9"/>
            <p:cNvSpPr/>
            <p:nvPr/>
          </p:nvSpPr>
          <p:spPr>
            <a:xfrm>
              <a:off x="7049599" y="4656771"/>
              <a:ext cx="25700" cy="21700"/>
            </a:xfrm>
            <a:custGeom>
              <a:rect b="b" l="l" r="r" t="t"/>
              <a:pathLst>
                <a:path extrusionOk="0" h="868" w="1028">
                  <a:moveTo>
                    <a:pt x="502" y="0"/>
                  </a:moveTo>
                  <a:lnTo>
                    <a:pt x="251" y="434"/>
                  </a:lnTo>
                  <a:lnTo>
                    <a:pt x="0" y="867"/>
                  </a:lnTo>
                  <a:lnTo>
                    <a:pt x="1027" y="867"/>
                  </a:lnTo>
                  <a:lnTo>
                    <a:pt x="754" y="434"/>
                  </a:lnTo>
                  <a:lnTo>
                    <a:pt x="5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
            <p:cNvSpPr/>
            <p:nvPr/>
          </p:nvSpPr>
          <p:spPr>
            <a:xfrm>
              <a:off x="5126921" y="4229601"/>
              <a:ext cx="25725" cy="21700"/>
            </a:xfrm>
            <a:custGeom>
              <a:rect b="b" l="l" r="r" t="t"/>
              <a:pathLst>
                <a:path extrusionOk="0" h="868" w="1029">
                  <a:moveTo>
                    <a:pt x="526" y="0"/>
                  </a:moveTo>
                  <a:lnTo>
                    <a:pt x="252" y="434"/>
                  </a:lnTo>
                  <a:lnTo>
                    <a:pt x="1" y="868"/>
                  </a:lnTo>
                  <a:lnTo>
                    <a:pt x="1028" y="868"/>
                  </a:lnTo>
                  <a:lnTo>
                    <a:pt x="777" y="434"/>
                  </a:lnTo>
                  <a:lnTo>
                    <a:pt x="5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
            <p:cNvSpPr/>
            <p:nvPr/>
          </p:nvSpPr>
          <p:spPr>
            <a:xfrm>
              <a:off x="3924710"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
            <p:cNvSpPr/>
            <p:nvPr/>
          </p:nvSpPr>
          <p:spPr>
            <a:xfrm>
              <a:off x="5697022"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
            <p:cNvSpPr/>
            <p:nvPr/>
          </p:nvSpPr>
          <p:spPr>
            <a:xfrm>
              <a:off x="6542459" y="5026856"/>
              <a:ext cx="28575" cy="24550"/>
            </a:xfrm>
            <a:custGeom>
              <a:rect b="b" l="l" r="r" t="t"/>
              <a:pathLst>
                <a:path extrusionOk="0" h="982" w="1143">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
            <p:cNvSpPr/>
            <p:nvPr/>
          </p:nvSpPr>
          <p:spPr>
            <a:xfrm>
              <a:off x="3887645" y="3264075"/>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
            <p:cNvSpPr/>
            <p:nvPr/>
          </p:nvSpPr>
          <p:spPr>
            <a:xfrm>
              <a:off x="6411571"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9"/>
          <p:cNvGrpSpPr/>
          <p:nvPr/>
        </p:nvGrpSpPr>
        <p:grpSpPr>
          <a:xfrm>
            <a:off x="3487475" y="4838475"/>
            <a:ext cx="3325675" cy="12000"/>
            <a:chOff x="4016850" y="529025"/>
            <a:chExt cx="3325675" cy="12000"/>
          </a:xfrm>
        </p:grpSpPr>
        <p:sp>
          <p:nvSpPr>
            <p:cNvPr id="1048" name="Google Shape;1048;p9"/>
            <p:cNvSpPr/>
            <p:nvPr/>
          </p:nvSpPr>
          <p:spPr>
            <a:xfrm>
              <a:off x="5954700" y="529025"/>
              <a:ext cx="1387825" cy="12000"/>
            </a:xfrm>
            <a:custGeom>
              <a:rect b="b" l="l" r="r" t="t"/>
              <a:pathLst>
                <a:path extrusionOk="0" h="480" w="55513">
                  <a:moveTo>
                    <a:pt x="1" y="1"/>
                  </a:moveTo>
                  <a:lnTo>
                    <a:pt x="1" y="480"/>
                  </a:lnTo>
                  <a:lnTo>
                    <a:pt x="55512" y="480"/>
                  </a:lnTo>
                  <a:lnTo>
                    <a:pt x="5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
            <p:cNvSpPr/>
            <p:nvPr/>
          </p:nvSpPr>
          <p:spPr>
            <a:xfrm>
              <a:off x="5239700" y="529025"/>
              <a:ext cx="457675" cy="12000"/>
            </a:xfrm>
            <a:custGeom>
              <a:rect b="b" l="l" r="r" t="t"/>
              <a:pathLst>
                <a:path extrusionOk="0" h="480" w="18307">
                  <a:moveTo>
                    <a:pt x="1" y="1"/>
                  </a:moveTo>
                  <a:lnTo>
                    <a:pt x="1" y="480"/>
                  </a:lnTo>
                  <a:lnTo>
                    <a:pt x="18307" y="480"/>
                  </a:lnTo>
                  <a:lnTo>
                    <a:pt x="1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
            <p:cNvSpPr/>
            <p:nvPr/>
          </p:nvSpPr>
          <p:spPr>
            <a:xfrm>
              <a:off x="4016850" y="529025"/>
              <a:ext cx="135825" cy="12000"/>
            </a:xfrm>
            <a:custGeom>
              <a:rect b="b" l="l" r="r" t="t"/>
              <a:pathLst>
                <a:path extrusionOk="0" h="480" w="5433">
                  <a:moveTo>
                    <a:pt x="0" y="1"/>
                  </a:moveTo>
                  <a:lnTo>
                    <a:pt x="0" y="480"/>
                  </a:lnTo>
                  <a:lnTo>
                    <a:pt x="5433" y="480"/>
                  </a:lnTo>
                  <a:lnTo>
                    <a:pt x="5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9"/>
          <p:cNvSpPr txBox="1"/>
          <p:nvPr>
            <p:ph type="title"/>
          </p:nvPr>
        </p:nvSpPr>
        <p:spPr>
          <a:xfrm>
            <a:off x="5066100" y="1500900"/>
            <a:ext cx="3357900" cy="841800"/>
          </a:xfrm>
          <a:prstGeom prst="rect">
            <a:avLst/>
          </a:prstGeom>
        </p:spPr>
        <p:txBody>
          <a:bodyPr anchorCtr="0" anchor="ctr" bIns="0" lIns="0" spcFirstLastPara="1" rIns="0" wrap="square" tIns="0">
            <a:noAutofit/>
          </a:bodyPr>
          <a:lstStyle>
            <a:lvl1pPr lvl="0" rtl="0" algn="r">
              <a:spcBef>
                <a:spcPts val="0"/>
              </a:spcBef>
              <a:spcAft>
                <a:spcPts val="0"/>
              </a:spcAft>
              <a:buSzPts val="4500"/>
              <a:buNone/>
              <a:defRPr sz="7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052" name="Google Shape;1052;p9"/>
          <p:cNvSpPr txBox="1"/>
          <p:nvPr>
            <p:ph idx="1" type="subTitle"/>
          </p:nvPr>
        </p:nvSpPr>
        <p:spPr>
          <a:xfrm>
            <a:off x="5066100" y="2342700"/>
            <a:ext cx="3357900" cy="12999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3" name="Shape 1053"/>
        <p:cNvGrpSpPr/>
        <p:nvPr/>
      </p:nvGrpSpPr>
      <p:grpSpPr>
        <a:xfrm>
          <a:off x="0" y="0"/>
          <a:ext cx="0" cy="0"/>
          <a:chOff x="0" y="0"/>
          <a:chExt cx="0" cy="0"/>
        </a:xfrm>
      </p:grpSpPr>
      <p:grpSp>
        <p:nvGrpSpPr>
          <p:cNvPr id="1054" name="Google Shape;1054;p10"/>
          <p:cNvGrpSpPr/>
          <p:nvPr/>
        </p:nvGrpSpPr>
        <p:grpSpPr>
          <a:xfrm>
            <a:off x="130100" y="181009"/>
            <a:ext cx="8839635" cy="5130019"/>
            <a:chOff x="130100" y="181009"/>
            <a:chExt cx="8839635" cy="5130019"/>
          </a:xfrm>
        </p:grpSpPr>
        <p:grpSp>
          <p:nvGrpSpPr>
            <p:cNvPr id="1055" name="Google Shape;1055;p10"/>
            <p:cNvGrpSpPr/>
            <p:nvPr/>
          </p:nvGrpSpPr>
          <p:grpSpPr>
            <a:xfrm rot="-1164152">
              <a:off x="2740145" y="3732890"/>
              <a:ext cx="1562087" cy="1357214"/>
              <a:chOff x="1003325" y="3097413"/>
              <a:chExt cx="1562100" cy="1357225"/>
            </a:xfrm>
          </p:grpSpPr>
          <p:grpSp>
            <p:nvGrpSpPr>
              <p:cNvPr id="1056" name="Google Shape;1056;p10"/>
              <p:cNvGrpSpPr/>
              <p:nvPr/>
            </p:nvGrpSpPr>
            <p:grpSpPr>
              <a:xfrm flipH="1">
                <a:off x="1003325" y="3500513"/>
                <a:ext cx="1562100" cy="954125"/>
                <a:chOff x="7408100" y="157575"/>
                <a:chExt cx="1562100" cy="954125"/>
              </a:xfrm>
            </p:grpSpPr>
            <p:sp>
              <p:nvSpPr>
                <p:cNvPr id="1057" name="Google Shape;1057;p10"/>
                <p:cNvSpPr/>
                <p:nvPr/>
              </p:nvSpPr>
              <p:spPr>
                <a:xfrm>
                  <a:off x="7710875" y="1033700"/>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0"/>
                <p:cNvSpPr/>
                <p:nvPr/>
              </p:nvSpPr>
              <p:spPr>
                <a:xfrm>
                  <a:off x="7782100" y="15757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0"/>
                <p:cNvSpPr/>
                <p:nvPr/>
              </p:nvSpPr>
              <p:spPr>
                <a:xfrm>
                  <a:off x="7408100" y="75945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0"/>
                <p:cNvSpPr/>
                <p:nvPr/>
              </p:nvSpPr>
              <p:spPr>
                <a:xfrm>
                  <a:off x="8331550" y="535225"/>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0"/>
                <p:cNvSpPr/>
                <p:nvPr/>
              </p:nvSpPr>
              <p:spPr>
                <a:xfrm>
                  <a:off x="8931800" y="695300"/>
                  <a:ext cx="38400" cy="38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10"/>
              <p:cNvSpPr/>
              <p:nvPr/>
            </p:nvSpPr>
            <p:spPr>
              <a:xfrm flipH="1">
                <a:off x="1802425" y="3097413"/>
                <a:ext cx="78000" cy="78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10"/>
            <p:cNvGrpSpPr/>
            <p:nvPr/>
          </p:nvGrpSpPr>
          <p:grpSpPr>
            <a:xfrm>
              <a:off x="719995" y="4603494"/>
              <a:ext cx="1177106" cy="393993"/>
              <a:chOff x="8432675" y="2101675"/>
              <a:chExt cx="567800" cy="190050"/>
            </a:xfrm>
          </p:grpSpPr>
          <p:sp>
            <p:nvSpPr>
              <p:cNvPr id="1064" name="Google Shape;1064;p10"/>
              <p:cNvSpPr/>
              <p:nvPr/>
            </p:nvSpPr>
            <p:spPr>
              <a:xfrm>
                <a:off x="8551950" y="2111375"/>
                <a:ext cx="2875" cy="30850"/>
              </a:xfrm>
              <a:custGeom>
                <a:rect b="b" l="l" r="r" t="t"/>
                <a:pathLst>
                  <a:path extrusionOk="0" h="1234" w="115">
                    <a:moveTo>
                      <a:pt x="0" y="1"/>
                    </a:moveTo>
                    <a:lnTo>
                      <a:pt x="0" y="1234"/>
                    </a:lnTo>
                    <a:lnTo>
                      <a:pt x="114" y="123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0"/>
              <p:cNvSpPr/>
              <p:nvPr/>
            </p:nvSpPr>
            <p:spPr>
              <a:xfrm>
                <a:off x="8561650"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0"/>
              <p:cNvSpPr/>
              <p:nvPr/>
            </p:nvSpPr>
            <p:spPr>
              <a:xfrm>
                <a:off x="8571350" y="211137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0"/>
              <p:cNvSpPr/>
              <p:nvPr/>
            </p:nvSpPr>
            <p:spPr>
              <a:xfrm>
                <a:off x="8581625"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0"/>
              <p:cNvSpPr/>
              <p:nvPr/>
            </p:nvSpPr>
            <p:spPr>
              <a:xfrm>
                <a:off x="8591325" y="2108525"/>
                <a:ext cx="3450" cy="35425"/>
              </a:xfrm>
              <a:custGeom>
                <a:rect b="b" l="l" r="r" t="t"/>
                <a:pathLst>
                  <a:path extrusionOk="0" h="1417" w="138">
                    <a:moveTo>
                      <a:pt x="0" y="1"/>
                    </a:moveTo>
                    <a:lnTo>
                      <a:pt x="0" y="1416"/>
                    </a:lnTo>
                    <a:lnTo>
                      <a:pt x="137" y="1416"/>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0"/>
              <p:cNvSpPr/>
              <p:nvPr/>
            </p:nvSpPr>
            <p:spPr>
              <a:xfrm>
                <a:off x="860157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0"/>
              <p:cNvSpPr/>
              <p:nvPr/>
            </p:nvSpPr>
            <p:spPr>
              <a:xfrm>
                <a:off x="8611300" y="2108525"/>
                <a:ext cx="4575" cy="34275"/>
              </a:xfrm>
              <a:custGeom>
                <a:rect b="b" l="l" r="r" t="t"/>
                <a:pathLst>
                  <a:path extrusionOk="0" h="1371" w="183">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0"/>
              <p:cNvSpPr/>
              <p:nvPr/>
            </p:nvSpPr>
            <p:spPr>
              <a:xfrm>
                <a:off x="8621550" y="2115950"/>
                <a:ext cx="2875" cy="22850"/>
              </a:xfrm>
              <a:custGeom>
                <a:rect b="b" l="l" r="r" t="t"/>
                <a:pathLst>
                  <a:path extrusionOk="0" h="914" w="115">
                    <a:moveTo>
                      <a:pt x="1" y="1"/>
                    </a:moveTo>
                    <a:lnTo>
                      <a:pt x="1" y="914"/>
                    </a:lnTo>
                    <a:lnTo>
                      <a:pt x="115" y="91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0"/>
              <p:cNvSpPr/>
              <p:nvPr/>
            </p:nvSpPr>
            <p:spPr>
              <a:xfrm>
                <a:off x="8631250" y="2108525"/>
                <a:ext cx="4600" cy="34275"/>
              </a:xfrm>
              <a:custGeom>
                <a:rect b="b" l="l" r="r" t="t"/>
                <a:pathLst>
                  <a:path extrusionOk="0" h="1371" w="184">
                    <a:moveTo>
                      <a:pt x="1" y="1"/>
                    </a:moveTo>
                    <a:lnTo>
                      <a:pt x="1" y="1370"/>
                    </a:lnTo>
                    <a:lnTo>
                      <a:pt x="184" y="1370"/>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0"/>
              <p:cNvSpPr/>
              <p:nvPr/>
            </p:nvSpPr>
            <p:spPr>
              <a:xfrm>
                <a:off x="8640950" y="2113675"/>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0"/>
              <p:cNvSpPr/>
              <p:nvPr/>
            </p:nvSpPr>
            <p:spPr>
              <a:xfrm>
                <a:off x="8651225"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0"/>
              <p:cNvSpPr/>
              <p:nvPr/>
            </p:nvSpPr>
            <p:spPr>
              <a:xfrm>
                <a:off x="8660925"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0"/>
              <p:cNvSpPr/>
              <p:nvPr/>
            </p:nvSpPr>
            <p:spPr>
              <a:xfrm>
                <a:off x="8671200" y="2111375"/>
                <a:ext cx="2875" cy="30850"/>
              </a:xfrm>
              <a:custGeom>
                <a:rect b="b" l="l" r="r" t="t"/>
                <a:pathLst>
                  <a:path extrusionOk="0" h="1234" w="115">
                    <a:moveTo>
                      <a:pt x="1" y="1"/>
                    </a:moveTo>
                    <a:lnTo>
                      <a:pt x="1" y="1234"/>
                    </a:lnTo>
                    <a:lnTo>
                      <a:pt x="115" y="123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0"/>
              <p:cNvSpPr/>
              <p:nvPr/>
            </p:nvSpPr>
            <p:spPr>
              <a:xfrm>
                <a:off x="8680900"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0"/>
              <p:cNvSpPr/>
              <p:nvPr/>
            </p:nvSpPr>
            <p:spPr>
              <a:xfrm>
                <a:off x="8690600" y="2108525"/>
                <a:ext cx="3450" cy="35425"/>
              </a:xfrm>
              <a:custGeom>
                <a:rect b="b" l="l" r="r" t="t"/>
                <a:pathLst>
                  <a:path extrusionOk="0" h="1417" w="138">
                    <a:moveTo>
                      <a:pt x="1" y="1"/>
                    </a:moveTo>
                    <a:lnTo>
                      <a:pt x="1" y="1416"/>
                    </a:lnTo>
                    <a:lnTo>
                      <a:pt x="138" y="1416"/>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0"/>
              <p:cNvSpPr/>
              <p:nvPr/>
            </p:nvSpPr>
            <p:spPr>
              <a:xfrm>
                <a:off x="870087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0"/>
              <p:cNvSpPr/>
              <p:nvPr/>
            </p:nvSpPr>
            <p:spPr>
              <a:xfrm>
                <a:off x="8710575"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0"/>
              <p:cNvSpPr/>
              <p:nvPr/>
            </p:nvSpPr>
            <p:spPr>
              <a:xfrm>
                <a:off x="8720850" y="2115950"/>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0"/>
              <p:cNvSpPr/>
              <p:nvPr/>
            </p:nvSpPr>
            <p:spPr>
              <a:xfrm>
                <a:off x="8730550"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0"/>
              <p:cNvSpPr/>
              <p:nvPr/>
            </p:nvSpPr>
            <p:spPr>
              <a:xfrm>
                <a:off x="8740825" y="2113675"/>
                <a:ext cx="2875" cy="25700"/>
              </a:xfrm>
              <a:custGeom>
                <a:rect b="b" l="l" r="r" t="t"/>
                <a:pathLst>
                  <a:path extrusionOk="0" h="1028" w="115">
                    <a:moveTo>
                      <a:pt x="0" y="0"/>
                    </a:moveTo>
                    <a:lnTo>
                      <a:pt x="0" y="1027"/>
                    </a:lnTo>
                    <a:lnTo>
                      <a:pt x="114" y="1027"/>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0"/>
              <p:cNvSpPr/>
              <p:nvPr/>
            </p:nvSpPr>
            <p:spPr>
              <a:xfrm>
                <a:off x="8754525" y="2111375"/>
                <a:ext cx="3450" cy="30850"/>
              </a:xfrm>
              <a:custGeom>
                <a:rect b="b" l="l" r="r" t="t"/>
                <a:pathLst>
                  <a:path extrusionOk="0" h="1234" w="138">
                    <a:moveTo>
                      <a:pt x="0" y="1"/>
                    </a:moveTo>
                    <a:lnTo>
                      <a:pt x="0" y="1234"/>
                    </a:lnTo>
                    <a:lnTo>
                      <a:pt x="137" y="12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0"/>
              <p:cNvSpPr/>
              <p:nvPr/>
            </p:nvSpPr>
            <p:spPr>
              <a:xfrm>
                <a:off x="8764225"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0"/>
              <p:cNvSpPr/>
              <p:nvPr/>
            </p:nvSpPr>
            <p:spPr>
              <a:xfrm>
                <a:off x="8774500" y="2111375"/>
                <a:ext cx="2875" cy="30850"/>
              </a:xfrm>
              <a:custGeom>
                <a:rect b="b" l="l" r="r" t="t"/>
                <a:pathLst>
                  <a:path extrusionOk="0" h="1234" w="115">
                    <a:moveTo>
                      <a:pt x="0" y="1"/>
                    </a:moveTo>
                    <a:lnTo>
                      <a:pt x="0" y="1234"/>
                    </a:lnTo>
                    <a:lnTo>
                      <a:pt x="114" y="1234"/>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0"/>
              <p:cNvSpPr/>
              <p:nvPr/>
            </p:nvSpPr>
            <p:spPr>
              <a:xfrm>
                <a:off x="8784200" y="2101675"/>
                <a:ext cx="4575" cy="46825"/>
              </a:xfrm>
              <a:custGeom>
                <a:rect b="b" l="l" r="r" t="t"/>
                <a:pathLst>
                  <a:path extrusionOk="0" h="1873" w="183">
                    <a:moveTo>
                      <a:pt x="0" y="1"/>
                    </a:moveTo>
                    <a:lnTo>
                      <a:pt x="0"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0"/>
              <p:cNvSpPr/>
              <p:nvPr/>
            </p:nvSpPr>
            <p:spPr>
              <a:xfrm>
                <a:off x="8793900" y="2108525"/>
                <a:ext cx="3450" cy="35425"/>
              </a:xfrm>
              <a:custGeom>
                <a:rect b="b" l="l" r="r" t="t"/>
                <a:pathLst>
                  <a:path extrusionOk="0" h="1417" w="138">
                    <a:moveTo>
                      <a:pt x="0" y="1"/>
                    </a:moveTo>
                    <a:lnTo>
                      <a:pt x="0" y="1416"/>
                    </a:lnTo>
                    <a:lnTo>
                      <a:pt x="137" y="1416"/>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0"/>
              <p:cNvSpPr/>
              <p:nvPr/>
            </p:nvSpPr>
            <p:spPr>
              <a:xfrm>
                <a:off x="8804150"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0"/>
              <p:cNvSpPr/>
              <p:nvPr/>
            </p:nvSpPr>
            <p:spPr>
              <a:xfrm>
                <a:off x="8813850" y="2108525"/>
                <a:ext cx="4600" cy="34275"/>
              </a:xfrm>
              <a:custGeom>
                <a:rect b="b" l="l" r="r" t="t"/>
                <a:pathLst>
                  <a:path extrusionOk="0" h="1371" w="184">
                    <a:moveTo>
                      <a:pt x="1" y="1"/>
                    </a:moveTo>
                    <a:lnTo>
                      <a:pt x="1" y="1370"/>
                    </a:lnTo>
                    <a:lnTo>
                      <a:pt x="184" y="1370"/>
                    </a:lnTo>
                    <a:lnTo>
                      <a:pt x="1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0"/>
              <p:cNvSpPr/>
              <p:nvPr/>
            </p:nvSpPr>
            <p:spPr>
              <a:xfrm>
                <a:off x="8824125"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0"/>
              <p:cNvSpPr/>
              <p:nvPr/>
            </p:nvSpPr>
            <p:spPr>
              <a:xfrm>
                <a:off x="8833825"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0"/>
              <p:cNvSpPr/>
              <p:nvPr/>
            </p:nvSpPr>
            <p:spPr>
              <a:xfrm>
                <a:off x="8844100" y="2113675"/>
                <a:ext cx="2875" cy="25700"/>
              </a:xfrm>
              <a:custGeom>
                <a:rect b="b" l="l" r="r" t="t"/>
                <a:pathLst>
                  <a:path extrusionOk="0" h="1028" w="115">
                    <a:moveTo>
                      <a:pt x="1" y="0"/>
                    </a:moveTo>
                    <a:lnTo>
                      <a:pt x="1" y="1027"/>
                    </a:lnTo>
                    <a:lnTo>
                      <a:pt x="115" y="1027"/>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0"/>
              <p:cNvSpPr/>
              <p:nvPr/>
            </p:nvSpPr>
            <p:spPr>
              <a:xfrm>
                <a:off x="8853800"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0"/>
              <p:cNvSpPr/>
              <p:nvPr/>
            </p:nvSpPr>
            <p:spPr>
              <a:xfrm>
                <a:off x="8863500"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0"/>
              <p:cNvSpPr/>
              <p:nvPr/>
            </p:nvSpPr>
            <p:spPr>
              <a:xfrm>
                <a:off x="8873775" y="2111375"/>
                <a:ext cx="3450" cy="30850"/>
              </a:xfrm>
              <a:custGeom>
                <a:rect b="b" l="l" r="r" t="t"/>
                <a:pathLst>
                  <a:path extrusionOk="0" h="1234" w="138">
                    <a:moveTo>
                      <a:pt x="1" y="1"/>
                    </a:moveTo>
                    <a:lnTo>
                      <a:pt x="1" y="1234"/>
                    </a:lnTo>
                    <a:lnTo>
                      <a:pt x="138" y="12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0"/>
              <p:cNvSpPr/>
              <p:nvPr/>
            </p:nvSpPr>
            <p:spPr>
              <a:xfrm>
                <a:off x="8883475" y="2101675"/>
                <a:ext cx="4600" cy="46825"/>
              </a:xfrm>
              <a:custGeom>
                <a:rect b="b" l="l" r="r" t="t"/>
                <a:pathLst>
                  <a:path extrusionOk="0" h="1873" w="184">
                    <a:moveTo>
                      <a:pt x="1" y="1"/>
                    </a:moveTo>
                    <a:lnTo>
                      <a:pt x="1" y="1873"/>
                    </a:lnTo>
                    <a:lnTo>
                      <a:pt x="183" y="187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0"/>
              <p:cNvSpPr/>
              <p:nvPr/>
            </p:nvSpPr>
            <p:spPr>
              <a:xfrm>
                <a:off x="8893750" y="2108525"/>
                <a:ext cx="2875" cy="35425"/>
              </a:xfrm>
              <a:custGeom>
                <a:rect b="b" l="l" r="r" t="t"/>
                <a:pathLst>
                  <a:path extrusionOk="0" h="1417" w="115">
                    <a:moveTo>
                      <a:pt x="1" y="1"/>
                    </a:moveTo>
                    <a:lnTo>
                      <a:pt x="1" y="1416"/>
                    </a:lnTo>
                    <a:lnTo>
                      <a:pt x="115" y="1416"/>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0"/>
              <p:cNvSpPr/>
              <p:nvPr/>
            </p:nvSpPr>
            <p:spPr>
              <a:xfrm>
                <a:off x="8903450" y="2115950"/>
                <a:ext cx="3450" cy="22850"/>
              </a:xfrm>
              <a:custGeom>
                <a:rect b="b" l="l" r="r" t="t"/>
                <a:pathLst>
                  <a:path extrusionOk="0" h="914" w="138">
                    <a:moveTo>
                      <a:pt x="1" y="1"/>
                    </a:moveTo>
                    <a:lnTo>
                      <a:pt x="1" y="914"/>
                    </a:lnTo>
                    <a:lnTo>
                      <a:pt x="138" y="91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0"/>
              <p:cNvSpPr/>
              <p:nvPr/>
            </p:nvSpPr>
            <p:spPr>
              <a:xfrm>
                <a:off x="8913150" y="2108525"/>
                <a:ext cx="4600" cy="34275"/>
              </a:xfrm>
              <a:custGeom>
                <a:rect b="b" l="l" r="r" t="t"/>
                <a:pathLst>
                  <a:path extrusionOk="0" h="1371" w="184">
                    <a:moveTo>
                      <a:pt x="1" y="1"/>
                    </a:moveTo>
                    <a:lnTo>
                      <a:pt x="1"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0"/>
              <p:cNvSpPr/>
              <p:nvPr/>
            </p:nvSpPr>
            <p:spPr>
              <a:xfrm>
                <a:off x="8923425" y="2115950"/>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0"/>
              <p:cNvSpPr/>
              <p:nvPr/>
            </p:nvSpPr>
            <p:spPr>
              <a:xfrm>
                <a:off x="8933125" y="2108525"/>
                <a:ext cx="4600" cy="34275"/>
              </a:xfrm>
              <a:custGeom>
                <a:rect b="b" l="l" r="r" t="t"/>
                <a:pathLst>
                  <a:path extrusionOk="0" h="1371" w="184">
                    <a:moveTo>
                      <a:pt x="0" y="1"/>
                    </a:moveTo>
                    <a:lnTo>
                      <a:pt x="0" y="1370"/>
                    </a:lnTo>
                    <a:lnTo>
                      <a:pt x="183" y="137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0"/>
              <p:cNvSpPr/>
              <p:nvPr/>
            </p:nvSpPr>
            <p:spPr>
              <a:xfrm>
                <a:off x="8943400" y="2113675"/>
                <a:ext cx="3450" cy="25700"/>
              </a:xfrm>
              <a:custGeom>
                <a:rect b="b" l="l" r="r" t="t"/>
                <a:pathLst>
                  <a:path extrusionOk="0" h="1028" w="138">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0"/>
              <p:cNvSpPr/>
              <p:nvPr/>
            </p:nvSpPr>
            <p:spPr>
              <a:xfrm>
                <a:off x="8605575" y="215875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0"/>
              <p:cNvSpPr/>
              <p:nvPr/>
            </p:nvSpPr>
            <p:spPr>
              <a:xfrm>
                <a:off x="8615275" y="2148475"/>
                <a:ext cx="4600" cy="46825"/>
              </a:xfrm>
              <a:custGeom>
                <a:rect b="b" l="l" r="r" t="t"/>
                <a:pathLst>
                  <a:path extrusionOk="0" h="1873" w="184">
                    <a:moveTo>
                      <a:pt x="1" y="1"/>
                    </a:moveTo>
                    <a:lnTo>
                      <a:pt x="1"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0"/>
              <p:cNvSpPr/>
              <p:nvPr/>
            </p:nvSpPr>
            <p:spPr>
              <a:xfrm>
                <a:off x="8625550" y="215875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0"/>
              <p:cNvSpPr/>
              <p:nvPr/>
            </p:nvSpPr>
            <p:spPr>
              <a:xfrm>
                <a:off x="8635250" y="2148475"/>
                <a:ext cx="4600" cy="46825"/>
              </a:xfrm>
              <a:custGeom>
                <a:rect b="b" l="l" r="r" t="t"/>
                <a:pathLst>
                  <a:path extrusionOk="0" h="1873" w="184">
                    <a:moveTo>
                      <a:pt x="1" y="1"/>
                    </a:moveTo>
                    <a:lnTo>
                      <a:pt x="1"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0"/>
              <p:cNvSpPr/>
              <p:nvPr/>
            </p:nvSpPr>
            <p:spPr>
              <a:xfrm>
                <a:off x="8645525" y="2155900"/>
                <a:ext cx="2875" cy="34825"/>
              </a:xfrm>
              <a:custGeom>
                <a:rect b="b" l="l" r="r" t="t"/>
                <a:pathLst>
                  <a:path extrusionOk="0" h="1393" w="115">
                    <a:moveTo>
                      <a:pt x="1" y="0"/>
                    </a:moveTo>
                    <a:lnTo>
                      <a:pt x="1" y="1393"/>
                    </a:lnTo>
                    <a:lnTo>
                      <a:pt x="115" y="139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0"/>
              <p:cNvSpPr/>
              <p:nvPr/>
            </p:nvSpPr>
            <p:spPr>
              <a:xfrm>
                <a:off x="8655225" y="216275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0"/>
              <p:cNvSpPr/>
              <p:nvPr/>
            </p:nvSpPr>
            <p:spPr>
              <a:xfrm>
                <a:off x="8664925" y="2155325"/>
                <a:ext cx="4600" cy="34825"/>
              </a:xfrm>
              <a:custGeom>
                <a:rect b="b" l="l" r="r" t="t"/>
                <a:pathLst>
                  <a:path extrusionOk="0" h="1393" w="184">
                    <a:moveTo>
                      <a:pt x="1" y="1"/>
                    </a:moveTo>
                    <a:lnTo>
                      <a:pt x="1"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0"/>
              <p:cNvSpPr/>
              <p:nvPr/>
            </p:nvSpPr>
            <p:spPr>
              <a:xfrm>
                <a:off x="8675200"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0"/>
              <p:cNvSpPr/>
              <p:nvPr/>
            </p:nvSpPr>
            <p:spPr>
              <a:xfrm>
                <a:off x="8684900" y="2155325"/>
                <a:ext cx="4600" cy="34825"/>
              </a:xfrm>
              <a:custGeom>
                <a:rect b="b" l="l" r="r" t="t"/>
                <a:pathLst>
                  <a:path extrusionOk="0" h="1393" w="184">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0"/>
              <p:cNvSpPr/>
              <p:nvPr/>
            </p:nvSpPr>
            <p:spPr>
              <a:xfrm>
                <a:off x="8695175" y="216102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0"/>
              <p:cNvSpPr/>
              <p:nvPr/>
            </p:nvSpPr>
            <p:spPr>
              <a:xfrm>
                <a:off x="8704875"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0"/>
              <p:cNvSpPr/>
              <p:nvPr/>
            </p:nvSpPr>
            <p:spPr>
              <a:xfrm>
                <a:off x="8715150" y="2148475"/>
                <a:ext cx="4000" cy="46825"/>
              </a:xfrm>
              <a:custGeom>
                <a:rect b="b" l="l" r="r" t="t"/>
                <a:pathLst>
                  <a:path extrusionOk="0" h="1873" w="160">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0"/>
              <p:cNvSpPr/>
              <p:nvPr/>
            </p:nvSpPr>
            <p:spPr>
              <a:xfrm>
                <a:off x="8724850"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0"/>
              <p:cNvSpPr/>
              <p:nvPr/>
            </p:nvSpPr>
            <p:spPr>
              <a:xfrm>
                <a:off x="8734550" y="2148475"/>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0"/>
              <p:cNvSpPr/>
              <p:nvPr/>
            </p:nvSpPr>
            <p:spPr>
              <a:xfrm>
                <a:off x="8744825" y="2155900"/>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0"/>
              <p:cNvSpPr/>
              <p:nvPr/>
            </p:nvSpPr>
            <p:spPr>
              <a:xfrm>
                <a:off x="8754525"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0"/>
              <p:cNvSpPr/>
              <p:nvPr/>
            </p:nvSpPr>
            <p:spPr>
              <a:xfrm>
                <a:off x="8764800" y="2155325"/>
                <a:ext cx="4000" cy="34825"/>
              </a:xfrm>
              <a:custGeom>
                <a:rect b="b" l="l" r="r" t="t"/>
                <a:pathLst>
                  <a:path extrusionOk="0" h="1393" w="160">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0"/>
              <p:cNvSpPr/>
              <p:nvPr/>
            </p:nvSpPr>
            <p:spPr>
              <a:xfrm>
                <a:off x="8774500" y="2162750"/>
                <a:ext cx="3425" cy="22850"/>
              </a:xfrm>
              <a:custGeom>
                <a:rect b="b" l="l" r="r" t="t"/>
                <a:pathLst>
                  <a:path extrusionOk="0" h="914" w="137">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0"/>
              <p:cNvSpPr/>
              <p:nvPr/>
            </p:nvSpPr>
            <p:spPr>
              <a:xfrm>
                <a:off x="8784200" y="2155325"/>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0"/>
              <p:cNvSpPr/>
              <p:nvPr/>
            </p:nvSpPr>
            <p:spPr>
              <a:xfrm>
                <a:off x="8794450" y="216102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0"/>
              <p:cNvSpPr/>
              <p:nvPr/>
            </p:nvSpPr>
            <p:spPr>
              <a:xfrm>
                <a:off x="8888050" y="2155325"/>
                <a:ext cx="4025" cy="34825"/>
              </a:xfrm>
              <a:custGeom>
                <a:rect b="b" l="l" r="r" t="t"/>
                <a:pathLst>
                  <a:path extrusionOk="0" h="1393" w="161">
                    <a:moveTo>
                      <a:pt x="0" y="1"/>
                    </a:moveTo>
                    <a:lnTo>
                      <a:pt x="0" y="1393"/>
                    </a:lnTo>
                    <a:lnTo>
                      <a:pt x="160" y="1393"/>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0"/>
              <p:cNvSpPr/>
              <p:nvPr/>
            </p:nvSpPr>
            <p:spPr>
              <a:xfrm>
                <a:off x="8897750" y="216102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0"/>
              <p:cNvSpPr/>
              <p:nvPr/>
            </p:nvSpPr>
            <p:spPr>
              <a:xfrm>
                <a:off x="8907450"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0"/>
              <p:cNvSpPr/>
              <p:nvPr/>
            </p:nvSpPr>
            <p:spPr>
              <a:xfrm>
                <a:off x="8917725" y="2148475"/>
                <a:ext cx="4575" cy="46825"/>
              </a:xfrm>
              <a:custGeom>
                <a:rect b="b" l="l" r="r" t="t"/>
                <a:pathLst>
                  <a:path extrusionOk="0" h="1873" w="183">
                    <a:moveTo>
                      <a:pt x="0" y="1"/>
                    </a:moveTo>
                    <a:lnTo>
                      <a:pt x="0" y="1872"/>
                    </a:lnTo>
                    <a:lnTo>
                      <a:pt x="183" y="1872"/>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0"/>
              <p:cNvSpPr/>
              <p:nvPr/>
            </p:nvSpPr>
            <p:spPr>
              <a:xfrm>
                <a:off x="8927425" y="215875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0"/>
              <p:cNvSpPr/>
              <p:nvPr/>
            </p:nvSpPr>
            <p:spPr>
              <a:xfrm>
                <a:off x="8937700" y="2148475"/>
                <a:ext cx="4000" cy="46825"/>
              </a:xfrm>
              <a:custGeom>
                <a:rect b="b" l="l" r="r" t="t"/>
                <a:pathLst>
                  <a:path extrusionOk="0" h="1873" w="160">
                    <a:moveTo>
                      <a:pt x="0" y="1"/>
                    </a:moveTo>
                    <a:lnTo>
                      <a:pt x="0" y="1872"/>
                    </a:lnTo>
                    <a:lnTo>
                      <a:pt x="160" y="1872"/>
                    </a:lnTo>
                    <a:lnTo>
                      <a:pt x="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0"/>
              <p:cNvSpPr/>
              <p:nvPr/>
            </p:nvSpPr>
            <p:spPr>
              <a:xfrm>
                <a:off x="8947400" y="2155900"/>
                <a:ext cx="3450" cy="34825"/>
              </a:xfrm>
              <a:custGeom>
                <a:rect b="b" l="l" r="r" t="t"/>
                <a:pathLst>
                  <a:path extrusionOk="0" h="1393" w="138">
                    <a:moveTo>
                      <a:pt x="0" y="0"/>
                    </a:moveTo>
                    <a:lnTo>
                      <a:pt x="0" y="1393"/>
                    </a:lnTo>
                    <a:lnTo>
                      <a:pt x="137" y="139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0"/>
              <p:cNvSpPr/>
              <p:nvPr/>
            </p:nvSpPr>
            <p:spPr>
              <a:xfrm>
                <a:off x="8957100" y="216275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0"/>
              <p:cNvSpPr/>
              <p:nvPr/>
            </p:nvSpPr>
            <p:spPr>
              <a:xfrm>
                <a:off x="8967375" y="2155325"/>
                <a:ext cx="4575" cy="34825"/>
              </a:xfrm>
              <a:custGeom>
                <a:rect b="b" l="l" r="r" t="t"/>
                <a:pathLst>
                  <a:path extrusionOk="0" h="1393" w="183">
                    <a:moveTo>
                      <a:pt x="0" y="1"/>
                    </a:moveTo>
                    <a:lnTo>
                      <a:pt x="0" y="1393"/>
                    </a:lnTo>
                    <a:lnTo>
                      <a:pt x="183" y="1393"/>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0"/>
              <p:cNvSpPr/>
              <p:nvPr/>
            </p:nvSpPr>
            <p:spPr>
              <a:xfrm>
                <a:off x="8977075" y="2162750"/>
                <a:ext cx="3425" cy="22850"/>
              </a:xfrm>
              <a:custGeom>
                <a:rect b="b" l="l" r="r" t="t"/>
                <a:pathLst>
                  <a:path extrusionOk="0" h="914" w="137">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0"/>
              <p:cNvSpPr/>
              <p:nvPr/>
            </p:nvSpPr>
            <p:spPr>
              <a:xfrm>
                <a:off x="8987325" y="2155325"/>
                <a:ext cx="4025" cy="34825"/>
              </a:xfrm>
              <a:custGeom>
                <a:rect b="b" l="l" r="r" t="t"/>
                <a:pathLst>
                  <a:path extrusionOk="0" h="1393" w="161">
                    <a:moveTo>
                      <a:pt x="1" y="1"/>
                    </a:moveTo>
                    <a:lnTo>
                      <a:pt x="1" y="1393"/>
                    </a:lnTo>
                    <a:lnTo>
                      <a:pt x="161" y="1393"/>
                    </a:lnTo>
                    <a:lnTo>
                      <a:pt x="1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0"/>
              <p:cNvSpPr/>
              <p:nvPr/>
            </p:nvSpPr>
            <p:spPr>
              <a:xfrm>
                <a:off x="8997025" y="216102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0"/>
              <p:cNvSpPr/>
              <p:nvPr/>
            </p:nvSpPr>
            <p:spPr>
              <a:xfrm>
                <a:off x="8432675" y="2208400"/>
                <a:ext cx="2875" cy="30275"/>
              </a:xfrm>
              <a:custGeom>
                <a:rect b="b" l="l" r="r" t="t"/>
                <a:pathLst>
                  <a:path extrusionOk="0" h="1211" w="115">
                    <a:moveTo>
                      <a:pt x="1" y="0"/>
                    </a:moveTo>
                    <a:lnTo>
                      <a:pt x="1" y="1210"/>
                    </a:lnTo>
                    <a:lnTo>
                      <a:pt x="115" y="1210"/>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0"/>
              <p:cNvSpPr/>
              <p:nvPr/>
            </p:nvSpPr>
            <p:spPr>
              <a:xfrm>
                <a:off x="8442375"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0"/>
              <p:cNvSpPr/>
              <p:nvPr/>
            </p:nvSpPr>
            <p:spPr>
              <a:xfrm>
                <a:off x="8452075"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0"/>
              <p:cNvSpPr/>
              <p:nvPr/>
            </p:nvSpPr>
            <p:spPr>
              <a:xfrm>
                <a:off x="8462350"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0"/>
              <p:cNvSpPr/>
              <p:nvPr/>
            </p:nvSpPr>
            <p:spPr>
              <a:xfrm>
                <a:off x="8472050" y="2205550"/>
                <a:ext cx="3450" cy="34825"/>
              </a:xfrm>
              <a:custGeom>
                <a:rect b="b" l="l" r="r" t="t"/>
                <a:pathLst>
                  <a:path extrusionOk="0" h="1393" w="138">
                    <a:moveTo>
                      <a:pt x="1" y="0"/>
                    </a:moveTo>
                    <a:lnTo>
                      <a:pt x="1" y="1392"/>
                    </a:lnTo>
                    <a:lnTo>
                      <a:pt x="138" y="1392"/>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0"/>
              <p:cNvSpPr/>
              <p:nvPr/>
            </p:nvSpPr>
            <p:spPr>
              <a:xfrm>
                <a:off x="848232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0"/>
              <p:cNvSpPr/>
              <p:nvPr/>
            </p:nvSpPr>
            <p:spPr>
              <a:xfrm>
                <a:off x="8492025" y="2204975"/>
                <a:ext cx="4600" cy="34825"/>
              </a:xfrm>
              <a:custGeom>
                <a:rect b="b" l="l" r="r" t="t"/>
                <a:pathLst>
                  <a:path extrusionOk="0" h="1393" w="184">
                    <a:moveTo>
                      <a:pt x="1" y="0"/>
                    </a:moveTo>
                    <a:lnTo>
                      <a:pt x="1"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0"/>
              <p:cNvSpPr/>
              <p:nvPr/>
            </p:nvSpPr>
            <p:spPr>
              <a:xfrm>
                <a:off x="8502300" y="2212400"/>
                <a:ext cx="2875" cy="22850"/>
              </a:xfrm>
              <a:custGeom>
                <a:rect b="b" l="l" r="r" t="t"/>
                <a:pathLst>
                  <a:path extrusionOk="0" h="914" w="115">
                    <a:moveTo>
                      <a:pt x="0" y="0"/>
                    </a:moveTo>
                    <a:lnTo>
                      <a:pt x="0" y="913"/>
                    </a:lnTo>
                    <a:lnTo>
                      <a:pt x="115" y="91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0"/>
              <p:cNvSpPr/>
              <p:nvPr/>
            </p:nvSpPr>
            <p:spPr>
              <a:xfrm>
                <a:off x="8512000"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0"/>
              <p:cNvSpPr/>
              <p:nvPr/>
            </p:nvSpPr>
            <p:spPr>
              <a:xfrm>
                <a:off x="8521700" y="2210675"/>
                <a:ext cx="3450" cy="25700"/>
              </a:xfrm>
              <a:custGeom>
                <a:rect b="b" l="l" r="r" t="t"/>
                <a:pathLst>
                  <a:path extrusionOk="0" h="1028" w="138">
                    <a:moveTo>
                      <a:pt x="0" y="1"/>
                    </a:moveTo>
                    <a:lnTo>
                      <a:pt x="0" y="1028"/>
                    </a:lnTo>
                    <a:lnTo>
                      <a:pt x="137" y="1028"/>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0"/>
              <p:cNvSpPr/>
              <p:nvPr/>
            </p:nvSpPr>
            <p:spPr>
              <a:xfrm>
                <a:off x="8531975"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0"/>
              <p:cNvSpPr/>
              <p:nvPr/>
            </p:nvSpPr>
            <p:spPr>
              <a:xfrm>
                <a:off x="8541675"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0"/>
              <p:cNvSpPr/>
              <p:nvPr/>
            </p:nvSpPr>
            <p:spPr>
              <a:xfrm>
                <a:off x="8551950"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0"/>
              <p:cNvSpPr/>
              <p:nvPr/>
            </p:nvSpPr>
            <p:spPr>
              <a:xfrm>
                <a:off x="8561650"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0"/>
              <p:cNvSpPr/>
              <p:nvPr/>
            </p:nvSpPr>
            <p:spPr>
              <a:xfrm>
                <a:off x="8571925" y="2205550"/>
                <a:ext cx="2875" cy="34825"/>
              </a:xfrm>
              <a:custGeom>
                <a:rect b="b" l="l" r="r" t="t"/>
                <a:pathLst>
                  <a:path extrusionOk="0" h="1393" w="115">
                    <a:moveTo>
                      <a:pt x="0" y="0"/>
                    </a:moveTo>
                    <a:lnTo>
                      <a:pt x="0" y="1392"/>
                    </a:lnTo>
                    <a:lnTo>
                      <a:pt x="114" y="1392"/>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0"/>
              <p:cNvSpPr/>
              <p:nvPr/>
            </p:nvSpPr>
            <p:spPr>
              <a:xfrm>
                <a:off x="858162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0"/>
              <p:cNvSpPr/>
              <p:nvPr/>
            </p:nvSpPr>
            <p:spPr>
              <a:xfrm>
                <a:off x="8591325"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0"/>
              <p:cNvSpPr/>
              <p:nvPr/>
            </p:nvSpPr>
            <p:spPr>
              <a:xfrm>
                <a:off x="8601575" y="221240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0"/>
              <p:cNvSpPr/>
              <p:nvPr/>
            </p:nvSpPr>
            <p:spPr>
              <a:xfrm>
                <a:off x="8611300"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0"/>
              <p:cNvSpPr/>
              <p:nvPr/>
            </p:nvSpPr>
            <p:spPr>
              <a:xfrm>
                <a:off x="8621550" y="2210675"/>
                <a:ext cx="2875" cy="25700"/>
              </a:xfrm>
              <a:custGeom>
                <a:rect b="b" l="l" r="r" t="t"/>
                <a:pathLst>
                  <a:path extrusionOk="0" h="1028" w="115">
                    <a:moveTo>
                      <a:pt x="1" y="1"/>
                    </a:moveTo>
                    <a:lnTo>
                      <a:pt x="1" y="1028"/>
                    </a:lnTo>
                    <a:lnTo>
                      <a:pt x="115" y="102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0"/>
              <p:cNvSpPr/>
              <p:nvPr/>
            </p:nvSpPr>
            <p:spPr>
              <a:xfrm>
                <a:off x="8635250"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0"/>
              <p:cNvSpPr/>
              <p:nvPr/>
            </p:nvSpPr>
            <p:spPr>
              <a:xfrm>
                <a:off x="8644950"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0"/>
              <p:cNvSpPr/>
              <p:nvPr/>
            </p:nvSpPr>
            <p:spPr>
              <a:xfrm>
                <a:off x="8655225" y="2208400"/>
                <a:ext cx="3450" cy="30275"/>
              </a:xfrm>
              <a:custGeom>
                <a:rect b="b" l="l" r="r" t="t"/>
                <a:pathLst>
                  <a:path extrusionOk="0" h="1211" w="138">
                    <a:moveTo>
                      <a:pt x="1" y="0"/>
                    </a:moveTo>
                    <a:lnTo>
                      <a:pt x="1" y="1210"/>
                    </a:lnTo>
                    <a:lnTo>
                      <a:pt x="138" y="1210"/>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0"/>
              <p:cNvSpPr/>
              <p:nvPr/>
            </p:nvSpPr>
            <p:spPr>
              <a:xfrm>
                <a:off x="8664925" y="2198125"/>
                <a:ext cx="4600" cy="46825"/>
              </a:xfrm>
              <a:custGeom>
                <a:rect b="b" l="l" r="r" t="t"/>
                <a:pathLst>
                  <a:path extrusionOk="0" h="1873" w="184">
                    <a:moveTo>
                      <a:pt x="1" y="0"/>
                    </a:moveTo>
                    <a:lnTo>
                      <a:pt x="1"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0"/>
              <p:cNvSpPr/>
              <p:nvPr/>
            </p:nvSpPr>
            <p:spPr>
              <a:xfrm>
                <a:off x="8675200" y="2205550"/>
                <a:ext cx="2875" cy="34825"/>
              </a:xfrm>
              <a:custGeom>
                <a:rect b="b" l="l" r="r" t="t"/>
                <a:pathLst>
                  <a:path extrusionOk="0" h="1393" w="115">
                    <a:moveTo>
                      <a:pt x="0" y="0"/>
                    </a:moveTo>
                    <a:lnTo>
                      <a:pt x="0" y="1392"/>
                    </a:lnTo>
                    <a:lnTo>
                      <a:pt x="115" y="1392"/>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0"/>
              <p:cNvSpPr/>
              <p:nvPr/>
            </p:nvSpPr>
            <p:spPr>
              <a:xfrm>
                <a:off x="8684900"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0"/>
              <p:cNvSpPr/>
              <p:nvPr/>
            </p:nvSpPr>
            <p:spPr>
              <a:xfrm>
                <a:off x="8694600" y="2204975"/>
                <a:ext cx="4600" cy="34825"/>
              </a:xfrm>
              <a:custGeom>
                <a:rect b="b" l="l" r="r" t="t"/>
                <a:pathLst>
                  <a:path extrusionOk="0" h="1393" w="184">
                    <a:moveTo>
                      <a:pt x="1" y="0"/>
                    </a:moveTo>
                    <a:lnTo>
                      <a:pt x="1"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0"/>
              <p:cNvSpPr/>
              <p:nvPr/>
            </p:nvSpPr>
            <p:spPr>
              <a:xfrm>
                <a:off x="8704875"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0"/>
              <p:cNvSpPr/>
              <p:nvPr/>
            </p:nvSpPr>
            <p:spPr>
              <a:xfrm>
                <a:off x="8714575" y="2204975"/>
                <a:ext cx="4575" cy="34825"/>
              </a:xfrm>
              <a:custGeom>
                <a:rect b="b" l="l" r="r" t="t"/>
                <a:pathLst>
                  <a:path extrusionOk="0" h="1393" w="183">
                    <a:moveTo>
                      <a:pt x="0" y="0"/>
                    </a:moveTo>
                    <a:lnTo>
                      <a:pt x="0" y="1393"/>
                    </a:lnTo>
                    <a:lnTo>
                      <a:pt x="183" y="1393"/>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0"/>
              <p:cNvSpPr/>
              <p:nvPr/>
            </p:nvSpPr>
            <p:spPr>
              <a:xfrm>
                <a:off x="8724850" y="2210675"/>
                <a:ext cx="2875" cy="25700"/>
              </a:xfrm>
              <a:custGeom>
                <a:rect b="b" l="l" r="r" t="t"/>
                <a:pathLst>
                  <a:path extrusionOk="0" h="1028" w="115">
                    <a:moveTo>
                      <a:pt x="0" y="1"/>
                    </a:moveTo>
                    <a:lnTo>
                      <a:pt x="0" y="1028"/>
                    </a:lnTo>
                    <a:lnTo>
                      <a:pt x="114" y="1028"/>
                    </a:lnTo>
                    <a:lnTo>
                      <a:pt x="1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0"/>
              <p:cNvSpPr/>
              <p:nvPr/>
            </p:nvSpPr>
            <p:spPr>
              <a:xfrm>
                <a:off x="8734550"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0"/>
              <p:cNvSpPr/>
              <p:nvPr/>
            </p:nvSpPr>
            <p:spPr>
              <a:xfrm>
                <a:off x="8744250"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0"/>
              <p:cNvSpPr/>
              <p:nvPr/>
            </p:nvSpPr>
            <p:spPr>
              <a:xfrm>
                <a:off x="8754525" y="2208400"/>
                <a:ext cx="3450" cy="30275"/>
              </a:xfrm>
              <a:custGeom>
                <a:rect b="b" l="l" r="r" t="t"/>
                <a:pathLst>
                  <a:path extrusionOk="0" h="1211" w="138">
                    <a:moveTo>
                      <a:pt x="0" y="0"/>
                    </a:moveTo>
                    <a:lnTo>
                      <a:pt x="0" y="1210"/>
                    </a:lnTo>
                    <a:lnTo>
                      <a:pt x="137" y="1210"/>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0"/>
              <p:cNvSpPr/>
              <p:nvPr/>
            </p:nvSpPr>
            <p:spPr>
              <a:xfrm>
                <a:off x="8764225" y="2198125"/>
                <a:ext cx="4575" cy="46825"/>
              </a:xfrm>
              <a:custGeom>
                <a:rect b="b" l="l" r="r" t="t"/>
                <a:pathLst>
                  <a:path extrusionOk="0" h="1873" w="183">
                    <a:moveTo>
                      <a:pt x="0" y="0"/>
                    </a:moveTo>
                    <a:lnTo>
                      <a:pt x="0" y="1872"/>
                    </a:lnTo>
                    <a:lnTo>
                      <a:pt x="183" y="1872"/>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0"/>
              <p:cNvSpPr/>
              <p:nvPr/>
            </p:nvSpPr>
            <p:spPr>
              <a:xfrm>
                <a:off x="8774500" y="2205550"/>
                <a:ext cx="3425" cy="34825"/>
              </a:xfrm>
              <a:custGeom>
                <a:rect b="b" l="l" r="r" t="t"/>
                <a:pathLst>
                  <a:path extrusionOk="0" h="1393" w="137">
                    <a:moveTo>
                      <a:pt x="0" y="0"/>
                    </a:moveTo>
                    <a:lnTo>
                      <a:pt x="0" y="1392"/>
                    </a:lnTo>
                    <a:lnTo>
                      <a:pt x="137" y="1392"/>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0"/>
              <p:cNvSpPr/>
              <p:nvPr/>
            </p:nvSpPr>
            <p:spPr>
              <a:xfrm>
                <a:off x="8784200" y="2212400"/>
                <a:ext cx="3450" cy="22850"/>
              </a:xfrm>
              <a:custGeom>
                <a:rect b="b" l="l" r="r" t="t"/>
                <a:pathLst>
                  <a:path extrusionOk="0" h="914" w="138">
                    <a:moveTo>
                      <a:pt x="0" y="0"/>
                    </a:moveTo>
                    <a:lnTo>
                      <a:pt x="0" y="913"/>
                    </a:lnTo>
                    <a:lnTo>
                      <a:pt x="137" y="91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0"/>
              <p:cNvSpPr/>
              <p:nvPr/>
            </p:nvSpPr>
            <p:spPr>
              <a:xfrm>
                <a:off x="8794450" y="2204975"/>
                <a:ext cx="4025" cy="34825"/>
              </a:xfrm>
              <a:custGeom>
                <a:rect b="b" l="l" r="r" t="t"/>
                <a:pathLst>
                  <a:path extrusionOk="0" h="1393" w="161">
                    <a:moveTo>
                      <a:pt x="1" y="0"/>
                    </a:moveTo>
                    <a:lnTo>
                      <a:pt x="1" y="1393"/>
                    </a:lnTo>
                    <a:lnTo>
                      <a:pt x="161" y="1393"/>
                    </a:lnTo>
                    <a:lnTo>
                      <a:pt x="1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0"/>
              <p:cNvSpPr/>
              <p:nvPr/>
            </p:nvSpPr>
            <p:spPr>
              <a:xfrm>
                <a:off x="8804150" y="2212400"/>
                <a:ext cx="3450" cy="22850"/>
              </a:xfrm>
              <a:custGeom>
                <a:rect b="b" l="l" r="r" t="t"/>
                <a:pathLst>
                  <a:path extrusionOk="0" h="914" w="138">
                    <a:moveTo>
                      <a:pt x="1" y="0"/>
                    </a:moveTo>
                    <a:lnTo>
                      <a:pt x="1" y="913"/>
                    </a:lnTo>
                    <a:lnTo>
                      <a:pt x="138" y="91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0"/>
              <p:cNvSpPr/>
              <p:nvPr/>
            </p:nvSpPr>
            <p:spPr>
              <a:xfrm>
                <a:off x="8813850" y="2204975"/>
                <a:ext cx="4600" cy="34825"/>
              </a:xfrm>
              <a:custGeom>
                <a:rect b="b" l="l" r="r" t="t"/>
                <a:pathLst>
                  <a:path extrusionOk="0" h="1393" w="184">
                    <a:moveTo>
                      <a:pt x="1" y="0"/>
                    </a:moveTo>
                    <a:lnTo>
                      <a:pt x="1" y="1393"/>
                    </a:lnTo>
                    <a:lnTo>
                      <a:pt x="184" y="1393"/>
                    </a:lnTo>
                    <a:lnTo>
                      <a:pt x="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0"/>
              <p:cNvSpPr/>
              <p:nvPr/>
            </p:nvSpPr>
            <p:spPr>
              <a:xfrm>
                <a:off x="8824125" y="2210675"/>
                <a:ext cx="3450" cy="25700"/>
              </a:xfrm>
              <a:custGeom>
                <a:rect b="b" l="l" r="r" t="t"/>
                <a:pathLst>
                  <a:path extrusionOk="0" h="1028" w="138">
                    <a:moveTo>
                      <a:pt x="1" y="1"/>
                    </a:moveTo>
                    <a:lnTo>
                      <a:pt x="1" y="1028"/>
                    </a:lnTo>
                    <a:lnTo>
                      <a:pt x="138" y="1028"/>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0"/>
              <p:cNvSpPr/>
              <p:nvPr/>
            </p:nvSpPr>
            <p:spPr>
              <a:xfrm>
                <a:off x="8828125" y="2251200"/>
                <a:ext cx="2875" cy="30825"/>
              </a:xfrm>
              <a:custGeom>
                <a:rect b="b" l="l" r="r" t="t"/>
                <a:pathLst>
                  <a:path extrusionOk="0" h="1233" w="115">
                    <a:moveTo>
                      <a:pt x="1" y="0"/>
                    </a:moveTo>
                    <a:lnTo>
                      <a:pt x="1" y="1233"/>
                    </a:lnTo>
                    <a:lnTo>
                      <a:pt x="115" y="1233"/>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0"/>
              <p:cNvSpPr/>
              <p:nvPr/>
            </p:nvSpPr>
            <p:spPr>
              <a:xfrm>
                <a:off x="8816725" y="2245475"/>
                <a:ext cx="4575" cy="46250"/>
              </a:xfrm>
              <a:custGeom>
                <a:rect b="b" l="l" r="r" t="t"/>
                <a:pathLst>
                  <a:path extrusionOk="0" h="1850" w="183">
                    <a:moveTo>
                      <a:pt x="0" y="1"/>
                    </a:moveTo>
                    <a:lnTo>
                      <a:pt x="0"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0"/>
              <p:cNvSpPr/>
              <p:nvPr/>
            </p:nvSpPr>
            <p:spPr>
              <a:xfrm>
                <a:off x="8808150" y="2251200"/>
                <a:ext cx="3450" cy="30825"/>
              </a:xfrm>
              <a:custGeom>
                <a:rect b="b" l="l" r="r" t="t"/>
                <a:pathLst>
                  <a:path extrusionOk="0" h="1233" w="138">
                    <a:moveTo>
                      <a:pt x="1" y="0"/>
                    </a:moveTo>
                    <a:lnTo>
                      <a:pt x="1" y="1233"/>
                    </a:lnTo>
                    <a:lnTo>
                      <a:pt x="138" y="123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0"/>
              <p:cNvSpPr/>
              <p:nvPr/>
            </p:nvSpPr>
            <p:spPr>
              <a:xfrm>
                <a:off x="8796750" y="2245475"/>
                <a:ext cx="4575" cy="46250"/>
              </a:xfrm>
              <a:custGeom>
                <a:rect b="b" l="l" r="r" t="t"/>
                <a:pathLst>
                  <a:path extrusionOk="0" h="1850" w="183">
                    <a:moveTo>
                      <a:pt x="0" y="1"/>
                    </a:moveTo>
                    <a:lnTo>
                      <a:pt x="0"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0"/>
              <p:cNvSpPr/>
              <p:nvPr/>
            </p:nvSpPr>
            <p:spPr>
              <a:xfrm>
                <a:off x="8788175" y="2250050"/>
                <a:ext cx="3450" cy="34825"/>
              </a:xfrm>
              <a:custGeom>
                <a:rect b="b" l="l" r="r" t="t"/>
                <a:pathLst>
                  <a:path extrusionOk="0" h="1393" w="138">
                    <a:moveTo>
                      <a:pt x="1" y="1"/>
                    </a:moveTo>
                    <a:lnTo>
                      <a:pt x="1" y="1393"/>
                    </a:lnTo>
                    <a:lnTo>
                      <a:pt x="138" y="1393"/>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0"/>
              <p:cNvSpPr/>
              <p:nvPr/>
            </p:nvSpPr>
            <p:spPr>
              <a:xfrm>
                <a:off x="8777925" y="2255175"/>
                <a:ext cx="3425" cy="22850"/>
              </a:xfrm>
              <a:custGeom>
                <a:rect b="b" l="l" r="r" t="t"/>
                <a:pathLst>
                  <a:path extrusionOk="0" h="914" w="137">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0"/>
              <p:cNvSpPr/>
              <p:nvPr/>
            </p:nvSpPr>
            <p:spPr>
              <a:xfrm>
                <a:off x="8767075" y="2250625"/>
                <a:ext cx="4575" cy="34250"/>
              </a:xfrm>
              <a:custGeom>
                <a:rect b="b" l="l" r="r" t="t"/>
                <a:pathLst>
                  <a:path extrusionOk="0" h="1370" w="183">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0"/>
              <p:cNvSpPr/>
              <p:nvPr/>
            </p:nvSpPr>
            <p:spPr>
              <a:xfrm>
                <a:off x="8758500" y="2255175"/>
                <a:ext cx="2900" cy="22850"/>
              </a:xfrm>
              <a:custGeom>
                <a:rect b="b" l="l" r="r" t="t"/>
                <a:pathLst>
                  <a:path extrusionOk="0" h="914" w="116">
                    <a:moveTo>
                      <a:pt x="1" y="1"/>
                    </a:moveTo>
                    <a:lnTo>
                      <a:pt x="1" y="914"/>
                    </a:lnTo>
                    <a:lnTo>
                      <a:pt x="115" y="914"/>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0"/>
              <p:cNvSpPr/>
              <p:nvPr/>
            </p:nvSpPr>
            <p:spPr>
              <a:xfrm>
                <a:off x="8747100" y="2250625"/>
                <a:ext cx="4600" cy="34250"/>
              </a:xfrm>
              <a:custGeom>
                <a:rect b="b" l="l" r="r" t="t"/>
                <a:pathLst>
                  <a:path extrusionOk="0" h="1370" w="184">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0"/>
              <p:cNvSpPr/>
              <p:nvPr/>
            </p:nvSpPr>
            <p:spPr>
              <a:xfrm>
                <a:off x="8738550" y="2254050"/>
                <a:ext cx="3425" cy="25700"/>
              </a:xfrm>
              <a:custGeom>
                <a:rect b="b" l="l" r="r" t="t"/>
                <a:pathLst>
                  <a:path extrusionOk="0" h="1028" w="137">
                    <a:moveTo>
                      <a:pt x="0" y="0"/>
                    </a:moveTo>
                    <a:lnTo>
                      <a:pt x="0" y="1027"/>
                    </a:lnTo>
                    <a:lnTo>
                      <a:pt x="137" y="1027"/>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0"/>
              <p:cNvSpPr/>
              <p:nvPr/>
            </p:nvSpPr>
            <p:spPr>
              <a:xfrm>
                <a:off x="8728275"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0"/>
              <p:cNvSpPr/>
              <p:nvPr/>
            </p:nvSpPr>
            <p:spPr>
              <a:xfrm>
                <a:off x="8717425"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0"/>
              <p:cNvSpPr/>
              <p:nvPr/>
            </p:nvSpPr>
            <p:spPr>
              <a:xfrm>
                <a:off x="8708875" y="2251200"/>
                <a:ext cx="2875" cy="30825"/>
              </a:xfrm>
              <a:custGeom>
                <a:rect b="b" l="l" r="r" t="t"/>
                <a:pathLst>
                  <a:path extrusionOk="0" h="1233" w="115">
                    <a:moveTo>
                      <a:pt x="0" y="0"/>
                    </a:moveTo>
                    <a:lnTo>
                      <a:pt x="0" y="1233"/>
                    </a:lnTo>
                    <a:lnTo>
                      <a:pt x="114" y="1233"/>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0"/>
              <p:cNvSpPr/>
              <p:nvPr/>
            </p:nvSpPr>
            <p:spPr>
              <a:xfrm>
                <a:off x="8697450"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0"/>
              <p:cNvSpPr/>
              <p:nvPr/>
            </p:nvSpPr>
            <p:spPr>
              <a:xfrm>
                <a:off x="8688900" y="2250050"/>
                <a:ext cx="3450" cy="34825"/>
              </a:xfrm>
              <a:custGeom>
                <a:rect b="b" l="l" r="r" t="t"/>
                <a:pathLst>
                  <a:path extrusionOk="0" h="1393"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0"/>
              <p:cNvSpPr/>
              <p:nvPr/>
            </p:nvSpPr>
            <p:spPr>
              <a:xfrm>
                <a:off x="8678625" y="225517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0"/>
              <p:cNvSpPr/>
              <p:nvPr/>
            </p:nvSpPr>
            <p:spPr>
              <a:xfrm>
                <a:off x="8667775"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0"/>
              <p:cNvSpPr/>
              <p:nvPr/>
            </p:nvSpPr>
            <p:spPr>
              <a:xfrm>
                <a:off x="8658650" y="2255175"/>
                <a:ext cx="3450" cy="22850"/>
              </a:xfrm>
              <a:custGeom>
                <a:rect b="b" l="l" r="r" t="t"/>
                <a:pathLst>
                  <a:path extrusionOk="0" h="914" w="138">
                    <a:moveTo>
                      <a:pt x="1" y="1"/>
                    </a:moveTo>
                    <a:lnTo>
                      <a:pt x="1"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0"/>
              <p:cNvSpPr/>
              <p:nvPr/>
            </p:nvSpPr>
            <p:spPr>
              <a:xfrm>
                <a:off x="8647800"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0"/>
              <p:cNvSpPr/>
              <p:nvPr/>
            </p:nvSpPr>
            <p:spPr>
              <a:xfrm>
                <a:off x="8639250" y="2254050"/>
                <a:ext cx="2875" cy="25700"/>
              </a:xfrm>
              <a:custGeom>
                <a:rect b="b" l="l" r="r" t="t"/>
                <a:pathLst>
                  <a:path extrusionOk="0" h="1028" w="115">
                    <a:moveTo>
                      <a:pt x="0" y="0"/>
                    </a:moveTo>
                    <a:lnTo>
                      <a:pt x="0" y="1027"/>
                    </a:lnTo>
                    <a:lnTo>
                      <a:pt x="115" y="1027"/>
                    </a:ln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0"/>
              <p:cNvSpPr/>
              <p:nvPr/>
            </p:nvSpPr>
            <p:spPr>
              <a:xfrm>
                <a:off x="8544525" y="2250625"/>
                <a:ext cx="4600" cy="34250"/>
              </a:xfrm>
              <a:custGeom>
                <a:rect b="b" l="l" r="r" t="t"/>
                <a:pathLst>
                  <a:path extrusionOk="0" h="1370" w="184">
                    <a:moveTo>
                      <a:pt x="0" y="0"/>
                    </a:moveTo>
                    <a:lnTo>
                      <a:pt x="0"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0"/>
              <p:cNvSpPr/>
              <p:nvPr/>
            </p:nvSpPr>
            <p:spPr>
              <a:xfrm>
                <a:off x="8535975" y="2254050"/>
                <a:ext cx="2875" cy="25700"/>
              </a:xfrm>
              <a:custGeom>
                <a:rect b="b" l="l" r="r" t="t"/>
                <a:pathLst>
                  <a:path extrusionOk="0" h="1028" w="115">
                    <a:moveTo>
                      <a:pt x="0" y="0"/>
                    </a:moveTo>
                    <a:lnTo>
                      <a:pt x="0" y="1027"/>
                    </a:lnTo>
                    <a:lnTo>
                      <a:pt x="114" y="1027"/>
                    </a:lnTo>
                    <a:lnTo>
                      <a:pt x="1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0"/>
              <p:cNvSpPr/>
              <p:nvPr/>
            </p:nvSpPr>
            <p:spPr>
              <a:xfrm>
                <a:off x="8525700"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0"/>
              <p:cNvSpPr/>
              <p:nvPr/>
            </p:nvSpPr>
            <p:spPr>
              <a:xfrm>
                <a:off x="8514850"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0"/>
              <p:cNvSpPr/>
              <p:nvPr/>
            </p:nvSpPr>
            <p:spPr>
              <a:xfrm>
                <a:off x="8505725" y="2251200"/>
                <a:ext cx="3450" cy="30825"/>
              </a:xfrm>
              <a:custGeom>
                <a:rect b="b" l="l" r="r" t="t"/>
                <a:pathLst>
                  <a:path extrusionOk="0" h="1233" w="138">
                    <a:moveTo>
                      <a:pt x="0" y="0"/>
                    </a:moveTo>
                    <a:lnTo>
                      <a:pt x="0" y="1233"/>
                    </a:lnTo>
                    <a:lnTo>
                      <a:pt x="137" y="12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0"/>
              <p:cNvSpPr/>
              <p:nvPr/>
            </p:nvSpPr>
            <p:spPr>
              <a:xfrm>
                <a:off x="8494875" y="2245475"/>
                <a:ext cx="4600" cy="46250"/>
              </a:xfrm>
              <a:custGeom>
                <a:rect b="b" l="l" r="r" t="t"/>
                <a:pathLst>
                  <a:path extrusionOk="0" h="1850" w="184">
                    <a:moveTo>
                      <a:pt x="1" y="1"/>
                    </a:moveTo>
                    <a:lnTo>
                      <a:pt x="1" y="1850"/>
                    </a:lnTo>
                    <a:lnTo>
                      <a:pt x="183" y="1850"/>
                    </a:lnTo>
                    <a:lnTo>
                      <a:pt x="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0"/>
              <p:cNvSpPr/>
              <p:nvPr/>
            </p:nvSpPr>
            <p:spPr>
              <a:xfrm>
                <a:off x="8485750" y="2250050"/>
                <a:ext cx="3450" cy="34825"/>
              </a:xfrm>
              <a:custGeom>
                <a:rect b="b" l="l" r="r" t="t"/>
                <a:pathLst>
                  <a:path extrusionOk="0" h="1393" w="138">
                    <a:moveTo>
                      <a:pt x="0" y="1"/>
                    </a:moveTo>
                    <a:lnTo>
                      <a:pt x="0" y="1393"/>
                    </a:lnTo>
                    <a:lnTo>
                      <a:pt x="137" y="139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0"/>
              <p:cNvSpPr/>
              <p:nvPr/>
            </p:nvSpPr>
            <p:spPr>
              <a:xfrm>
                <a:off x="8476050" y="2255175"/>
                <a:ext cx="3450" cy="22850"/>
              </a:xfrm>
              <a:custGeom>
                <a:rect b="b" l="l" r="r" t="t"/>
                <a:pathLst>
                  <a:path extrusionOk="0" h="914" w="138">
                    <a:moveTo>
                      <a:pt x="0" y="1"/>
                    </a:moveTo>
                    <a:lnTo>
                      <a:pt x="0"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
              <p:cNvSpPr/>
              <p:nvPr/>
            </p:nvSpPr>
            <p:spPr>
              <a:xfrm>
                <a:off x="8465200"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0"/>
              <p:cNvSpPr/>
              <p:nvPr/>
            </p:nvSpPr>
            <p:spPr>
              <a:xfrm>
                <a:off x="8456075" y="2255175"/>
                <a:ext cx="3450" cy="22850"/>
              </a:xfrm>
              <a:custGeom>
                <a:rect b="b" l="l" r="r" t="t"/>
                <a:pathLst>
                  <a:path extrusionOk="0" h="914" w="138">
                    <a:moveTo>
                      <a:pt x="1" y="1"/>
                    </a:moveTo>
                    <a:lnTo>
                      <a:pt x="1" y="914"/>
                    </a:lnTo>
                    <a:lnTo>
                      <a:pt x="137" y="91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0"/>
              <p:cNvSpPr/>
              <p:nvPr/>
            </p:nvSpPr>
            <p:spPr>
              <a:xfrm>
                <a:off x="8445225" y="2250625"/>
                <a:ext cx="4600" cy="34250"/>
              </a:xfrm>
              <a:custGeom>
                <a:rect b="b" l="l" r="r" t="t"/>
                <a:pathLst>
                  <a:path extrusionOk="0" h="1370" w="184">
                    <a:moveTo>
                      <a:pt x="1" y="0"/>
                    </a:moveTo>
                    <a:lnTo>
                      <a:pt x="1" y="1370"/>
                    </a:lnTo>
                    <a:lnTo>
                      <a:pt x="183" y="1370"/>
                    </a:lnTo>
                    <a:lnTo>
                      <a:pt x="1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0"/>
              <p:cNvSpPr/>
              <p:nvPr/>
            </p:nvSpPr>
            <p:spPr>
              <a:xfrm>
                <a:off x="8436100" y="2254050"/>
                <a:ext cx="3450" cy="25700"/>
              </a:xfrm>
              <a:custGeom>
                <a:rect b="b" l="l" r="r" t="t"/>
                <a:pathLst>
                  <a:path extrusionOk="0" h="1028" w="138">
                    <a:moveTo>
                      <a:pt x="1" y="0"/>
                    </a:moveTo>
                    <a:lnTo>
                      <a:pt x="1" y="1027"/>
                    </a:lnTo>
                    <a:lnTo>
                      <a:pt x="138" y="1027"/>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0"/>
            <p:cNvGrpSpPr/>
            <p:nvPr/>
          </p:nvGrpSpPr>
          <p:grpSpPr>
            <a:xfrm rot="-5400000">
              <a:off x="2460375" y="-1128850"/>
              <a:ext cx="12000" cy="3325675"/>
              <a:chOff x="295175" y="1844325"/>
              <a:chExt cx="12000" cy="3325675"/>
            </a:xfrm>
          </p:grpSpPr>
          <p:sp>
            <p:nvSpPr>
              <p:cNvPr id="1209" name="Google Shape;1209;p10"/>
              <p:cNvSpPr/>
              <p:nvPr/>
            </p:nvSpPr>
            <p:spPr>
              <a:xfrm>
                <a:off x="295175" y="3782200"/>
                <a:ext cx="12000" cy="1387800"/>
              </a:xfrm>
              <a:custGeom>
                <a:rect b="b" l="l" r="r" t="t"/>
                <a:pathLst>
                  <a:path extrusionOk="0" h="55512" w="480">
                    <a:moveTo>
                      <a:pt x="1" y="0"/>
                    </a:moveTo>
                    <a:lnTo>
                      <a:pt x="1" y="55511"/>
                    </a:lnTo>
                    <a:lnTo>
                      <a:pt x="480" y="55511"/>
                    </a:lnTo>
                    <a:lnTo>
                      <a:pt x="4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0"/>
              <p:cNvSpPr/>
              <p:nvPr/>
            </p:nvSpPr>
            <p:spPr>
              <a:xfrm>
                <a:off x="295175" y="3067200"/>
                <a:ext cx="12000" cy="457675"/>
              </a:xfrm>
              <a:custGeom>
                <a:rect b="b" l="l" r="r" t="t"/>
                <a:pathLst>
                  <a:path extrusionOk="0" h="18307" w="480">
                    <a:moveTo>
                      <a:pt x="1" y="0"/>
                    </a:moveTo>
                    <a:lnTo>
                      <a:pt x="1" y="18306"/>
                    </a:lnTo>
                    <a:lnTo>
                      <a:pt x="480" y="18306"/>
                    </a:lnTo>
                    <a:lnTo>
                      <a:pt x="4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0"/>
              <p:cNvSpPr/>
              <p:nvPr/>
            </p:nvSpPr>
            <p:spPr>
              <a:xfrm>
                <a:off x="295175" y="1844325"/>
                <a:ext cx="12000" cy="136400"/>
              </a:xfrm>
              <a:custGeom>
                <a:rect b="b" l="l" r="r" t="t"/>
                <a:pathLst>
                  <a:path extrusionOk="0" h="5456" w="480">
                    <a:moveTo>
                      <a:pt x="1" y="1"/>
                    </a:moveTo>
                    <a:lnTo>
                      <a:pt x="1" y="5456"/>
                    </a:lnTo>
                    <a:lnTo>
                      <a:pt x="480" y="5456"/>
                    </a:lnTo>
                    <a:lnTo>
                      <a:pt x="4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10"/>
            <p:cNvGrpSpPr/>
            <p:nvPr/>
          </p:nvGrpSpPr>
          <p:grpSpPr>
            <a:xfrm>
              <a:off x="130100" y="181009"/>
              <a:ext cx="8839635" cy="4438476"/>
              <a:chOff x="3723896" y="3186300"/>
              <a:chExt cx="3393204" cy="1703764"/>
            </a:xfrm>
          </p:grpSpPr>
          <p:sp>
            <p:nvSpPr>
              <p:cNvPr id="1213" name="Google Shape;1213;p10"/>
              <p:cNvSpPr/>
              <p:nvPr/>
            </p:nvSpPr>
            <p:spPr>
              <a:xfrm>
                <a:off x="3836959" y="4864914"/>
                <a:ext cx="28550" cy="25150"/>
              </a:xfrm>
              <a:custGeom>
                <a:rect b="b" l="l" r="r" t="t"/>
                <a:pathLst>
                  <a:path extrusionOk="0" h="1006" w="1142">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0"/>
              <p:cNvSpPr/>
              <p:nvPr/>
            </p:nvSpPr>
            <p:spPr>
              <a:xfrm>
                <a:off x="3723896" y="4097750"/>
                <a:ext cx="25125" cy="22275"/>
              </a:xfrm>
              <a:custGeom>
                <a:rect b="b" l="l" r="r" t="t"/>
                <a:pathLst>
                  <a:path extrusionOk="0" h="891" w="1005">
                    <a:moveTo>
                      <a:pt x="503" y="1"/>
                    </a:moveTo>
                    <a:lnTo>
                      <a:pt x="252" y="457"/>
                    </a:lnTo>
                    <a:lnTo>
                      <a:pt x="0" y="891"/>
                    </a:lnTo>
                    <a:lnTo>
                      <a:pt x="1005" y="891"/>
                    </a:lnTo>
                    <a:lnTo>
                      <a:pt x="754" y="457"/>
                    </a:lnTo>
                    <a:lnTo>
                      <a:pt x="5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0"/>
              <p:cNvSpPr/>
              <p:nvPr/>
            </p:nvSpPr>
            <p:spPr>
              <a:xfrm>
                <a:off x="5199766" y="3497104"/>
                <a:ext cx="28550" cy="25125"/>
              </a:xfrm>
              <a:custGeom>
                <a:rect b="b" l="l" r="r" t="t"/>
                <a:pathLst>
                  <a:path extrusionOk="0" h="1005" w="1142">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0"/>
              <p:cNvSpPr/>
              <p:nvPr/>
            </p:nvSpPr>
            <p:spPr>
              <a:xfrm>
                <a:off x="7088549" y="3701405"/>
                <a:ext cx="28550" cy="25125"/>
              </a:xfrm>
              <a:custGeom>
                <a:rect b="b" l="l" r="r" t="t"/>
                <a:pathLst>
                  <a:path extrusionOk="0" h="1005" w="1142">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0"/>
              <p:cNvSpPr/>
              <p:nvPr/>
            </p:nvSpPr>
            <p:spPr>
              <a:xfrm>
                <a:off x="3799894" y="3439577"/>
                <a:ext cx="28550" cy="25125"/>
              </a:xfrm>
              <a:custGeom>
                <a:rect b="b" l="l" r="r" t="t"/>
                <a:pathLst>
                  <a:path extrusionOk="0" h="1005" w="1142">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0"/>
              <p:cNvSpPr/>
              <p:nvPr/>
            </p:nvSpPr>
            <p:spPr>
              <a:xfrm>
                <a:off x="6411571" y="3186300"/>
                <a:ext cx="25700" cy="21725"/>
              </a:xfrm>
              <a:custGeom>
                <a:rect b="b" l="l" r="r" t="t"/>
                <a:pathLst>
                  <a:path extrusionOk="0" h="869" w="1028">
                    <a:moveTo>
                      <a:pt x="526" y="1"/>
                    </a:moveTo>
                    <a:lnTo>
                      <a:pt x="252" y="435"/>
                    </a:lnTo>
                    <a:lnTo>
                      <a:pt x="1" y="868"/>
                    </a:lnTo>
                    <a:lnTo>
                      <a:pt x="1028" y="868"/>
                    </a:lnTo>
                    <a:lnTo>
                      <a:pt x="777" y="435"/>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9" name="Google Shape;1219;p10"/>
          <p:cNvSpPr txBox="1"/>
          <p:nvPr>
            <p:ph type="title"/>
          </p:nvPr>
        </p:nvSpPr>
        <p:spPr>
          <a:xfrm>
            <a:off x="720000" y="911100"/>
            <a:ext cx="3278700" cy="3321300"/>
          </a:xfrm>
          <a:prstGeom prst="rect">
            <a:avLst/>
          </a:prstGeom>
        </p:spPr>
        <p:txBody>
          <a:bodyPr anchorCtr="0" anchor="ctr" bIns="0" lIns="0" spcFirstLastPara="1" rIns="0" wrap="square" tIns="0">
            <a:noAutofit/>
          </a:bodyPr>
          <a:lstStyle>
            <a:lvl1pPr lvl="0" rtl="0" algn="l">
              <a:spcBef>
                <a:spcPts val="0"/>
              </a:spcBef>
              <a:spcAft>
                <a:spcPts val="0"/>
              </a:spcAft>
              <a:buSzPts val="4800"/>
              <a:buNone/>
              <a:defRPr sz="43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18525"/>
            <a:ext cx="7704000" cy="572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accent2"/>
              </a:buClr>
              <a:buSzPts val="3600"/>
              <a:buFont typeface="Rubik Light"/>
              <a:buNone/>
              <a:defRPr sz="3600">
                <a:solidFill>
                  <a:schemeClr val="accent2"/>
                </a:solidFill>
                <a:latin typeface="Rubik Light"/>
                <a:ea typeface="Rubik Light"/>
                <a:cs typeface="Rubik Light"/>
                <a:sym typeface="Rubik Ligh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1pPr>
            <a:lvl2pPr indent="-330200" lvl="1" marL="9144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2pPr>
            <a:lvl3pPr indent="-330200" lvl="2" marL="13716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3pPr>
            <a:lvl4pPr indent="-330200" lvl="3" marL="18288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4pPr>
            <a:lvl5pPr indent="-330200" lvl="4" marL="22860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5pPr>
            <a:lvl6pPr indent="-330200" lvl="5" marL="2743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6pPr>
            <a:lvl7pPr indent="-330200" lvl="6" marL="32004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7pPr>
            <a:lvl8pPr indent="-330200" lvl="7" marL="36576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8pPr>
            <a:lvl9pPr indent="-330200" lvl="8" marL="4114800">
              <a:lnSpc>
                <a:spcPct val="115000"/>
              </a:lnSpc>
              <a:spcBef>
                <a:spcPts val="1600"/>
              </a:spcBef>
              <a:spcAft>
                <a:spcPts val="160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csusb.edu/sites/default/files/FACT%20SHEET-%20Anti-Asian%20Hate%202020%203.2.21.pdf" TargetMode="External"/><Relationship Id="rId5" Type="http://schemas.openxmlformats.org/officeDocument/2006/relationships/image" Target="../media/image13.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05" name="Shape 3105"/>
        <p:cNvGrpSpPr/>
        <p:nvPr/>
      </p:nvGrpSpPr>
      <p:grpSpPr>
        <a:xfrm>
          <a:off x="0" y="0"/>
          <a:ext cx="0" cy="0"/>
          <a:chOff x="0" y="0"/>
          <a:chExt cx="0" cy="0"/>
        </a:xfrm>
      </p:grpSpPr>
      <p:grpSp>
        <p:nvGrpSpPr>
          <p:cNvPr id="3106" name="Google Shape;3106;p28"/>
          <p:cNvGrpSpPr/>
          <p:nvPr/>
        </p:nvGrpSpPr>
        <p:grpSpPr>
          <a:xfrm>
            <a:off x="6151700" y="881804"/>
            <a:ext cx="2089700" cy="1785525"/>
            <a:chOff x="6151700" y="540000"/>
            <a:chExt cx="2089700" cy="1785525"/>
          </a:xfrm>
        </p:grpSpPr>
        <p:grpSp>
          <p:nvGrpSpPr>
            <p:cNvPr id="3107" name="Google Shape;3107;p28"/>
            <p:cNvGrpSpPr/>
            <p:nvPr/>
          </p:nvGrpSpPr>
          <p:grpSpPr>
            <a:xfrm>
              <a:off x="6496375" y="540000"/>
              <a:ext cx="1745025" cy="1785525"/>
              <a:chOff x="5299625" y="820625"/>
              <a:chExt cx="1745025" cy="1785525"/>
            </a:xfrm>
          </p:grpSpPr>
          <p:sp>
            <p:nvSpPr>
              <p:cNvPr id="3108" name="Google Shape;3108;p28"/>
              <p:cNvSpPr/>
              <p:nvPr/>
            </p:nvSpPr>
            <p:spPr>
              <a:xfrm>
                <a:off x="5299625" y="820625"/>
                <a:ext cx="1745025" cy="1785525"/>
              </a:xfrm>
              <a:custGeom>
                <a:rect b="b" l="l" r="r" t="t"/>
                <a:pathLst>
                  <a:path extrusionOk="0" fill="none" h="71421" w="69801">
                    <a:moveTo>
                      <a:pt x="4132" y="11550"/>
                    </a:moveTo>
                    <a:cubicBezTo>
                      <a:pt x="2854" y="13285"/>
                      <a:pt x="2100" y="15225"/>
                      <a:pt x="2351" y="17416"/>
                    </a:cubicBezTo>
                    <a:cubicBezTo>
                      <a:pt x="2808" y="21661"/>
                      <a:pt x="7008" y="24811"/>
                      <a:pt x="7396" y="29080"/>
                    </a:cubicBezTo>
                    <a:cubicBezTo>
                      <a:pt x="7921" y="35128"/>
                      <a:pt x="708" y="39442"/>
                      <a:pt x="297" y="45514"/>
                    </a:cubicBezTo>
                    <a:cubicBezTo>
                      <a:pt x="0" y="49782"/>
                      <a:pt x="3401" y="53617"/>
                      <a:pt x="7373" y="55260"/>
                    </a:cubicBezTo>
                    <a:cubicBezTo>
                      <a:pt x="11824" y="57109"/>
                      <a:pt x="17279" y="55488"/>
                      <a:pt x="21296" y="57931"/>
                    </a:cubicBezTo>
                    <a:cubicBezTo>
                      <a:pt x="26021" y="60761"/>
                      <a:pt x="25839" y="68659"/>
                      <a:pt x="31157" y="70416"/>
                    </a:cubicBezTo>
                    <a:cubicBezTo>
                      <a:pt x="34193" y="71420"/>
                      <a:pt x="37525" y="69229"/>
                      <a:pt x="38986" y="66376"/>
                    </a:cubicBezTo>
                    <a:cubicBezTo>
                      <a:pt x="40447" y="63523"/>
                      <a:pt x="40538" y="60213"/>
                      <a:pt x="40789" y="57018"/>
                    </a:cubicBezTo>
                    <a:cubicBezTo>
                      <a:pt x="41109" y="52886"/>
                      <a:pt x="41337" y="49417"/>
                      <a:pt x="45446" y="47180"/>
                    </a:cubicBezTo>
                    <a:cubicBezTo>
                      <a:pt x="48276" y="45651"/>
                      <a:pt x="51540" y="45240"/>
                      <a:pt x="54576" y="44190"/>
                    </a:cubicBezTo>
                    <a:cubicBezTo>
                      <a:pt x="59985" y="42341"/>
                      <a:pt x="64619" y="38347"/>
                      <a:pt x="67267" y="33279"/>
                    </a:cubicBezTo>
                    <a:cubicBezTo>
                      <a:pt x="69367" y="29262"/>
                      <a:pt x="69800" y="23510"/>
                      <a:pt x="66080" y="20931"/>
                    </a:cubicBezTo>
                    <a:cubicBezTo>
                      <a:pt x="63866" y="19379"/>
                      <a:pt x="60853" y="19539"/>
                      <a:pt x="58251" y="20223"/>
                    </a:cubicBezTo>
                    <a:cubicBezTo>
                      <a:pt x="53252" y="21524"/>
                      <a:pt x="47751" y="23921"/>
                      <a:pt x="42729" y="21045"/>
                    </a:cubicBezTo>
                    <a:cubicBezTo>
                      <a:pt x="38438" y="18580"/>
                      <a:pt x="38256" y="12897"/>
                      <a:pt x="35973" y="8879"/>
                    </a:cubicBezTo>
                    <a:cubicBezTo>
                      <a:pt x="33987" y="5433"/>
                      <a:pt x="30906" y="2397"/>
                      <a:pt x="27048" y="1415"/>
                    </a:cubicBezTo>
                    <a:cubicBezTo>
                      <a:pt x="21570" y="0"/>
                      <a:pt x="15978" y="2808"/>
                      <a:pt x="11116" y="5707"/>
                    </a:cubicBezTo>
                    <a:cubicBezTo>
                      <a:pt x="8560" y="7236"/>
                      <a:pt x="5867" y="9199"/>
                      <a:pt x="4132" y="11550"/>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09" name="Google Shape;3109;p28"/>
              <p:cNvSpPr/>
              <p:nvPr/>
            </p:nvSpPr>
            <p:spPr>
              <a:xfrm>
                <a:off x="5353825" y="849725"/>
                <a:ext cx="1653150" cy="1706200"/>
              </a:xfrm>
              <a:custGeom>
                <a:rect b="b" l="l" r="r" t="t"/>
                <a:pathLst>
                  <a:path extrusionOk="0" fill="none" h="68248" w="66126">
                    <a:moveTo>
                      <a:pt x="3242" y="11002"/>
                    </a:moveTo>
                    <a:cubicBezTo>
                      <a:pt x="2055" y="12646"/>
                      <a:pt x="1348" y="14494"/>
                      <a:pt x="1553" y="16549"/>
                    </a:cubicBezTo>
                    <a:cubicBezTo>
                      <a:pt x="1827" y="19425"/>
                      <a:pt x="3836" y="21776"/>
                      <a:pt x="5114" y="24378"/>
                    </a:cubicBezTo>
                    <a:cubicBezTo>
                      <a:pt x="5639" y="25405"/>
                      <a:pt x="6027" y="26478"/>
                      <a:pt x="6141" y="27642"/>
                    </a:cubicBezTo>
                    <a:cubicBezTo>
                      <a:pt x="6666" y="33371"/>
                      <a:pt x="1" y="37502"/>
                      <a:pt x="24" y="43163"/>
                    </a:cubicBezTo>
                    <a:cubicBezTo>
                      <a:pt x="24" y="45331"/>
                      <a:pt x="891" y="47180"/>
                      <a:pt x="2101" y="49029"/>
                    </a:cubicBezTo>
                    <a:cubicBezTo>
                      <a:pt x="3242" y="50832"/>
                      <a:pt x="4817" y="52316"/>
                      <a:pt x="6757" y="53252"/>
                    </a:cubicBezTo>
                    <a:cubicBezTo>
                      <a:pt x="10706" y="55146"/>
                      <a:pt x="15636" y="54005"/>
                      <a:pt x="19494" y="55740"/>
                    </a:cubicBezTo>
                    <a:cubicBezTo>
                      <a:pt x="19722" y="55831"/>
                      <a:pt x="19927" y="55945"/>
                      <a:pt x="20133" y="56059"/>
                    </a:cubicBezTo>
                    <a:cubicBezTo>
                      <a:pt x="24744" y="58616"/>
                      <a:pt x="24880" y="65577"/>
                      <a:pt x="30039" y="67289"/>
                    </a:cubicBezTo>
                    <a:cubicBezTo>
                      <a:pt x="32961" y="68248"/>
                      <a:pt x="36111" y="66376"/>
                      <a:pt x="37571" y="63888"/>
                    </a:cubicBezTo>
                    <a:cubicBezTo>
                      <a:pt x="39055" y="61400"/>
                      <a:pt x="39306" y="58479"/>
                      <a:pt x="39694" y="55511"/>
                    </a:cubicBezTo>
                    <a:cubicBezTo>
                      <a:pt x="40151" y="52019"/>
                      <a:pt x="40379" y="48892"/>
                      <a:pt x="43141" y="46655"/>
                    </a:cubicBezTo>
                    <a:cubicBezTo>
                      <a:pt x="43437" y="46427"/>
                      <a:pt x="43734" y="46199"/>
                      <a:pt x="44077" y="45993"/>
                    </a:cubicBezTo>
                    <a:cubicBezTo>
                      <a:pt x="46587" y="44441"/>
                      <a:pt x="49486" y="43916"/>
                      <a:pt x="52202" y="42775"/>
                    </a:cubicBezTo>
                    <a:cubicBezTo>
                      <a:pt x="57064" y="40766"/>
                      <a:pt x="61447" y="36795"/>
                      <a:pt x="64094" y="31979"/>
                    </a:cubicBezTo>
                    <a:cubicBezTo>
                      <a:pt x="65190" y="29993"/>
                      <a:pt x="66034" y="27665"/>
                      <a:pt x="66080" y="25382"/>
                    </a:cubicBezTo>
                    <a:cubicBezTo>
                      <a:pt x="66126" y="22871"/>
                      <a:pt x="65144" y="20475"/>
                      <a:pt x="63044" y="19174"/>
                    </a:cubicBezTo>
                    <a:cubicBezTo>
                      <a:pt x="60830" y="17804"/>
                      <a:pt x="58000" y="17964"/>
                      <a:pt x="55489" y="18694"/>
                    </a:cubicBezTo>
                    <a:cubicBezTo>
                      <a:pt x="51381" y="19881"/>
                      <a:pt x="46953" y="21867"/>
                      <a:pt x="42661" y="20680"/>
                    </a:cubicBezTo>
                    <a:cubicBezTo>
                      <a:pt x="41954" y="20475"/>
                      <a:pt x="41269" y="20201"/>
                      <a:pt x="40561" y="19813"/>
                    </a:cubicBezTo>
                    <a:cubicBezTo>
                      <a:pt x="36430" y="17507"/>
                      <a:pt x="36042" y="12098"/>
                      <a:pt x="33759" y="8309"/>
                    </a:cubicBezTo>
                    <a:cubicBezTo>
                      <a:pt x="31797" y="5045"/>
                      <a:pt x="28829" y="2237"/>
                      <a:pt x="25132" y="1324"/>
                    </a:cubicBezTo>
                    <a:cubicBezTo>
                      <a:pt x="19882" y="0"/>
                      <a:pt x="14518" y="2625"/>
                      <a:pt x="9907" y="5387"/>
                    </a:cubicBezTo>
                    <a:cubicBezTo>
                      <a:pt x="7465" y="6871"/>
                      <a:pt x="4885" y="8720"/>
                      <a:pt x="3242" y="11002"/>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0" name="Google Shape;3110;p28"/>
              <p:cNvSpPr/>
              <p:nvPr/>
            </p:nvSpPr>
            <p:spPr>
              <a:xfrm>
                <a:off x="5391500" y="878825"/>
                <a:ext cx="1601225" cy="1627475"/>
              </a:xfrm>
              <a:custGeom>
                <a:rect b="b" l="l" r="r" t="t"/>
                <a:pathLst>
                  <a:path extrusionOk="0" fill="none" h="65099" w="64049">
                    <a:moveTo>
                      <a:pt x="3036" y="10454"/>
                    </a:moveTo>
                    <a:cubicBezTo>
                      <a:pt x="1918" y="12006"/>
                      <a:pt x="1256" y="13741"/>
                      <a:pt x="1393" y="15681"/>
                    </a:cubicBezTo>
                    <a:cubicBezTo>
                      <a:pt x="1621" y="18375"/>
                      <a:pt x="3424" y="20657"/>
                      <a:pt x="4588" y="23122"/>
                    </a:cubicBezTo>
                    <a:cubicBezTo>
                      <a:pt x="5068" y="24104"/>
                      <a:pt x="5433" y="25108"/>
                      <a:pt x="5524" y="26204"/>
                    </a:cubicBezTo>
                    <a:cubicBezTo>
                      <a:pt x="6072" y="31591"/>
                      <a:pt x="0" y="35562"/>
                      <a:pt x="388" y="40835"/>
                    </a:cubicBezTo>
                    <a:cubicBezTo>
                      <a:pt x="548" y="43026"/>
                      <a:pt x="1530" y="44715"/>
                      <a:pt x="2625" y="46701"/>
                    </a:cubicBezTo>
                    <a:cubicBezTo>
                      <a:pt x="3630" y="48595"/>
                      <a:pt x="4885" y="50170"/>
                      <a:pt x="6825" y="51243"/>
                    </a:cubicBezTo>
                    <a:cubicBezTo>
                      <a:pt x="10454" y="53275"/>
                      <a:pt x="15248" y="52339"/>
                      <a:pt x="19014" y="53914"/>
                    </a:cubicBezTo>
                    <a:cubicBezTo>
                      <a:pt x="19219" y="54005"/>
                      <a:pt x="19425" y="54096"/>
                      <a:pt x="19630" y="54188"/>
                    </a:cubicBezTo>
                    <a:cubicBezTo>
                      <a:pt x="24127" y="56470"/>
                      <a:pt x="24606" y="62519"/>
                      <a:pt x="29582" y="64162"/>
                    </a:cubicBezTo>
                    <a:cubicBezTo>
                      <a:pt x="32389" y="65098"/>
                      <a:pt x="35357" y="63546"/>
                      <a:pt x="36840" y="61423"/>
                    </a:cubicBezTo>
                    <a:cubicBezTo>
                      <a:pt x="38324" y="59278"/>
                      <a:pt x="38758" y="56721"/>
                      <a:pt x="39283" y="54005"/>
                    </a:cubicBezTo>
                    <a:cubicBezTo>
                      <a:pt x="39876" y="50787"/>
                      <a:pt x="40127" y="47705"/>
                      <a:pt x="42547" y="45468"/>
                    </a:cubicBezTo>
                    <a:cubicBezTo>
                      <a:pt x="42798" y="45240"/>
                      <a:pt x="43072" y="45012"/>
                      <a:pt x="43368" y="44806"/>
                    </a:cubicBezTo>
                    <a:cubicBezTo>
                      <a:pt x="45560" y="43209"/>
                      <a:pt x="48070" y="42570"/>
                      <a:pt x="50490" y="41360"/>
                    </a:cubicBezTo>
                    <a:cubicBezTo>
                      <a:pt x="54827" y="39191"/>
                      <a:pt x="58935" y="35265"/>
                      <a:pt x="61606" y="30678"/>
                    </a:cubicBezTo>
                    <a:cubicBezTo>
                      <a:pt x="62793" y="28600"/>
                      <a:pt x="63820" y="26249"/>
                      <a:pt x="63934" y="23830"/>
                    </a:cubicBezTo>
                    <a:cubicBezTo>
                      <a:pt x="64048" y="21228"/>
                      <a:pt x="62907" y="18649"/>
                      <a:pt x="60647" y="17416"/>
                    </a:cubicBezTo>
                    <a:cubicBezTo>
                      <a:pt x="58456" y="16206"/>
                      <a:pt x="55785" y="16412"/>
                      <a:pt x="53389" y="17165"/>
                    </a:cubicBezTo>
                    <a:cubicBezTo>
                      <a:pt x="49463" y="18420"/>
                      <a:pt x="45263" y="20452"/>
                      <a:pt x="41109" y="19379"/>
                    </a:cubicBezTo>
                    <a:cubicBezTo>
                      <a:pt x="40424" y="19196"/>
                      <a:pt x="39739" y="18945"/>
                      <a:pt x="39077" y="18580"/>
                    </a:cubicBezTo>
                    <a:cubicBezTo>
                      <a:pt x="35060" y="16435"/>
                      <a:pt x="34512" y="11322"/>
                      <a:pt x="32207" y="7715"/>
                    </a:cubicBezTo>
                    <a:cubicBezTo>
                      <a:pt x="30267" y="4680"/>
                      <a:pt x="27391" y="2078"/>
                      <a:pt x="23876" y="1210"/>
                    </a:cubicBezTo>
                    <a:cubicBezTo>
                      <a:pt x="18877" y="0"/>
                      <a:pt x="13741" y="2443"/>
                      <a:pt x="9359" y="5068"/>
                    </a:cubicBezTo>
                    <a:cubicBezTo>
                      <a:pt x="7031" y="6483"/>
                      <a:pt x="4588" y="8263"/>
                      <a:pt x="3036" y="10454"/>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1" name="Google Shape;3111;p28"/>
              <p:cNvSpPr/>
              <p:nvPr/>
            </p:nvSpPr>
            <p:spPr>
              <a:xfrm>
                <a:off x="5430875" y="908500"/>
                <a:ext cx="1548150" cy="1547575"/>
              </a:xfrm>
              <a:custGeom>
                <a:rect b="b" l="l" r="r" t="t"/>
                <a:pathLst>
                  <a:path extrusionOk="0" fill="none" h="61903" w="61926">
                    <a:moveTo>
                      <a:pt x="2762" y="9861"/>
                    </a:moveTo>
                    <a:cubicBezTo>
                      <a:pt x="1712" y="11344"/>
                      <a:pt x="1073" y="12988"/>
                      <a:pt x="1187" y="14791"/>
                    </a:cubicBezTo>
                    <a:cubicBezTo>
                      <a:pt x="1347" y="17325"/>
                      <a:pt x="2945" y="19493"/>
                      <a:pt x="3995" y="21821"/>
                    </a:cubicBezTo>
                    <a:cubicBezTo>
                      <a:pt x="4428" y="22757"/>
                      <a:pt x="4748" y="23716"/>
                      <a:pt x="4862" y="24743"/>
                    </a:cubicBezTo>
                    <a:cubicBezTo>
                      <a:pt x="5410" y="29810"/>
                      <a:pt x="0" y="33622"/>
                      <a:pt x="708" y="38484"/>
                    </a:cubicBezTo>
                    <a:cubicBezTo>
                      <a:pt x="1027" y="40698"/>
                      <a:pt x="2123" y="42204"/>
                      <a:pt x="3082" y="44373"/>
                    </a:cubicBezTo>
                    <a:cubicBezTo>
                      <a:pt x="3926" y="46336"/>
                      <a:pt x="4908" y="48002"/>
                      <a:pt x="6825" y="49212"/>
                    </a:cubicBezTo>
                    <a:cubicBezTo>
                      <a:pt x="10158" y="51357"/>
                      <a:pt x="14791" y="50672"/>
                      <a:pt x="18443" y="52065"/>
                    </a:cubicBezTo>
                    <a:cubicBezTo>
                      <a:pt x="18649" y="52133"/>
                      <a:pt x="18854" y="52225"/>
                      <a:pt x="19059" y="52316"/>
                    </a:cubicBezTo>
                    <a:cubicBezTo>
                      <a:pt x="23465" y="54324"/>
                      <a:pt x="24241" y="59414"/>
                      <a:pt x="29034" y="61012"/>
                    </a:cubicBezTo>
                    <a:cubicBezTo>
                      <a:pt x="31750" y="61902"/>
                      <a:pt x="34558" y="60670"/>
                      <a:pt x="36041" y="58912"/>
                    </a:cubicBezTo>
                    <a:cubicBezTo>
                      <a:pt x="37525" y="57132"/>
                      <a:pt x="38141" y="54964"/>
                      <a:pt x="38780" y="52476"/>
                    </a:cubicBezTo>
                    <a:cubicBezTo>
                      <a:pt x="39534" y="49508"/>
                      <a:pt x="39830" y="46495"/>
                      <a:pt x="41908" y="44281"/>
                    </a:cubicBezTo>
                    <a:cubicBezTo>
                      <a:pt x="42113" y="44053"/>
                      <a:pt x="42341" y="43825"/>
                      <a:pt x="42592" y="43597"/>
                    </a:cubicBezTo>
                    <a:cubicBezTo>
                      <a:pt x="44487" y="41976"/>
                      <a:pt x="46610" y="41223"/>
                      <a:pt x="48732" y="39922"/>
                    </a:cubicBezTo>
                    <a:cubicBezTo>
                      <a:pt x="52521" y="37616"/>
                      <a:pt x="56356" y="33713"/>
                      <a:pt x="59027" y="29354"/>
                    </a:cubicBezTo>
                    <a:cubicBezTo>
                      <a:pt x="60328" y="27185"/>
                      <a:pt x="61560" y="24811"/>
                      <a:pt x="61743" y="22278"/>
                    </a:cubicBezTo>
                    <a:cubicBezTo>
                      <a:pt x="61925" y="19562"/>
                      <a:pt x="60624" y="16800"/>
                      <a:pt x="58205" y="15636"/>
                    </a:cubicBezTo>
                    <a:cubicBezTo>
                      <a:pt x="56036" y="14586"/>
                      <a:pt x="53503" y="14837"/>
                      <a:pt x="51220" y="15636"/>
                    </a:cubicBezTo>
                    <a:cubicBezTo>
                      <a:pt x="47477" y="16937"/>
                      <a:pt x="43505" y="19014"/>
                      <a:pt x="39488" y="18055"/>
                    </a:cubicBezTo>
                    <a:cubicBezTo>
                      <a:pt x="38826" y="17895"/>
                      <a:pt x="38164" y="17667"/>
                      <a:pt x="37502" y="17325"/>
                    </a:cubicBezTo>
                    <a:cubicBezTo>
                      <a:pt x="33645" y="15316"/>
                      <a:pt x="32892" y="10500"/>
                      <a:pt x="30586" y="7099"/>
                    </a:cubicBezTo>
                    <a:cubicBezTo>
                      <a:pt x="28646" y="4269"/>
                      <a:pt x="25907" y="1895"/>
                      <a:pt x="22552" y="1096"/>
                    </a:cubicBezTo>
                    <a:cubicBezTo>
                      <a:pt x="17781" y="0"/>
                      <a:pt x="12897" y="2214"/>
                      <a:pt x="8720" y="4725"/>
                    </a:cubicBezTo>
                    <a:cubicBezTo>
                      <a:pt x="6506" y="6072"/>
                      <a:pt x="4223" y="7784"/>
                      <a:pt x="2762" y="9861"/>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2" name="Google Shape;3112;p28"/>
              <p:cNvSpPr/>
              <p:nvPr/>
            </p:nvSpPr>
            <p:spPr>
              <a:xfrm>
                <a:off x="5471375" y="937600"/>
                <a:ext cx="1493375" cy="1468250"/>
              </a:xfrm>
              <a:custGeom>
                <a:rect b="b" l="l" r="r" t="t"/>
                <a:pathLst>
                  <a:path extrusionOk="0" fill="none" h="58730" w="59735">
                    <a:moveTo>
                      <a:pt x="2443" y="9313"/>
                    </a:moveTo>
                    <a:cubicBezTo>
                      <a:pt x="1462" y="10705"/>
                      <a:pt x="868" y="12235"/>
                      <a:pt x="937" y="13924"/>
                    </a:cubicBezTo>
                    <a:cubicBezTo>
                      <a:pt x="1028" y="16298"/>
                      <a:pt x="2420" y="18352"/>
                      <a:pt x="3356" y="20566"/>
                    </a:cubicBezTo>
                    <a:cubicBezTo>
                      <a:pt x="3744" y="21433"/>
                      <a:pt x="4041" y="22346"/>
                      <a:pt x="4155" y="23305"/>
                    </a:cubicBezTo>
                    <a:cubicBezTo>
                      <a:pt x="4680" y="28030"/>
                      <a:pt x="1" y="31728"/>
                      <a:pt x="982" y="36156"/>
                    </a:cubicBezTo>
                    <a:cubicBezTo>
                      <a:pt x="1485" y="38415"/>
                      <a:pt x="2649" y="39694"/>
                      <a:pt x="3493" y="42045"/>
                    </a:cubicBezTo>
                    <a:cubicBezTo>
                      <a:pt x="4201" y="44076"/>
                      <a:pt x="4886" y="45834"/>
                      <a:pt x="6757" y="47203"/>
                    </a:cubicBezTo>
                    <a:cubicBezTo>
                      <a:pt x="9839" y="49417"/>
                      <a:pt x="14290" y="49006"/>
                      <a:pt x="17850" y="50239"/>
                    </a:cubicBezTo>
                    <a:cubicBezTo>
                      <a:pt x="18056" y="50284"/>
                      <a:pt x="18238" y="50376"/>
                      <a:pt x="18444" y="50444"/>
                    </a:cubicBezTo>
                    <a:cubicBezTo>
                      <a:pt x="22735" y="52179"/>
                      <a:pt x="23831" y="56356"/>
                      <a:pt x="28464" y="57862"/>
                    </a:cubicBezTo>
                    <a:cubicBezTo>
                      <a:pt x="31066" y="58730"/>
                      <a:pt x="33691" y="57840"/>
                      <a:pt x="35175" y="56424"/>
                    </a:cubicBezTo>
                    <a:cubicBezTo>
                      <a:pt x="36681" y="55009"/>
                      <a:pt x="37457" y="53229"/>
                      <a:pt x="38233" y="50946"/>
                    </a:cubicBezTo>
                    <a:cubicBezTo>
                      <a:pt x="39146" y="48276"/>
                      <a:pt x="39466" y="45309"/>
                      <a:pt x="41201" y="43095"/>
                    </a:cubicBezTo>
                    <a:cubicBezTo>
                      <a:pt x="41383" y="42866"/>
                      <a:pt x="41566" y="42638"/>
                      <a:pt x="41794" y="42410"/>
                    </a:cubicBezTo>
                    <a:cubicBezTo>
                      <a:pt x="43369" y="40766"/>
                      <a:pt x="45081" y="39876"/>
                      <a:pt x="46907" y="38507"/>
                    </a:cubicBezTo>
                    <a:cubicBezTo>
                      <a:pt x="50148" y="36042"/>
                      <a:pt x="53777" y="32184"/>
                      <a:pt x="56402" y="28053"/>
                    </a:cubicBezTo>
                    <a:cubicBezTo>
                      <a:pt x="57840" y="25816"/>
                      <a:pt x="59255" y="23396"/>
                      <a:pt x="59484" y="20726"/>
                    </a:cubicBezTo>
                    <a:cubicBezTo>
                      <a:pt x="59735" y="17918"/>
                      <a:pt x="58274" y="14974"/>
                      <a:pt x="55717" y="13878"/>
                    </a:cubicBezTo>
                    <a:cubicBezTo>
                      <a:pt x="53572" y="12988"/>
                      <a:pt x="51175" y="13262"/>
                      <a:pt x="49007" y="14106"/>
                    </a:cubicBezTo>
                    <a:cubicBezTo>
                      <a:pt x="45423" y="15476"/>
                      <a:pt x="41703" y="17599"/>
                      <a:pt x="37822" y="16754"/>
                    </a:cubicBezTo>
                    <a:cubicBezTo>
                      <a:pt x="37160" y="16617"/>
                      <a:pt x="36521" y="16389"/>
                      <a:pt x="35905" y="16092"/>
                    </a:cubicBezTo>
                    <a:cubicBezTo>
                      <a:pt x="32185" y="14243"/>
                      <a:pt x="31226" y="9701"/>
                      <a:pt x="28898" y="6506"/>
                    </a:cubicBezTo>
                    <a:cubicBezTo>
                      <a:pt x="27003" y="3904"/>
                      <a:pt x="24355" y="1735"/>
                      <a:pt x="21183" y="1005"/>
                    </a:cubicBezTo>
                    <a:cubicBezTo>
                      <a:pt x="16641" y="0"/>
                      <a:pt x="12007" y="2032"/>
                      <a:pt x="8058" y="4429"/>
                    </a:cubicBezTo>
                    <a:cubicBezTo>
                      <a:pt x="5958" y="5684"/>
                      <a:pt x="3836" y="7327"/>
                      <a:pt x="2443" y="9313"/>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3" name="Google Shape;3113;p28"/>
              <p:cNvSpPr/>
              <p:nvPr/>
            </p:nvSpPr>
            <p:spPr>
              <a:xfrm>
                <a:off x="5513050" y="966700"/>
                <a:ext cx="1438000" cy="1388950"/>
              </a:xfrm>
              <a:custGeom>
                <a:rect b="b" l="l" r="r" t="t"/>
                <a:pathLst>
                  <a:path extrusionOk="0" fill="none" h="55558" w="57520">
                    <a:moveTo>
                      <a:pt x="2054" y="8765"/>
                    </a:moveTo>
                    <a:cubicBezTo>
                      <a:pt x="1164" y="10066"/>
                      <a:pt x="616" y="11482"/>
                      <a:pt x="639" y="13057"/>
                    </a:cubicBezTo>
                    <a:cubicBezTo>
                      <a:pt x="685" y="15271"/>
                      <a:pt x="1849" y="17211"/>
                      <a:pt x="2671" y="19288"/>
                    </a:cubicBezTo>
                    <a:cubicBezTo>
                      <a:pt x="3013" y="20132"/>
                      <a:pt x="3264" y="20977"/>
                      <a:pt x="3378" y="21867"/>
                    </a:cubicBezTo>
                    <a:cubicBezTo>
                      <a:pt x="3926" y="26272"/>
                      <a:pt x="0" y="29810"/>
                      <a:pt x="1210" y="33805"/>
                    </a:cubicBezTo>
                    <a:cubicBezTo>
                      <a:pt x="1895" y="36156"/>
                      <a:pt x="3150" y="37206"/>
                      <a:pt x="3858" y="39716"/>
                    </a:cubicBezTo>
                    <a:cubicBezTo>
                      <a:pt x="4451" y="41839"/>
                      <a:pt x="4816" y="43665"/>
                      <a:pt x="6665" y="45195"/>
                    </a:cubicBezTo>
                    <a:cubicBezTo>
                      <a:pt x="9450" y="47500"/>
                      <a:pt x="13718" y="47363"/>
                      <a:pt x="17188" y="48390"/>
                    </a:cubicBezTo>
                    <a:cubicBezTo>
                      <a:pt x="17393" y="48459"/>
                      <a:pt x="17576" y="48527"/>
                      <a:pt x="17781" y="48573"/>
                    </a:cubicBezTo>
                    <a:cubicBezTo>
                      <a:pt x="21958" y="50033"/>
                      <a:pt x="23373" y="53275"/>
                      <a:pt x="27847" y="54735"/>
                    </a:cubicBezTo>
                    <a:cubicBezTo>
                      <a:pt x="30335" y="55557"/>
                      <a:pt x="32800" y="54987"/>
                      <a:pt x="34284" y="53937"/>
                    </a:cubicBezTo>
                    <a:cubicBezTo>
                      <a:pt x="35767" y="52887"/>
                      <a:pt x="36749" y="51494"/>
                      <a:pt x="37639" y="49440"/>
                    </a:cubicBezTo>
                    <a:cubicBezTo>
                      <a:pt x="38735" y="47021"/>
                      <a:pt x="39054" y="44122"/>
                      <a:pt x="40447" y="41908"/>
                    </a:cubicBezTo>
                    <a:cubicBezTo>
                      <a:pt x="40606" y="41679"/>
                      <a:pt x="40743" y="41451"/>
                      <a:pt x="40926" y="41223"/>
                    </a:cubicBezTo>
                    <a:cubicBezTo>
                      <a:pt x="42181" y="39557"/>
                      <a:pt x="43528" y="38552"/>
                      <a:pt x="45034" y="37092"/>
                    </a:cubicBezTo>
                    <a:cubicBezTo>
                      <a:pt x="47751" y="34467"/>
                      <a:pt x="51129" y="30678"/>
                      <a:pt x="53731" y="26752"/>
                    </a:cubicBezTo>
                    <a:cubicBezTo>
                      <a:pt x="55283" y="24424"/>
                      <a:pt x="56904" y="21981"/>
                      <a:pt x="57200" y="19197"/>
                    </a:cubicBezTo>
                    <a:cubicBezTo>
                      <a:pt x="57520" y="16275"/>
                      <a:pt x="55899" y="13125"/>
                      <a:pt x="53160" y="12121"/>
                    </a:cubicBezTo>
                    <a:cubicBezTo>
                      <a:pt x="51083" y="11367"/>
                      <a:pt x="48823" y="11710"/>
                      <a:pt x="46746" y="12577"/>
                    </a:cubicBezTo>
                    <a:cubicBezTo>
                      <a:pt x="43345" y="14015"/>
                      <a:pt x="39853" y="16184"/>
                      <a:pt x="36087" y="15453"/>
                    </a:cubicBezTo>
                    <a:cubicBezTo>
                      <a:pt x="35471" y="15339"/>
                      <a:pt x="34854" y="15134"/>
                      <a:pt x="34238" y="14860"/>
                    </a:cubicBezTo>
                    <a:cubicBezTo>
                      <a:pt x="30655" y="13171"/>
                      <a:pt x="29536" y="8902"/>
                      <a:pt x="27185" y="5912"/>
                    </a:cubicBezTo>
                    <a:cubicBezTo>
                      <a:pt x="25313" y="3538"/>
                      <a:pt x="22780" y="1553"/>
                      <a:pt x="19767" y="914"/>
                    </a:cubicBezTo>
                    <a:cubicBezTo>
                      <a:pt x="15453" y="1"/>
                      <a:pt x="11048" y="1849"/>
                      <a:pt x="7350" y="4109"/>
                    </a:cubicBezTo>
                    <a:cubicBezTo>
                      <a:pt x="5364" y="5319"/>
                      <a:pt x="3378" y="6871"/>
                      <a:pt x="2054" y="8765"/>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4" name="Google Shape;3114;p28"/>
              <p:cNvSpPr/>
              <p:nvPr/>
            </p:nvSpPr>
            <p:spPr>
              <a:xfrm>
                <a:off x="5556400" y="996375"/>
                <a:ext cx="1380400" cy="1309050"/>
              </a:xfrm>
              <a:custGeom>
                <a:rect b="b" l="l" r="r" t="t"/>
                <a:pathLst>
                  <a:path extrusionOk="0" fill="none" h="52362" w="55216">
                    <a:moveTo>
                      <a:pt x="1621" y="8195"/>
                    </a:moveTo>
                    <a:cubicBezTo>
                      <a:pt x="800" y="9382"/>
                      <a:pt x="275" y="10728"/>
                      <a:pt x="275" y="12166"/>
                    </a:cubicBezTo>
                    <a:cubicBezTo>
                      <a:pt x="252" y="14221"/>
                      <a:pt x="1211" y="16069"/>
                      <a:pt x="1918" y="18010"/>
                    </a:cubicBezTo>
                    <a:cubicBezTo>
                      <a:pt x="2215" y="18786"/>
                      <a:pt x="2443" y="19562"/>
                      <a:pt x="2557" y="20406"/>
                    </a:cubicBezTo>
                    <a:cubicBezTo>
                      <a:pt x="3105" y="24492"/>
                      <a:pt x="1" y="27870"/>
                      <a:pt x="1348" y="31454"/>
                    </a:cubicBezTo>
                    <a:cubicBezTo>
                      <a:pt x="2261" y="33850"/>
                      <a:pt x="3584" y="34695"/>
                      <a:pt x="4155" y="37365"/>
                    </a:cubicBezTo>
                    <a:cubicBezTo>
                      <a:pt x="4612" y="39557"/>
                      <a:pt x="4703" y="41474"/>
                      <a:pt x="6506" y="43163"/>
                    </a:cubicBezTo>
                    <a:cubicBezTo>
                      <a:pt x="9017" y="45514"/>
                      <a:pt x="13103" y="45674"/>
                      <a:pt x="16481" y="46541"/>
                    </a:cubicBezTo>
                    <a:cubicBezTo>
                      <a:pt x="16663" y="46587"/>
                      <a:pt x="16869" y="46655"/>
                      <a:pt x="17051" y="46701"/>
                    </a:cubicBezTo>
                    <a:cubicBezTo>
                      <a:pt x="21114" y="47865"/>
                      <a:pt x="22872" y="50193"/>
                      <a:pt x="27163" y="51586"/>
                    </a:cubicBezTo>
                    <a:cubicBezTo>
                      <a:pt x="29537" y="52362"/>
                      <a:pt x="31819" y="52110"/>
                      <a:pt x="33326" y="51426"/>
                    </a:cubicBezTo>
                    <a:cubicBezTo>
                      <a:pt x="34809" y="50741"/>
                      <a:pt x="35951" y="49737"/>
                      <a:pt x="37001" y="47911"/>
                    </a:cubicBezTo>
                    <a:cubicBezTo>
                      <a:pt x="38233" y="45765"/>
                      <a:pt x="38576" y="42912"/>
                      <a:pt x="39626" y="40721"/>
                    </a:cubicBezTo>
                    <a:cubicBezTo>
                      <a:pt x="39740" y="40470"/>
                      <a:pt x="39854" y="40241"/>
                      <a:pt x="39991" y="40013"/>
                    </a:cubicBezTo>
                    <a:cubicBezTo>
                      <a:pt x="40949" y="38324"/>
                      <a:pt x="41885" y="37183"/>
                      <a:pt x="43095" y="35653"/>
                    </a:cubicBezTo>
                    <a:cubicBezTo>
                      <a:pt x="45286" y="32846"/>
                      <a:pt x="48436" y="29148"/>
                      <a:pt x="51015" y="25428"/>
                    </a:cubicBezTo>
                    <a:cubicBezTo>
                      <a:pt x="52659" y="23008"/>
                      <a:pt x="54485" y="20543"/>
                      <a:pt x="54850" y="17622"/>
                    </a:cubicBezTo>
                    <a:cubicBezTo>
                      <a:pt x="55215" y="14609"/>
                      <a:pt x="53481" y="11253"/>
                      <a:pt x="50559" y="10363"/>
                    </a:cubicBezTo>
                    <a:cubicBezTo>
                      <a:pt x="48505" y="9724"/>
                      <a:pt x="46382" y="10135"/>
                      <a:pt x="44419" y="11025"/>
                    </a:cubicBezTo>
                    <a:cubicBezTo>
                      <a:pt x="41201" y="12531"/>
                      <a:pt x="37959" y="14746"/>
                      <a:pt x="34307" y="14129"/>
                    </a:cubicBezTo>
                    <a:cubicBezTo>
                      <a:pt x="33714" y="14038"/>
                      <a:pt x="33098" y="13855"/>
                      <a:pt x="32527" y="13604"/>
                    </a:cubicBezTo>
                    <a:cubicBezTo>
                      <a:pt x="29080" y="12075"/>
                      <a:pt x="27779" y="8081"/>
                      <a:pt x="25405" y="5296"/>
                    </a:cubicBezTo>
                    <a:cubicBezTo>
                      <a:pt x="23557" y="3127"/>
                      <a:pt x="21114" y="1370"/>
                      <a:pt x="18284" y="799"/>
                    </a:cubicBezTo>
                    <a:cubicBezTo>
                      <a:pt x="14198" y="0"/>
                      <a:pt x="10044" y="1621"/>
                      <a:pt x="6552" y="3767"/>
                    </a:cubicBezTo>
                    <a:cubicBezTo>
                      <a:pt x="4680" y="4908"/>
                      <a:pt x="2854" y="6391"/>
                      <a:pt x="1621" y="8195"/>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5" name="Google Shape;3115;p28"/>
              <p:cNvSpPr/>
              <p:nvPr/>
            </p:nvSpPr>
            <p:spPr>
              <a:xfrm>
                <a:off x="5595200" y="1025475"/>
                <a:ext cx="1327325" cy="1232025"/>
              </a:xfrm>
              <a:custGeom>
                <a:rect b="b" l="l" r="r" t="t"/>
                <a:pathLst>
                  <a:path extrusionOk="0" fill="none" h="49281" w="53093">
                    <a:moveTo>
                      <a:pt x="1370" y="7647"/>
                    </a:moveTo>
                    <a:cubicBezTo>
                      <a:pt x="617" y="8743"/>
                      <a:pt x="138" y="9975"/>
                      <a:pt x="92" y="11299"/>
                    </a:cubicBezTo>
                    <a:cubicBezTo>
                      <a:pt x="1" y="13194"/>
                      <a:pt x="754" y="14928"/>
                      <a:pt x="1348" y="16754"/>
                    </a:cubicBezTo>
                    <a:cubicBezTo>
                      <a:pt x="1599" y="17462"/>
                      <a:pt x="1804" y="18192"/>
                      <a:pt x="1918" y="18968"/>
                    </a:cubicBezTo>
                    <a:cubicBezTo>
                      <a:pt x="2466" y="22712"/>
                      <a:pt x="206" y="25953"/>
                      <a:pt x="1690" y="29126"/>
                    </a:cubicBezTo>
                    <a:cubicBezTo>
                      <a:pt x="2831" y="31545"/>
                      <a:pt x="4201" y="32207"/>
                      <a:pt x="4635" y="35037"/>
                    </a:cubicBezTo>
                    <a:cubicBezTo>
                      <a:pt x="4954" y="37320"/>
                      <a:pt x="4749" y="39306"/>
                      <a:pt x="6506" y="41154"/>
                    </a:cubicBezTo>
                    <a:cubicBezTo>
                      <a:pt x="8789" y="43551"/>
                      <a:pt x="12669" y="44030"/>
                      <a:pt x="15956" y="44715"/>
                    </a:cubicBezTo>
                    <a:cubicBezTo>
                      <a:pt x="16138" y="44761"/>
                      <a:pt x="16321" y="44784"/>
                      <a:pt x="16504" y="44829"/>
                    </a:cubicBezTo>
                    <a:cubicBezTo>
                      <a:pt x="20475" y="45742"/>
                      <a:pt x="22530" y="47112"/>
                      <a:pt x="26661" y="48459"/>
                    </a:cubicBezTo>
                    <a:cubicBezTo>
                      <a:pt x="28921" y="49189"/>
                      <a:pt x="31021" y="49280"/>
                      <a:pt x="32527" y="48961"/>
                    </a:cubicBezTo>
                    <a:cubicBezTo>
                      <a:pt x="34034" y="48641"/>
                      <a:pt x="35357" y="47979"/>
                      <a:pt x="36521" y="46404"/>
                    </a:cubicBezTo>
                    <a:cubicBezTo>
                      <a:pt x="37914" y="44533"/>
                      <a:pt x="38279" y="41702"/>
                      <a:pt x="39009" y="39534"/>
                    </a:cubicBezTo>
                    <a:cubicBezTo>
                      <a:pt x="39078" y="39306"/>
                      <a:pt x="39146" y="39055"/>
                      <a:pt x="39238" y="38826"/>
                    </a:cubicBezTo>
                    <a:cubicBezTo>
                      <a:pt x="39877" y="37092"/>
                      <a:pt x="40447" y="35836"/>
                      <a:pt x="41338" y="34238"/>
                    </a:cubicBezTo>
                    <a:cubicBezTo>
                      <a:pt x="42981" y="31271"/>
                      <a:pt x="45925" y="27619"/>
                      <a:pt x="48459" y="24104"/>
                    </a:cubicBezTo>
                    <a:cubicBezTo>
                      <a:pt x="50239" y="21639"/>
                      <a:pt x="52248" y="19128"/>
                      <a:pt x="52659" y="16092"/>
                    </a:cubicBezTo>
                    <a:cubicBezTo>
                      <a:pt x="53093" y="12965"/>
                      <a:pt x="51221" y="9405"/>
                      <a:pt x="48117" y="8606"/>
                    </a:cubicBezTo>
                    <a:cubicBezTo>
                      <a:pt x="46131" y="8081"/>
                      <a:pt x="44122" y="8560"/>
                      <a:pt x="42273" y="9519"/>
                    </a:cubicBezTo>
                    <a:cubicBezTo>
                      <a:pt x="39238" y="11071"/>
                      <a:pt x="36225" y="13330"/>
                      <a:pt x="32710" y="12828"/>
                    </a:cubicBezTo>
                    <a:cubicBezTo>
                      <a:pt x="32116" y="12760"/>
                      <a:pt x="31546" y="12600"/>
                      <a:pt x="30975" y="12372"/>
                    </a:cubicBezTo>
                    <a:cubicBezTo>
                      <a:pt x="27688" y="10979"/>
                      <a:pt x="26182" y="7282"/>
                      <a:pt x="23808" y="4725"/>
                    </a:cubicBezTo>
                    <a:cubicBezTo>
                      <a:pt x="21982" y="2740"/>
                      <a:pt x="19654" y="1210"/>
                      <a:pt x="16983" y="708"/>
                    </a:cubicBezTo>
                    <a:cubicBezTo>
                      <a:pt x="13148" y="1"/>
                      <a:pt x="9222" y="1438"/>
                      <a:pt x="5958" y="3447"/>
                    </a:cubicBezTo>
                    <a:cubicBezTo>
                      <a:pt x="4201" y="4520"/>
                      <a:pt x="2512" y="5935"/>
                      <a:pt x="1370" y="7647"/>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6" name="Google Shape;3116;p28"/>
              <p:cNvSpPr/>
              <p:nvPr/>
            </p:nvSpPr>
            <p:spPr>
              <a:xfrm>
                <a:off x="5627750" y="1055150"/>
                <a:ext cx="1280500" cy="1162400"/>
              </a:xfrm>
              <a:custGeom>
                <a:rect b="b" l="l" r="r" t="t"/>
                <a:pathLst>
                  <a:path extrusionOk="0" fill="none" h="46496" w="51220">
                    <a:moveTo>
                      <a:pt x="1370" y="7053"/>
                    </a:moveTo>
                    <a:cubicBezTo>
                      <a:pt x="685" y="8081"/>
                      <a:pt x="251" y="9222"/>
                      <a:pt x="160" y="10409"/>
                    </a:cubicBezTo>
                    <a:cubicBezTo>
                      <a:pt x="0" y="12143"/>
                      <a:pt x="548" y="13764"/>
                      <a:pt x="1027" y="15453"/>
                    </a:cubicBezTo>
                    <a:cubicBezTo>
                      <a:pt x="1233" y="16115"/>
                      <a:pt x="1392" y="16800"/>
                      <a:pt x="1506" y="17485"/>
                    </a:cubicBezTo>
                    <a:cubicBezTo>
                      <a:pt x="2054" y="20931"/>
                      <a:pt x="685" y="23990"/>
                      <a:pt x="2283" y="26774"/>
                    </a:cubicBezTo>
                    <a:cubicBezTo>
                      <a:pt x="3698" y="29217"/>
                      <a:pt x="5067" y="29673"/>
                      <a:pt x="5364" y="32686"/>
                    </a:cubicBezTo>
                    <a:cubicBezTo>
                      <a:pt x="5569" y="35037"/>
                      <a:pt x="5067" y="37091"/>
                      <a:pt x="6779" y="39123"/>
                    </a:cubicBezTo>
                    <a:cubicBezTo>
                      <a:pt x="8811" y="41565"/>
                      <a:pt x="12485" y="42341"/>
                      <a:pt x="15658" y="42866"/>
                    </a:cubicBezTo>
                    <a:cubicBezTo>
                      <a:pt x="15841" y="42889"/>
                      <a:pt x="16023" y="42912"/>
                      <a:pt x="16183" y="42958"/>
                    </a:cubicBezTo>
                    <a:cubicBezTo>
                      <a:pt x="20063" y="43574"/>
                      <a:pt x="22437" y="44030"/>
                      <a:pt x="26409" y="45309"/>
                    </a:cubicBezTo>
                    <a:cubicBezTo>
                      <a:pt x="28554" y="45993"/>
                      <a:pt x="30495" y="46404"/>
                      <a:pt x="32001" y="46450"/>
                    </a:cubicBezTo>
                    <a:cubicBezTo>
                      <a:pt x="33508" y="46495"/>
                      <a:pt x="35014" y="46222"/>
                      <a:pt x="36292" y="44875"/>
                    </a:cubicBezTo>
                    <a:cubicBezTo>
                      <a:pt x="37844" y="43254"/>
                      <a:pt x="38232" y="40492"/>
                      <a:pt x="38620" y="38324"/>
                    </a:cubicBezTo>
                    <a:cubicBezTo>
                      <a:pt x="38666" y="38096"/>
                      <a:pt x="38712" y="37845"/>
                      <a:pt x="38735" y="37616"/>
                    </a:cubicBezTo>
                    <a:cubicBezTo>
                      <a:pt x="39077" y="35859"/>
                      <a:pt x="39237" y="34467"/>
                      <a:pt x="39830" y="32800"/>
                    </a:cubicBezTo>
                    <a:cubicBezTo>
                      <a:pt x="40949" y="29650"/>
                      <a:pt x="43665" y="26090"/>
                      <a:pt x="46153" y="22780"/>
                    </a:cubicBezTo>
                    <a:cubicBezTo>
                      <a:pt x="48070" y="20246"/>
                      <a:pt x="50239" y="17690"/>
                      <a:pt x="50741" y="14517"/>
                    </a:cubicBezTo>
                    <a:cubicBezTo>
                      <a:pt x="51220" y="11299"/>
                      <a:pt x="49234" y="7510"/>
                      <a:pt x="45947" y="6825"/>
                    </a:cubicBezTo>
                    <a:cubicBezTo>
                      <a:pt x="44007" y="6414"/>
                      <a:pt x="42113" y="6985"/>
                      <a:pt x="40378" y="7966"/>
                    </a:cubicBezTo>
                    <a:cubicBezTo>
                      <a:pt x="37525" y="9587"/>
                      <a:pt x="34740" y="11892"/>
                      <a:pt x="31362" y="11527"/>
                    </a:cubicBezTo>
                    <a:cubicBezTo>
                      <a:pt x="30791" y="11459"/>
                      <a:pt x="30244" y="11322"/>
                      <a:pt x="29696" y="11116"/>
                    </a:cubicBezTo>
                    <a:cubicBezTo>
                      <a:pt x="26546" y="9884"/>
                      <a:pt x="24857" y="6460"/>
                      <a:pt x="22460" y="4109"/>
                    </a:cubicBezTo>
                    <a:cubicBezTo>
                      <a:pt x="20657" y="2351"/>
                      <a:pt x="18420" y="1028"/>
                      <a:pt x="15932" y="594"/>
                    </a:cubicBezTo>
                    <a:cubicBezTo>
                      <a:pt x="12326" y="0"/>
                      <a:pt x="8628" y="1233"/>
                      <a:pt x="5615" y="3105"/>
                    </a:cubicBezTo>
                    <a:cubicBezTo>
                      <a:pt x="3949" y="4132"/>
                      <a:pt x="2420" y="5456"/>
                      <a:pt x="1370" y="7053"/>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7" name="Google Shape;3117;p28"/>
              <p:cNvSpPr/>
              <p:nvPr/>
            </p:nvSpPr>
            <p:spPr>
              <a:xfrm>
                <a:off x="5660825" y="1084250"/>
                <a:ext cx="1233750" cy="1112175"/>
              </a:xfrm>
              <a:custGeom>
                <a:rect b="b" l="l" r="r" t="t"/>
                <a:pathLst>
                  <a:path extrusionOk="0" fill="none" h="44487" w="49350">
                    <a:moveTo>
                      <a:pt x="1325" y="6506"/>
                    </a:moveTo>
                    <a:cubicBezTo>
                      <a:pt x="731" y="7442"/>
                      <a:pt x="320" y="8469"/>
                      <a:pt x="183" y="9541"/>
                    </a:cubicBezTo>
                    <a:cubicBezTo>
                      <a:pt x="1" y="11116"/>
                      <a:pt x="320" y="12646"/>
                      <a:pt x="686" y="14198"/>
                    </a:cubicBezTo>
                    <a:cubicBezTo>
                      <a:pt x="845" y="14814"/>
                      <a:pt x="982" y="15430"/>
                      <a:pt x="1097" y="16047"/>
                    </a:cubicBezTo>
                    <a:cubicBezTo>
                      <a:pt x="1644" y="19151"/>
                      <a:pt x="1142" y="22004"/>
                      <a:pt x="2854" y="24424"/>
                    </a:cubicBezTo>
                    <a:cubicBezTo>
                      <a:pt x="4566" y="26889"/>
                      <a:pt x="5935" y="27185"/>
                      <a:pt x="6072" y="30358"/>
                    </a:cubicBezTo>
                    <a:cubicBezTo>
                      <a:pt x="6164" y="32778"/>
                      <a:pt x="5388" y="34878"/>
                      <a:pt x="7008" y="37114"/>
                    </a:cubicBezTo>
                    <a:cubicBezTo>
                      <a:pt x="8834" y="39580"/>
                      <a:pt x="12258" y="40698"/>
                      <a:pt x="15362" y="41040"/>
                    </a:cubicBezTo>
                    <a:cubicBezTo>
                      <a:pt x="15522" y="41063"/>
                      <a:pt x="15705" y="41063"/>
                      <a:pt x="15864" y="41086"/>
                    </a:cubicBezTo>
                    <a:cubicBezTo>
                      <a:pt x="19631" y="41428"/>
                      <a:pt x="22324" y="40949"/>
                      <a:pt x="26136" y="42182"/>
                    </a:cubicBezTo>
                    <a:cubicBezTo>
                      <a:pt x="28167" y="42821"/>
                      <a:pt x="29925" y="43574"/>
                      <a:pt x="31454" y="43962"/>
                    </a:cubicBezTo>
                    <a:cubicBezTo>
                      <a:pt x="32961" y="44373"/>
                      <a:pt x="34627" y="44487"/>
                      <a:pt x="36065" y="43369"/>
                    </a:cubicBezTo>
                    <a:cubicBezTo>
                      <a:pt x="37754" y="42022"/>
                      <a:pt x="38165" y="39283"/>
                      <a:pt x="38210" y="37160"/>
                    </a:cubicBezTo>
                    <a:cubicBezTo>
                      <a:pt x="38233" y="36909"/>
                      <a:pt x="38233" y="36658"/>
                      <a:pt x="38233" y="36430"/>
                    </a:cubicBezTo>
                    <a:cubicBezTo>
                      <a:pt x="38233" y="34649"/>
                      <a:pt x="38005" y="33143"/>
                      <a:pt x="38302" y="31385"/>
                    </a:cubicBezTo>
                    <a:cubicBezTo>
                      <a:pt x="38850" y="28076"/>
                      <a:pt x="41406" y="24606"/>
                      <a:pt x="43848" y="21479"/>
                    </a:cubicBezTo>
                    <a:cubicBezTo>
                      <a:pt x="45880" y="18877"/>
                      <a:pt x="48231" y="16275"/>
                      <a:pt x="48779" y="12988"/>
                    </a:cubicBezTo>
                    <a:cubicBezTo>
                      <a:pt x="49349" y="9656"/>
                      <a:pt x="47204" y="5616"/>
                      <a:pt x="43757" y="5068"/>
                    </a:cubicBezTo>
                    <a:cubicBezTo>
                      <a:pt x="41840" y="4771"/>
                      <a:pt x="40082" y="5433"/>
                      <a:pt x="38462" y="6437"/>
                    </a:cubicBezTo>
                    <a:cubicBezTo>
                      <a:pt x="35791" y="8126"/>
                      <a:pt x="33235" y="10477"/>
                      <a:pt x="29993" y="10226"/>
                    </a:cubicBezTo>
                    <a:cubicBezTo>
                      <a:pt x="29423" y="10181"/>
                      <a:pt x="28898" y="10066"/>
                      <a:pt x="28373" y="9884"/>
                    </a:cubicBezTo>
                    <a:cubicBezTo>
                      <a:pt x="25360" y="8811"/>
                      <a:pt x="23511" y="5638"/>
                      <a:pt x="21091" y="3516"/>
                    </a:cubicBezTo>
                    <a:cubicBezTo>
                      <a:pt x="19311" y="1963"/>
                      <a:pt x="17188" y="868"/>
                      <a:pt x="14860" y="503"/>
                    </a:cubicBezTo>
                    <a:cubicBezTo>
                      <a:pt x="11482" y="1"/>
                      <a:pt x="8035" y="1050"/>
                      <a:pt x="5251" y="2785"/>
                    </a:cubicBezTo>
                    <a:cubicBezTo>
                      <a:pt x="3699" y="3744"/>
                      <a:pt x="2306" y="4999"/>
                      <a:pt x="1325" y="6506"/>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8" name="Google Shape;3118;p28"/>
              <p:cNvSpPr/>
              <p:nvPr/>
            </p:nvSpPr>
            <p:spPr>
              <a:xfrm>
                <a:off x="5693350" y="1113350"/>
                <a:ext cx="1186950" cy="1068825"/>
              </a:xfrm>
              <a:custGeom>
                <a:rect b="b" l="l" r="r" t="t"/>
                <a:pathLst>
                  <a:path extrusionOk="0" fill="none" h="42753" w="47478">
                    <a:moveTo>
                      <a:pt x="1325" y="5958"/>
                    </a:moveTo>
                    <a:cubicBezTo>
                      <a:pt x="800" y="6803"/>
                      <a:pt x="435" y="7716"/>
                      <a:pt x="252" y="8697"/>
                    </a:cubicBezTo>
                    <a:cubicBezTo>
                      <a:pt x="1" y="10089"/>
                      <a:pt x="115" y="11505"/>
                      <a:pt x="366" y="12943"/>
                    </a:cubicBezTo>
                    <a:cubicBezTo>
                      <a:pt x="480" y="13490"/>
                      <a:pt x="594" y="14061"/>
                      <a:pt x="709" y="14609"/>
                    </a:cubicBezTo>
                    <a:cubicBezTo>
                      <a:pt x="1256" y="17393"/>
                      <a:pt x="1667" y="20018"/>
                      <a:pt x="3425" y="22095"/>
                    </a:cubicBezTo>
                    <a:cubicBezTo>
                      <a:pt x="5479" y="24515"/>
                      <a:pt x="6803" y="24698"/>
                      <a:pt x="6803" y="28030"/>
                    </a:cubicBezTo>
                    <a:cubicBezTo>
                      <a:pt x="6780" y="30541"/>
                      <a:pt x="5753" y="32686"/>
                      <a:pt x="7282" y="35106"/>
                    </a:cubicBezTo>
                    <a:cubicBezTo>
                      <a:pt x="8880" y="37594"/>
                      <a:pt x="12076" y="39032"/>
                      <a:pt x="15066" y="39214"/>
                    </a:cubicBezTo>
                    <a:cubicBezTo>
                      <a:pt x="15248" y="39214"/>
                      <a:pt x="15408" y="39214"/>
                      <a:pt x="15568" y="39214"/>
                    </a:cubicBezTo>
                    <a:cubicBezTo>
                      <a:pt x="19220" y="39306"/>
                      <a:pt x="22256" y="37891"/>
                      <a:pt x="25885" y="39032"/>
                    </a:cubicBezTo>
                    <a:cubicBezTo>
                      <a:pt x="27802" y="39648"/>
                      <a:pt x="29377" y="40721"/>
                      <a:pt x="30906" y="41474"/>
                    </a:cubicBezTo>
                    <a:cubicBezTo>
                      <a:pt x="32436" y="42250"/>
                      <a:pt x="34285" y="42752"/>
                      <a:pt x="35837" y="41862"/>
                    </a:cubicBezTo>
                    <a:cubicBezTo>
                      <a:pt x="37708" y="40789"/>
                      <a:pt x="38096" y="38096"/>
                      <a:pt x="37845" y="35973"/>
                    </a:cubicBezTo>
                    <a:cubicBezTo>
                      <a:pt x="37800" y="35722"/>
                      <a:pt x="37777" y="35494"/>
                      <a:pt x="37731" y="35243"/>
                    </a:cubicBezTo>
                    <a:cubicBezTo>
                      <a:pt x="37412" y="33440"/>
                      <a:pt x="36795" y="31796"/>
                      <a:pt x="36795" y="29970"/>
                    </a:cubicBezTo>
                    <a:cubicBezTo>
                      <a:pt x="36795" y="26501"/>
                      <a:pt x="39146" y="23100"/>
                      <a:pt x="41543" y="20178"/>
                    </a:cubicBezTo>
                    <a:cubicBezTo>
                      <a:pt x="43734" y="17508"/>
                      <a:pt x="46245" y="14860"/>
                      <a:pt x="46861" y="11436"/>
                    </a:cubicBezTo>
                    <a:cubicBezTo>
                      <a:pt x="47478" y="8012"/>
                      <a:pt x="45195" y="3698"/>
                      <a:pt x="41566" y="3310"/>
                    </a:cubicBezTo>
                    <a:cubicBezTo>
                      <a:pt x="39717" y="3105"/>
                      <a:pt x="38096" y="3858"/>
                      <a:pt x="36567" y="4931"/>
                    </a:cubicBezTo>
                    <a:cubicBezTo>
                      <a:pt x="34079" y="6666"/>
                      <a:pt x="31751" y="9062"/>
                      <a:pt x="28624" y="8925"/>
                    </a:cubicBezTo>
                    <a:cubicBezTo>
                      <a:pt x="28099" y="8902"/>
                      <a:pt x="27597" y="8811"/>
                      <a:pt x="27095" y="8651"/>
                    </a:cubicBezTo>
                    <a:cubicBezTo>
                      <a:pt x="24219" y="7716"/>
                      <a:pt x="22187" y="4840"/>
                      <a:pt x="19745" y="2922"/>
                    </a:cubicBezTo>
                    <a:cubicBezTo>
                      <a:pt x="18010" y="1576"/>
                      <a:pt x="15956" y="685"/>
                      <a:pt x="13810" y="411"/>
                    </a:cubicBezTo>
                    <a:cubicBezTo>
                      <a:pt x="10660" y="1"/>
                      <a:pt x="7465" y="845"/>
                      <a:pt x="4886" y="2466"/>
                    </a:cubicBezTo>
                    <a:cubicBezTo>
                      <a:pt x="3470" y="3356"/>
                      <a:pt x="2192" y="4520"/>
                      <a:pt x="1325" y="5958"/>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119" name="Google Shape;3119;p28"/>
              <p:cNvSpPr/>
              <p:nvPr/>
            </p:nvSpPr>
            <p:spPr>
              <a:xfrm>
                <a:off x="5721325" y="1106500"/>
                <a:ext cx="1145275" cy="1061400"/>
              </a:xfrm>
              <a:custGeom>
                <a:rect b="b" l="l" r="r" t="t"/>
                <a:pathLst>
                  <a:path extrusionOk="0" fill="none" h="42456" w="45811">
                    <a:moveTo>
                      <a:pt x="229" y="13102"/>
                    </a:moveTo>
                    <a:cubicBezTo>
                      <a:pt x="548" y="16070"/>
                      <a:pt x="1963" y="19037"/>
                      <a:pt x="4200" y="21205"/>
                    </a:cubicBezTo>
                    <a:cubicBezTo>
                      <a:pt x="6597" y="23511"/>
                      <a:pt x="7875" y="23648"/>
                      <a:pt x="7715" y="27140"/>
                    </a:cubicBezTo>
                    <a:cubicBezTo>
                      <a:pt x="7578" y="29742"/>
                      <a:pt x="6300" y="31910"/>
                      <a:pt x="7738" y="34535"/>
                    </a:cubicBezTo>
                    <a:cubicBezTo>
                      <a:pt x="9130" y="37069"/>
                      <a:pt x="12075" y="38804"/>
                      <a:pt x="14974" y="38804"/>
                    </a:cubicBezTo>
                    <a:cubicBezTo>
                      <a:pt x="18717" y="38804"/>
                      <a:pt x="22187" y="36202"/>
                      <a:pt x="25816" y="37343"/>
                    </a:cubicBezTo>
                    <a:cubicBezTo>
                      <a:pt x="27619" y="37913"/>
                      <a:pt x="29034" y="39329"/>
                      <a:pt x="30563" y="40447"/>
                    </a:cubicBezTo>
                    <a:cubicBezTo>
                      <a:pt x="32093" y="41565"/>
                      <a:pt x="34124" y="42456"/>
                      <a:pt x="35790" y="41771"/>
                    </a:cubicBezTo>
                    <a:cubicBezTo>
                      <a:pt x="37822" y="40972"/>
                      <a:pt x="38210" y="38347"/>
                      <a:pt x="37639" y="36224"/>
                    </a:cubicBezTo>
                    <a:cubicBezTo>
                      <a:pt x="37069" y="34124"/>
                      <a:pt x="35813" y="32139"/>
                      <a:pt x="35471" y="29993"/>
                    </a:cubicBezTo>
                    <a:cubicBezTo>
                      <a:pt x="34923" y="26341"/>
                      <a:pt x="37091" y="23054"/>
                      <a:pt x="39420" y="20315"/>
                    </a:cubicBezTo>
                    <a:cubicBezTo>
                      <a:pt x="41748" y="17599"/>
                      <a:pt x="44418" y="14883"/>
                      <a:pt x="45126" y="11345"/>
                    </a:cubicBezTo>
                    <a:cubicBezTo>
                      <a:pt x="45811" y="7807"/>
                      <a:pt x="43391" y="3219"/>
                      <a:pt x="39579" y="2991"/>
                    </a:cubicBezTo>
                    <a:cubicBezTo>
                      <a:pt x="34763" y="2717"/>
                      <a:pt x="32275" y="9108"/>
                      <a:pt x="27459" y="9062"/>
                    </a:cubicBezTo>
                    <a:cubicBezTo>
                      <a:pt x="24013" y="9039"/>
                      <a:pt x="21479" y="5753"/>
                      <a:pt x="18557" y="3767"/>
                    </a:cubicBezTo>
                    <a:cubicBezTo>
                      <a:pt x="13011" y="1"/>
                      <a:pt x="4657" y="1507"/>
                      <a:pt x="1507" y="6848"/>
                    </a:cubicBezTo>
                    <a:cubicBezTo>
                      <a:pt x="388" y="8720"/>
                      <a:pt x="0" y="10911"/>
                      <a:pt x="229" y="13102"/>
                    </a:cubicBezTo>
                    <a:close/>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120" name="Google Shape;3120;p28"/>
            <p:cNvGrpSpPr/>
            <p:nvPr/>
          </p:nvGrpSpPr>
          <p:grpSpPr>
            <a:xfrm>
              <a:off x="6151700" y="563400"/>
              <a:ext cx="1724500" cy="1724475"/>
              <a:chOff x="4954950" y="844025"/>
              <a:chExt cx="1724500" cy="1724475"/>
            </a:xfrm>
          </p:grpSpPr>
          <p:sp>
            <p:nvSpPr>
              <p:cNvPr id="3121" name="Google Shape;3121;p28"/>
              <p:cNvSpPr/>
              <p:nvPr/>
            </p:nvSpPr>
            <p:spPr>
              <a:xfrm>
                <a:off x="5042850" y="1000800"/>
                <a:ext cx="1273100" cy="1204200"/>
              </a:xfrm>
              <a:custGeom>
                <a:rect b="b" l="l" r="r" t="t"/>
                <a:pathLst>
                  <a:path extrusionOk="0" h="48168" w="50924">
                    <a:moveTo>
                      <a:pt x="30983" y="0"/>
                    </a:moveTo>
                    <a:cubicBezTo>
                      <a:pt x="23761" y="0"/>
                      <a:pt x="16537" y="2756"/>
                      <a:pt x="11025" y="8269"/>
                    </a:cubicBezTo>
                    <a:cubicBezTo>
                      <a:pt x="0" y="19271"/>
                      <a:pt x="0" y="37143"/>
                      <a:pt x="11025" y="48167"/>
                    </a:cubicBezTo>
                    <a:lnTo>
                      <a:pt x="50923" y="8269"/>
                    </a:lnTo>
                    <a:cubicBezTo>
                      <a:pt x="45422" y="2756"/>
                      <a:pt x="38204" y="0"/>
                      <a:pt x="30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8"/>
              <p:cNvSpPr/>
              <p:nvPr/>
            </p:nvSpPr>
            <p:spPr>
              <a:xfrm>
                <a:off x="5318450" y="1207500"/>
                <a:ext cx="1273100" cy="1203775"/>
              </a:xfrm>
              <a:custGeom>
                <a:rect b="b" l="l" r="r" t="t"/>
                <a:pathLst>
                  <a:path extrusionOk="0" h="48151" w="50924">
                    <a:moveTo>
                      <a:pt x="39899" y="1"/>
                    </a:moveTo>
                    <a:lnTo>
                      <a:pt x="1" y="39899"/>
                    </a:lnTo>
                    <a:cubicBezTo>
                      <a:pt x="5513" y="45400"/>
                      <a:pt x="12737" y="48151"/>
                      <a:pt x="19959" y="48151"/>
                    </a:cubicBezTo>
                    <a:cubicBezTo>
                      <a:pt x="27180" y="48151"/>
                      <a:pt x="34398" y="45400"/>
                      <a:pt x="39899" y="39899"/>
                    </a:cubicBezTo>
                    <a:cubicBezTo>
                      <a:pt x="50924" y="28875"/>
                      <a:pt x="50924" y="11003"/>
                      <a:pt x="398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8"/>
              <p:cNvSpPr/>
              <p:nvPr/>
            </p:nvSpPr>
            <p:spPr>
              <a:xfrm>
                <a:off x="4954950" y="844025"/>
                <a:ext cx="1724500" cy="1724475"/>
              </a:xfrm>
              <a:custGeom>
                <a:rect b="b" l="l" r="r" t="t"/>
                <a:pathLst>
                  <a:path extrusionOk="0" fill="none" h="68979" w="68980">
                    <a:moveTo>
                      <a:pt x="1" y="68978"/>
                    </a:moveTo>
                    <a:lnTo>
                      <a:pt x="68979" y="0"/>
                    </a:lnTo>
                  </a:path>
                </a:pathLst>
              </a:custGeom>
              <a:noFill/>
              <a:ln cap="rnd" cmpd="sng" w="97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sp>
        <p:nvSpPr>
          <p:cNvPr id="3124" name="Google Shape;3124;p28"/>
          <p:cNvSpPr txBox="1"/>
          <p:nvPr>
            <p:ph idx="4294967295" type="ctrTitle"/>
          </p:nvPr>
        </p:nvSpPr>
        <p:spPr>
          <a:xfrm>
            <a:off x="643800" y="885175"/>
            <a:ext cx="5704200" cy="264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sz="6000">
              <a:solidFill>
                <a:schemeClr val="dk1"/>
              </a:solidFill>
            </a:endParaRPr>
          </a:p>
          <a:p>
            <a:pPr indent="0" lvl="0" marL="0" rtl="0" algn="l">
              <a:spcBef>
                <a:spcPts val="0"/>
              </a:spcBef>
              <a:spcAft>
                <a:spcPts val="0"/>
              </a:spcAft>
              <a:buNone/>
            </a:pPr>
            <a:r>
              <a:rPr lang="en" sz="3600">
                <a:solidFill>
                  <a:schemeClr val="dk1"/>
                </a:solidFill>
              </a:rPr>
              <a:t>Combating Anti-Asian Sentiment </a:t>
            </a:r>
            <a:r>
              <a:rPr lang="en">
                <a:solidFill>
                  <a:schemeClr val="dk1"/>
                </a:solidFill>
              </a:rPr>
              <a:t>in COVID-19</a:t>
            </a:r>
            <a:r>
              <a:rPr lang="en" sz="3600">
                <a:solidFill>
                  <a:schemeClr val="dk1"/>
                </a:solidFill>
              </a:rPr>
              <a:t>,</a:t>
            </a:r>
            <a:endParaRPr sz="3600">
              <a:solidFill>
                <a:schemeClr val="dk1"/>
              </a:solidFill>
            </a:endParaRPr>
          </a:p>
          <a:p>
            <a:pPr indent="0" lvl="0" marL="0" rtl="0" algn="l">
              <a:spcBef>
                <a:spcPts val="0"/>
              </a:spcBef>
              <a:spcAft>
                <a:spcPts val="0"/>
              </a:spcAft>
              <a:buNone/>
            </a:pPr>
            <a:r>
              <a:rPr lang="en" sz="3600">
                <a:solidFill>
                  <a:schemeClr val="dk1"/>
                </a:solidFill>
              </a:rPr>
              <a:t>Path to Recovery</a:t>
            </a:r>
            <a:endParaRPr sz="3600">
              <a:solidFill>
                <a:schemeClr val="dk1"/>
              </a:solidFill>
            </a:endParaRPr>
          </a:p>
          <a:p>
            <a:pPr indent="0" lvl="0" marL="0" rtl="0" algn="ctr">
              <a:spcBef>
                <a:spcPts val="0"/>
              </a:spcBef>
              <a:spcAft>
                <a:spcPts val="0"/>
              </a:spcAft>
              <a:buNone/>
            </a:pPr>
            <a:r>
              <a:t/>
            </a:r>
            <a:endParaRPr sz="6000">
              <a:solidFill>
                <a:schemeClr val="dk1"/>
              </a:solidFill>
            </a:endParaRPr>
          </a:p>
          <a:p>
            <a:pPr indent="0" lvl="0" marL="0" rtl="0" algn="ctr">
              <a:spcBef>
                <a:spcPts val="0"/>
              </a:spcBef>
              <a:spcAft>
                <a:spcPts val="0"/>
              </a:spcAft>
              <a:buNone/>
            </a:pPr>
            <a:r>
              <a:t/>
            </a:r>
            <a:endParaRPr>
              <a:solidFill>
                <a:schemeClr val="accent2"/>
              </a:solidFill>
            </a:endParaRPr>
          </a:p>
        </p:txBody>
      </p:sp>
      <p:sp>
        <p:nvSpPr>
          <p:cNvPr id="3125" name="Google Shape;3125;p28"/>
          <p:cNvSpPr txBox="1"/>
          <p:nvPr>
            <p:ph idx="4294967295" type="subTitle"/>
          </p:nvPr>
        </p:nvSpPr>
        <p:spPr>
          <a:xfrm>
            <a:off x="643800" y="3844125"/>
            <a:ext cx="7235700" cy="7299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a:t>2021 Aggie Hacks x Google Cloud: COVID19 Challenge, Path to Recovery</a:t>
            </a:r>
            <a:endParaRPr/>
          </a:p>
          <a:p>
            <a:pPr indent="0" lvl="0" marL="0" rtl="0" algn="l">
              <a:lnSpc>
                <a:spcPct val="100000"/>
              </a:lnSpc>
              <a:spcBef>
                <a:spcPts val="1600"/>
              </a:spcBef>
              <a:spcAft>
                <a:spcPts val="1600"/>
              </a:spcAft>
              <a:buNone/>
            </a:pPr>
            <a:r>
              <a:rPr lang="en"/>
              <a:t>Presented by Random Jungle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4" name="Shape 3234"/>
        <p:cNvGrpSpPr/>
        <p:nvPr/>
      </p:nvGrpSpPr>
      <p:grpSpPr>
        <a:xfrm>
          <a:off x="0" y="0"/>
          <a:ext cx="0" cy="0"/>
          <a:chOff x="0" y="0"/>
          <a:chExt cx="0" cy="0"/>
        </a:xfrm>
      </p:grpSpPr>
      <p:sp>
        <p:nvSpPr>
          <p:cNvPr id="3235" name="Google Shape;3235;p37"/>
          <p:cNvSpPr txBox="1"/>
          <p:nvPr/>
        </p:nvSpPr>
        <p:spPr>
          <a:xfrm>
            <a:off x="1661300" y="3513125"/>
            <a:ext cx="2330100" cy="7389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Fira Sans"/>
                <a:ea typeface="Fira Sans"/>
                <a:cs typeface="Fira Sans"/>
                <a:sym typeface="Fira Sans"/>
              </a:rPr>
              <a:t>03/01/2021 - 03/15/2021</a:t>
            </a:r>
            <a:endParaRPr b="1" sz="1200">
              <a:solidFill>
                <a:schemeClr val="dk2"/>
              </a:solidFill>
              <a:latin typeface="Fira Sans"/>
              <a:ea typeface="Fira Sans"/>
              <a:cs typeface="Fira Sans"/>
              <a:sym typeface="Fira Sans"/>
            </a:endParaRPr>
          </a:p>
          <a:p>
            <a:pPr indent="0" lvl="0" marL="0" marR="0" rtl="0" algn="ctr">
              <a:lnSpc>
                <a:spcPct val="100000"/>
              </a:lnSpc>
              <a:spcBef>
                <a:spcPts val="0"/>
              </a:spcBef>
              <a:spcAft>
                <a:spcPts val="0"/>
              </a:spcAft>
              <a:buNone/>
            </a:pPr>
            <a:r>
              <a:rPr lang="en" sz="1200">
                <a:solidFill>
                  <a:schemeClr val="dk2"/>
                </a:solidFill>
                <a:latin typeface="Fira Sans Light"/>
                <a:ea typeface="Fira Sans Light"/>
                <a:cs typeface="Fira Sans Light"/>
                <a:sym typeface="Fira Sans Light"/>
              </a:rPr>
              <a:t>2 Weeks before Atlanta Anti-Asian Mass Shooting</a:t>
            </a:r>
            <a:endParaRPr sz="1200">
              <a:solidFill>
                <a:schemeClr val="dk2"/>
              </a:solidFill>
              <a:latin typeface="Fira Sans Light"/>
              <a:ea typeface="Fira Sans Light"/>
              <a:cs typeface="Fira Sans Light"/>
              <a:sym typeface="Fira Sans Light"/>
            </a:endParaRPr>
          </a:p>
        </p:txBody>
      </p:sp>
      <p:sp>
        <p:nvSpPr>
          <p:cNvPr id="3236" name="Google Shape;3236;p37"/>
          <p:cNvSpPr txBox="1"/>
          <p:nvPr/>
        </p:nvSpPr>
        <p:spPr>
          <a:xfrm>
            <a:off x="5099438" y="3513125"/>
            <a:ext cx="2168700" cy="738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1200">
                <a:solidFill>
                  <a:schemeClr val="dk2"/>
                </a:solidFill>
                <a:latin typeface="Fira Sans"/>
                <a:ea typeface="Fira Sans"/>
                <a:cs typeface="Fira Sans"/>
                <a:sym typeface="Fira Sans"/>
              </a:rPr>
              <a:t>03/16/2021 - 03/17/2021</a:t>
            </a:r>
            <a:endParaRPr b="1" sz="1200">
              <a:solidFill>
                <a:schemeClr val="dk2"/>
              </a:solidFill>
              <a:latin typeface="Fira Sans"/>
              <a:ea typeface="Fira Sans"/>
              <a:cs typeface="Fira Sans"/>
              <a:sym typeface="Fira Sans"/>
            </a:endParaRPr>
          </a:p>
          <a:p>
            <a:pPr indent="0" lvl="0" marL="0" rtl="0" algn="ctr">
              <a:spcBef>
                <a:spcPts val="0"/>
              </a:spcBef>
              <a:spcAft>
                <a:spcPts val="0"/>
              </a:spcAft>
              <a:buNone/>
            </a:pPr>
            <a:r>
              <a:rPr lang="en" sz="1200">
                <a:solidFill>
                  <a:schemeClr val="dk2"/>
                </a:solidFill>
                <a:latin typeface="Fira Sans Light"/>
                <a:ea typeface="Fira Sans Light"/>
                <a:cs typeface="Fira Sans Light"/>
                <a:sym typeface="Fira Sans Light"/>
              </a:rPr>
              <a:t>Around Atlanta Anti-Asian Mass Shootings</a:t>
            </a:r>
            <a:endParaRPr sz="1200">
              <a:solidFill>
                <a:schemeClr val="dk2"/>
              </a:solidFill>
              <a:latin typeface="Fira Sans Light"/>
              <a:ea typeface="Fira Sans Light"/>
              <a:cs typeface="Fira Sans Light"/>
              <a:sym typeface="Fira Sans Light"/>
            </a:endParaRPr>
          </a:p>
        </p:txBody>
      </p:sp>
      <p:cxnSp>
        <p:nvCxnSpPr>
          <p:cNvPr id="3237" name="Google Shape;3237;p37"/>
          <p:cNvCxnSpPr/>
          <p:nvPr/>
        </p:nvCxnSpPr>
        <p:spPr>
          <a:xfrm>
            <a:off x="1414081" y="2917123"/>
            <a:ext cx="6488700" cy="4800"/>
          </a:xfrm>
          <a:prstGeom prst="straightConnector1">
            <a:avLst/>
          </a:prstGeom>
          <a:noFill/>
          <a:ln cap="flat" cmpd="sng" w="9525">
            <a:solidFill>
              <a:schemeClr val="accent1"/>
            </a:solidFill>
            <a:prstDash val="solid"/>
            <a:round/>
            <a:headEnd len="med" w="med" type="none"/>
            <a:tailEnd len="med" w="med" type="triangle"/>
          </a:ln>
        </p:spPr>
      </p:cxnSp>
      <p:cxnSp>
        <p:nvCxnSpPr>
          <p:cNvPr id="3238" name="Google Shape;3238;p37"/>
          <p:cNvCxnSpPr/>
          <p:nvPr/>
        </p:nvCxnSpPr>
        <p:spPr>
          <a:xfrm>
            <a:off x="2826346" y="2915522"/>
            <a:ext cx="0" cy="597600"/>
          </a:xfrm>
          <a:prstGeom prst="straightConnector1">
            <a:avLst/>
          </a:prstGeom>
          <a:noFill/>
          <a:ln cap="flat" cmpd="sng" w="9525">
            <a:solidFill>
              <a:schemeClr val="accent1"/>
            </a:solidFill>
            <a:prstDash val="solid"/>
            <a:round/>
            <a:headEnd len="med" w="med" type="none"/>
            <a:tailEnd len="med" w="med" type="oval"/>
          </a:ln>
        </p:spPr>
      </p:cxnSp>
      <p:cxnSp>
        <p:nvCxnSpPr>
          <p:cNvPr id="3239" name="Google Shape;3239;p37"/>
          <p:cNvCxnSpPr/>
          <p:nvPr/>
        </p:nvCxnSpPr>
        <p:spPr>
          <a:xfrm>
            <a:off x="6183790" y="2915520"/>
            <a:ext cx="0" cy="597600"/>
          </a:xfrm>
          <a:prstGeom prst="straightConnector1">
            <a:avLst/>
          </a:prstGeom>
          <a:noFill/>
          <a:ln cap="flat" cmpd="sng" w="9525">
            <a:solidFill>
              <a:schemeClr val="accent1"/>
            </a:solidFill>
            <a:prstDash val="solid"/>
            <a:round/>
            <a:headEnd len="med" w="med" type="none"/>
            <a:tailEnd len="med" w="med" type="oval"/>
          </a:ln>
        </p:spPr>
      </p:cxnSp>
      <p:sp>
        <p:nvSpPr>
          <p:cNvPr id="3240" name="Google Shape;3240;p37"/>
          <p:cNvSpPr txBox="1"/>
          <p:nvPr/>
        </p:nvSpPr>
        <p:spPr>
          <a:xfrm>
            <a:off x="396350" y="241825"/>
            <a:ext cx="85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Increased awareness of anti-racism and hate crime.</a:t>
            </a:r>
            <a:endParaRPr sz="2400">
              <a:solidFill>
                <a:schemeClr val="accent2"/>
              </a:solidFill>
              <a:latin typeface="Rubik Light"/>
              <a:ea typeface="Rubik Light"/>
              <a:cs typeface="Rubik Light"/>
              <a:sym typeface="Rubik Light"/>
            </a:endParaRPr>
          </a:p>
        </p:txBody>
      </p:sp>
      <p:pic>
        <p:nvPicPr>
          <p:cNvPr id="3241" name="Google Shape;3241;p37"/>
          <p:cNvPicPr preferRelativeResize="0"/>
          <p:nvPr/>
        </p:nvPicPr>
        <p:blipFill>
          <a:blip r:embed="rId3">
            <a:alphaModFix/>
          </a:blip>
          <a:stretch>
            <a:fillRect/>
          </a:stretch>
        </p:blipFill>
        <p:spPr>
          <a:xfrm>
            <a:off x="1317987" y="1132050"/>
            <a:ext cx="3016713" cy="1534675"/>
          </a:xfrm>
          <a:prstGeom prst="rect">
            <a:avLst/>
          </a:prstGeom>
          <a:noFill/>
          <a:ln>
            <a:noFill/>
          </a:ln>
        </p:spPr>
      </p:pic>
      <p:pic>
        <p:nvPicPr>
          <p:cNvPr id="3242" name="Google Shape;3242;p37"/>
          <p:cNvPicPr preferRelativeResize="0"/>
          <p:nvPr/>
        </p:nvPicPr>
        <p:blipFill>
          <a:blip r:embed="rId4">
            <a:alphaModFix/>
          </a:blip>
          <a:stretch>
            <a:fillRect/>
          </a:stretch>
        </p:blipFill>
        <p:spPr>
          <a:xfrm>
            <a:off x="4675436" y="1147076"/>
            <a:ext cx="3016725" cy="1504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6" name="Shape 3246"/>
        <p:cNvGrpSpPr/>
        <p:nvPr/>
      </p:nvGrpSpPr>
      <p:grpSpPr>
        <a:xfrm>
          <a:off x="0" y="0"/>
          <a:ext cx="0" cy="0"/>
          <a:chOff x="0" y="0"/>
          <a:chExt cx="0" cy="0"/>
        </a:xfrm>
      </p:grpSpPr>
      <p:sp>
        <p:nvSpPr>
          <p:cNvPr id="3247" name="Google Shape;3247;p38"/>
          <p:cNvSpPr txBox="1"/>
          <p:nvPr/>
        </p:nvSpPr>
        <p:spPr>
          <a:xfrm>
            <a:off x="396350" y="241825"/>
            <a:ext cx="85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When people talk about Asian, they are talking about...</a:t>
            </a:r>
            <a:endParaRPr sz="2400">
              <a:solidFill>
                <a:schemeClr val="accent2"/>
              </a:solidFill>
              <a:latin typeface="Rubik Light"/>
              <a:ea typeface="Rubik Light"/>
              <a:cs typeface="Rubik Light"/>
              <a:sym typeface="Rubik Light"/>
            </a:endParaRPr>
          </a:p>
        </p:txBody>
      </p:sp>
      <p:sp>
        <p:nvSpPr>
          <p:cNvPr id="3248" name="Google Shape;3248;p38"/>
          <p:cNvSpPr/>
          <p:nvPr/>
        </p:nvSpPr>
        <p:spPr>
          <a:xfrm>
            <a:off x="2432950" y="1078075"/>
            <a:ext cx="5620800" cy="618300"/>
          </a:xfrm>
          <a:prstGeom prst="wedgeRectCallout">
            <a:avLst>
              <a:gd fmla="val -47003" name="adj1"/>
              <a:gd fmla="val 83313" name="adj2"/>
            </a:avLst>
          </a:prstGeom>
          <a:no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8"/>
          <p:cNvSpPr txBox="1"/>
          <p:nvPr/>
        </p:nvSpPr>
        <p:spPr>
          <a:xfrm>
            <a:off x="2481075" y="1079425"/>
            <a:ext cx="577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Light"/>
                <a:ea typeface="Fira Sans Light"/>
                <a:cs typeface="Fira Sans Light"/>
                <a:sym typeface="Fira Sans Light"/>
              </a:rPr>
              <a:t>“ The Asian community suffers from the virus as well! Hate will only lead to crime! Stop being a racist, it will only lead to more violence.”</a:t>
            </a:r>
            <a:endParaRPr>
              <a:latin typeface="Fira Sans Light"/>
              <a:ea typeface="Fira Sans Light"/>
              <a:cs typeface="Fira Sans Light"/>
              <a:sym typeface="Fira Sans Light"/>
            </a:endParaRPr>
          </a:p>
        </p:txBody>
      </p:sp>
      <p:grpSp>
        <p:nvGrpSpPr>
          <p:cNvPr id="3250" name="Google Shape;3250;p38"/>
          <p:cNvGrpSpPr/>
          <p:nvPr/>
        </p:nvGrpSpPr>
        <p:grpSpPr>
          <a:xfrm>
            <a:off x="1366150" y="3140575"/>
            <a:ext cx="5545500" cy="618300"/>
            <a:chOff x="1213750" y="3978775"/>
            <a:chExt cx="5545500" cy="618300"/>
          </a:xfrm>
        </p:grpSpPr>
        <p:sp>
          <p:nvSpPr>
            <p:cNvPr id="3251" name="Google Shape;3251;p38"/>
            <p:cNvSpPr/>
            <p:nvPr/>
          </p:nvSpPr>
          <p:spPr>
            <a:xfrm>
              <a:off x="1213750" y="3978775"/>
              <a:ext cx="5545500" cy="618300"/>
            </a:xfrm>
            <a:prstGeom prst="wedgeRectCallout">
              <a:avLst>
                <a:gd fmla="val 45341" name="adj1"/>
                <a:gd fmla="val 7865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8"/>
            <p:cNvSpPr txBox="1"/>
            <p:nvPr/>
          </p:nvSpPr>
          <p:spPr>
            <a:xfrm>
              <a:off x="1310600" y="3980125"/>
              <a:ext cx="544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Light"/>
                  <a:ea typeface="Fira Sans Light"/>
                  <a:cs typeface="Fira Sans Light"/>
                  <a:sym typeface="Fira Sans Light"/>
                </a:rPr>
                <a:t>“I am so sick of this China Virus thing. Stop calling Covid ‘kung flu’, this is hate speech, people!</a:t>
              </a:r>
              <a:endParaRPr>
                <a:latin typeface="Fira Sans Light"/>
                <a:ea typeface="Fira Sans Light"/>
                <a:cs typeface="Fira Sans Light"/>
                <a:sym typeface="Fira Sans Light"/>
              </a:endParaRPr>
            </a:p>
          </p:txBody>
        </p:sp>
      </p:grpSp>
      <p:pic>
        <p:nvPicPr>
          <p:cNvPr id="3253" name="Google Shape;3253;p38"/>
          <p:cNvPicPr preferRelativeResize="0"/>
          <p:nvPr/>
        </p:nvPicPr>
        <p:blipFill rotWithShape="1">
          <a:blip r:embed="rId3">
            <a:alphaModFix/>
          </a:blip>
          <a:srcRect b="34860" l="1338" r="6342" t="40279"/>
          <a:stretch/>
        </p:blipFill>
        <p:spPr>
          <a:xfrm>
            <a:off x="1290850" y="3998500"/>
            <a:ext cx="5620800" cy="476975"/>
          </a:xfrm>
          <a:prstGeom prst="rect">
            <a:avLst/>
          </a:prstGeom>
          <a:noFill/>
          <a:ln>
            <a:noFill/>
          </a:ln>
        </p:spPr>
      </p:pic>
      <p:pic>
        <p:nvPicPr>
          <p:cNvPr id="3254" name="Google Shape;3254;p38"/>
          <p:cNvPicPr preferRelativeResize="0"/>
          <p:nvPr/>
        </p:nvPicPr>
        <p:blipFill>
          <a:blip r:embed="rId4">
            <a:alphaModFix/>
          </a:blip>
          <a:stretch>
            <a:fillRect/>
          </a:stretch>
        </p:blipFill>
        <p:spPr>
          <a:xfrm>
            <a:off x="7068075" y="3069825"/>
            <a:ext cx="1219200" cy="1219200"/>
          </a:xfrm>
          <a:prstGeom prst="rect">
            <a:avLst/>
          </a:prstGeom>
          <a:noFill/>
          <a:ln>
            <a:noFill/>
          </a:ln>
        </p:spPr>
      </p:pic>
      <p:pic>
        <p:nvPicPr>
          <p:cNvPr id="3255" name="Google Shape;3255;p38"/>
          <p:cNvPicPr preferRelativeResize="0"/>
          <p:nvPr/>
        </p:nvPicPr>
        <p:blipFill>
          <a:blip r:embed="rId5">
            <a:alphaModFix/>
          </a:blip>
          <a:stretch>
            <a:fillRect/>
          </a:stretch>
        </p:blipFill>
        <p:spPr>
          <a:xfrm>
            <a:off x="1001900" y="1154275"/>
            <a:ext cx="1219200" cy="1219200"/>
          </a:xfrm>
          <a:prstGeom prst="rect">
            <a:avLst/>
          </a:prstGeom>
          <a:noFill/>
          <a:ln>
            <a:noFill/>
          </a:ln>
        </p:spPr>
      </p:pic>
      <p:pic>
        <p:nvPicPr>
          <p:cNvPr id="3256" name="Google Shape;3256;p38"/>
          <p:cNvPicPr preferRelativeResize="0"/>
          <p:nvPr/>
        </p:nvPicPr>
        <p:blipFill rotWithShape="1">
          <a:blip r:embed="rId3">
            <a:alphaModFix/>
          </a:blip>
          <a:srcRect b="66250" l="1586" r="3966" t="8440"/>
          <a:stretch/>
        </p:blipFill>
        <p:spPr>
          <a:xfrm>
            <a:off x="2356750" y="1936425"/>
            <a:ext cx="5697000" cy="47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0" name="Shape 3260"/>
        <p:cNvGrpSpPr/>
        <p:nvPr/>
      </p:nvGrpSpPr>
      <p:grpSpPr>
        <a:xfrm>
          <a:off x="0" y="0"/>
          <a:ext cx="0" cy="0"/>
          <a:chOff x="0" y="0"/>
          <a:chExt cx="0" cy="0"/>
        </a:xfrm>
      </p:grpSpPr>
      <p:pic>
        <p:nvPicPr>
          <p:cNvPr id="3261" name="Google Shape;3261;p39"/>
          <p:cNvPicPr preferRelativeResize="0"/>
          <p:nvPr/>
        </p:nvPicPr>
        <p:blipFill>
          <a:blip r:embed="rId3">
            <a:alphaModFix/>
          </a:blip>
          <a:stretch>
            <a:fillRect/>
          </a:stretch>
        </p:blipFill>
        <p:spPr>
          <a:xfrm>
            <a:off x="857438" y="1670400"/>
            <a:ext cx="7429126" cy="2598925"/>
          </a:xfrm>
          <a:prstGeom prst="rect">
            <a:avLst/>
          </a:prstGeom>
          <a:noFill/>
          <a:ln>
            <a:noFill/>
          </a:ln>
        </p:spPr>
      </p:pic>
      <p:sp>
        <p:nvSpPr>
          <p:cNvPr id="3262" name="Google Shape;3262;p39"/>
          <p:cNvSpPr txBox="1"/>
          <p:nvPr/>
        </p:nvSpPr>
        <p:spPr>
          <a:xfrm>
            <a:off x="806425" y="401500"/>
            <a:ext cx="7429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400">
                <a:solidFill>
                  <a:schemeClr val="accent2"/>
                </a:solidFill>
                <a:latin typeface="Rubik"/>
                <a:ea typeface="Rubik"/>
                <a:cs typeface="Rubik"/>
                <a:sym typeface="Rubik"/>
              </a:rPr>
              <a:t>After #StopAsianHate, </a:t>
            </a:r>
            <a:r>
              <a:rPr lang="en" sz="2400">
                <a:solidFill>
                  <a:schemeClr val="accent2"/>
                </a:solidFill>
                <a:latin typeface="Rubik"/>
                <a:ea typeface="Rubik"/>
                <a:cs typeface="Rubik"/>
                <a:sym typeface="Rubik"/>
              </a:rPr>
              <a:t>people are searching for ways to help and support the Asian community.</a:t>
            </a:r>
            <a:endParaRPr sz="2400">
              <a:solidFill>
                <a:schemeClr val="accent2"/>
              </a:solidFill>
              <a:latin typeface="Rubik"/>
              <a:ea typeface="Rubik"/>
              <a:cs typeface="Rubik"/>
              <a:sym typeface="Rubik"/>
            </a:endParaRPr>
          </a:p>
        </p:txBody>
      </p:sp>
      <p:sp>
        <p:nvSpPr>
          <p:cNvPr id="3263" name="Google Shape;3263;p39"/>
          <p:cNvSpPr txBox="1"/>
          <p:nvPr/>
        </p:nvSpPr>
        <p:spPr>
          <a:xfrm>
            <a:off x="44425" y="4746225"/>
            <a:ext cx="446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rPr>
              <a:t>Source: </a:t>
            </a:r>
            <a:r>
              <a:rPr lang="en" sz="1200">
                <a:solidFill>
                  <a:schemeClr val="accent1"/>
                </a:solidFill>
              </a:rPr>
              <a:t>https://trends.google.com/trends/?geo=US</a:t>
            </a:r>
            <a:endParaRPr sz="12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7" name="Shape 3267"/>
        <p:cNvGrpSpPr/>
        <p:nvPr/>
      </p:nvGrpSpPr>
      <p:grpSpPr>
        <a:xfrm>
          <a:off x="0" y="0"/>
          <a:ext cx="0" cy="0"/>
          <a:chOff x="0" y="0"/>
          <a:chExt cx="0" cy="0"/>
        </a:xfrm>
      </p:grpSpPr>
      <p:sp>
        <p:nvSpPr>
          <p:cNvPr id="3268" name="Google Shape;3268;p40"/>
          <p:cNvSpPr txBox="1"/>
          <p:nvPr/>
        </p:nvSpPr>
        <p:spPr>
          <a:xfrm>
            <a:off x="3072000" y="266500"/>
            <a:ext cx="30000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3600">
                <a:solidFill>
                  <a:schemeClr val="accent2"/>
                </a:solidFill>
                <a:latin typeface="Rubik Light"/>
                <a:ea typeface="Rubik Light"/>
                <a:cs typeface="Rubik Light"/>
                <a:sym typeface="Rubik Light"/>
              </a:rPr>
              <a:t>Conclusion</a:t>
            </a:r>
            <a:r>
              <a:rPr lang="en" sz="3600">
                <a:solidFill>
                  <a:schemeClr val="accent2"/>
                </a:solidFill>
                <a:latin typeface="Rubik Light"/>
                <a:ea typeface="Rubik Light"/>
                <a:cs typeface="Rubik Light"/>
                <a:sym typeface="Rubik Light"/>
              </a:rPr>
              <a:t> </a:t>
            </a:r>
            <a:endParaRPr sz="3600">
              <a:solidFill>
                <a:schemeClr val="accent2"/>
              </a:solidFill>
              <a:latin typeface="Rubik Light"/>
              <a:ea typeface="Rubik Light"/>
              <a:cs typeface="Rubik Light"/>
              <a:sym typeface="Rubik Light"/>
            </a:endParaRPr>
          </a:p>
        </p:txBody>
      </p:sp>
      <p:sp>
        <p:nvSpPr>
          <p:cNvPr id="3269" name="Google Shape;3269;p40"/>
          <p:cNvSpPr txBox="1"/>
          <p:nvPr/>
        </p:nvSpPr>
        <p:spPr>
          <a:xfrm>
            <a:off x="615025" y="2217475"/>
            <a:ext cx="3810600" cy="402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rgbClr val="C2213A"/>
                </a:solidFill>
                <a:latin typeface="Rubik"/>
                <a:ea typeface="Rubik"/>
                <a:cs typeface="Rubik"/>
                <a:sym typeface="Rubik"/>
              </a:rPr>
              <a:t>KOLs’ views shape the Crowds’ sentiment </a:t>
            </a:r>
            <a:endParaRPr b="1" sz="2000">
              <a:solidFill>
                <a:srgbClr val="C2213A"/>
              </a:solidFill>
              <a:latin typeface="Rubik"/>
              <a:ea typeface="Rubik"/>
              <a:cs typeface="Rubik"/>
              <a:sym typeface="Rubik"/>
            </a:endParaRPr>
          </a:p>
        </p:txBody>
      </p:sp>
      <p:sp>
        <p:nvSpPr>
          <p:cNvPr id="3270" name="Google Shape;3270;p40"/>
          <p:cNvSpPr txBox="1"/>
          <p:nvPr/>
        </p:nvSpPr>
        <p:spPr>
          <a:xfrm>
            <a:off x="568550" y="2944175"/>
            <a:ext cx="3857100" cy="890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020305"/>
                </a:solidFill>
                <a:latin typeface="Fira Sans Light"/>
                <a:ea typeface="Fira Sans Light"/>
                <a:cs typeface="Fira Sans Light"/>
                <a:sym typeface="Fira Sans Light"/>
              </a:rPr>
              <a:t>Leaders should always consider the impact he/she will bring, and be aware that hate is contagious. Once triggered, it would bring violence to the society.</a:t>
            </a:r>
            <a:endParaRPr sz="1600">
              <a:solidFill>
                <a:srgbClr val="020305"/>
              </a:solidFill>
              <a:latin typeface="Fira Sans Light"/>
              <a:ea typeface="Fira Sans Light"/>
              <a:cs typeface="Fira Sans Light"/>
              <a:sym typeface="Fira Sans Light"/>
            </a:endParaRPr>
          </a:p>
        </p:txBody>
      </p:sp>
      <p:sp>
        <p:nvSpPr>
          <p:cNvPr id="3271" name="Google Shape;3271;p40"/>
          <p:cNvSpPr txBox="1"/>
          <p:nvPr/>
        </p:nvSpPr>
        <p:spPr>
          <a:xfrm>
            <a:off x="4945075" y="2199250"/>
            <a:ext cx="3599400" cy="402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000">
                <a:solidFill>
                  <a:srgbClr val="C2213A"/>
                </a:solidFill>
                <a:latin typeface="Rubik"/>
                <a:ea typeface="Rubik"/>
                <a:cs typeface="Rubik"/>
                <a:sym typeface="Rubik"/>
              </a:rPr>
              <a:t>Speak up and show support, your Voice matter</a:t>
            </a:r>
            <a:endParaRPr b="1" sz="2000">
              <a:solidFill>
                <a:srgbClr val="C2213A"/>
              </a:solidFill>
              <a:latin typeface="Rubik"/>
              <a:ea typeface="Rubik"/>
              <a:cs typeface="Rubik"/>
              <a:sym typeface="Rubik"/>
            </a:endParaRPr>
          </a:p>
        </p:txBody>
      </p:sp>
      <p:sp>
        <p:nvSpPr>
          <p:cNvPr id="3272" name="Google Shape;3272;p40"/>
          <p:cNvSpPr/>
          <p:nvPr/>
        </p:nvSpPr>
        <p:spPr>
          <a:xfrm>
            <a:off x="2039650" y="1256282"/>
            <a:ext cx="738900" cy="738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0"/>
          <p:cNvSpPr/>
          <p:nvPr/>
        </p:nvSpPr>
        <p:spPr>
          <a:xfrm>
            <a:off x="6375325" y="1256282"/>
            <a:ext cx="738900" cy="7389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0"/>
          <p:cNvSpPr txBox="1"/>
          <p:nvPr/>
        </p:nvSpPr>
        <p:spPr>
          <a:xfrm>
            <a:off x="4670125" y="2863325"/>
            <a:ext cx="4149300" cy="1051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2000"/>
              <a:buFont typeface="Arial"/>
              <a:buNone/>
            </a:pPr>
            <a:r>
              <a:rPr lang="en" sz="1600">
                <a:solidFill>
                  <a:srgbClr val="020305"/>
                </a:solidFill>
                <a:latin typeface="Fira Sans Light"/>
                <a:ea typeface="Fira Sans Light"/>
                <a:cs typeface="Fira Sans Light"/>
                <a:sym typeface="Fira Sans Light"/>
              </a:rPr>
              <a:t>#StopAsianHate campaign has </a:t>
            </a:r>
            <a:r>
              <a:rPr lang="en" sz="1600">
                <a:solidFill>
                  <a:srgbClr val="020305"/>
                </a:solidFill>
                <a:latin typeface="Fira Sans Light"/>
                <a:ea typeface="Fira Sans Light"/>
                <a:cs typeface="Fira Sans Light"/>
                <a:sym typeface="Fira Sans Light"/>
              </a:rPr>
              <a:t>successfully</a:t>
            </a:r>
            <a:r>
              <a:rPr lang="en" sz="1600">
                <a:solidFill>
                  <a:srgbClr val="020305"/>
                </a:solidFill>
                <a:latin typeface="Fira Sans Light"/>
                <a:ea typeface="Fira Sans Light"/>
                <a:cs typeface="Fira Sans Light"/>
                <a:sym typeface="Fira Sans Light"/>
              </a:rPr>
              <a:t> raised the awareness of Asian racial justice and the call for a more inclusive community</a:t>
            </a:r>
            <a:endParaRPr sz="1200"/>
          </a:p>
        </p:txBody>
      </p:sp>
      <p:grpSp>
        <p:nvGrpSpPr>
          <p:cNvPr id="3275" name="Google Shape;3275;p40"/>
          <p:cNvGrpSpPr/>
          <p:nvPr/>
        </p:nvGrpSpPr>
        <p:grpSpPr>
          <a:xfrm>
            <a:off x="2261689" y="1444311"/>
            <a:ext cx="294823" cy="362831"/>
            <a:chOff x="5816176" y="2907636"/>
            <a:chExt cx="294823" cy="362831"/>
          </a:xfrm>
        </p:grpSpPr>
        <p:sp>
          <p:nvSpPr>
            <p:cNvPr id="3276" name="Google Shape;3276;p40"/>
            <p:cNvSpPr/>
            <p:nvPr/>
          </p:nvSpPr>
          <p:spPr>
            <a:xfrm>
              <a:off x="5929374" y="2958386"/>
              <a:ext cx="68165" cy="51249"/>
            </a:xfrm>
            <a:custGeom>
              <a:rect b="b" l="l" r="r" t="t"/>
              <a:pathLst>
                <a:path extrusionOk="0" h="1954" w="2599">
                  <a:moveTo>
                    <a:pt x="866" y="0"/>
                  </a:moveTo>
                  <a:lnTo>
                    <a:pt x="866" y="433"/>
                  </a:lnTo>
                  <a:cubicBezTo>
                    <a:pt x="866" y="515"/>
                    <a:pt x="818" y="592"/>
                    <a:pt x="746" y="626"/>
                  </a:cubicBezTo>
                  <a:lnTo>
                    <a:pt x="241" y="881"/>
                  </a:lnTo>
                  <a:cubicBezTo>
                    <a:pt x="92" y="953"/>
                    <a:pt x="0" y="1102"/>
                    <a:pt x="0" y="1271"/>
                  </a:cubicBezTo>
                  <a:lnTo>
                    <a:pt x="0" y="1954"/>
                  </a:lnTo>
                  <a:lnTo>
                    <a:pt x="2598" y="1954"/>
                  </a:lnTo>
                  <a:lnTo>
                    <a:pt x="2598" y="1271"/>
                  </a:lnTo>
                  <a:cubicBezTo>
                    <a:pt x="2598" y="1107"/>
                    <a:pt x="2507" y="953"/>
                    <a:pt x="2358" y="881"/>
                  </a:cubicBezTo>
                  <a:lnTo>
                    <a:pt x="1853" y="626"/>
                  </a:lnTo>
                  <a:cubicBezTo>
                    <a:pt x="1780" y="592"/>
                    <a:pt x="1732" y="515"/>
                    <a:pt x="1732" y="433"/>
                  </a:cubicBezTo>
                  <a:lnTo>
                    <a:pt x="1732" y="0"/>
                  </a:lnTo>
                  <a:close/>
                </a:path>
              </a:pathLst>
            </a:custGeom>
            <a:solidFill>
              <a:srgbClr val="B0C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0"/>
            <p:cNvSpPr/>
            <p:nvPr/>
          </p:nvSpPr>
          <p:spPr>
            <a:xfrm>
              <a:off x="5929374" y="2976299"/>
              <a:ext cx="68165" cy="33335"/>
            </a:xfrm>
            <a:custGeom>
              <a:rect b="b" l="l" r="r" t="t"/>
              <a:pathLst>
                <a:path extrusionOk="0" h="1271" w="2599">
                  <a:moveTo>
                    <a:pt x="635" y="1"/>
                  </a:moveTo>
                  <a:lnTo>
                    <a:pt x="241" y="198"/>
                  </a:lnTo>
                  <a:cubicBezTo>
                    <a:pt x="92" y="270"/>
                    <a:pt x="0" y="419"/>
                    <a:pt x="0" y="588"/>
                  </a:cubicBezTo>
                  <a:lnTo>
                    <a:pt x="0" y="1271"/>
                  </a:lnTo>
                  <a:lnTo>
                    <a:pt x="2598" y="1271"/>
                  </a:lnTo>
                  <a:lnTo>
                    <a:pt x="2598" y="588"/>
                  </a:lnTo>
                  <a:cubicBezTo>
                    <a:pt x="2598" y="424"/>
                    <a:pt x="2507" y="270"/>
                    <a:pt x="2358" y="198"/>
                  </a:cubicBezTo>
                  <a:lnTo>
                    <a:pt x="1963" y="1"/>
                  </a:lnTo>
                  <a:cubicBezTo>
                    <a:pt x="1805" y="193"/>
                    <a:pt x="1569" y="530"/>
                    <a:pt x="1299" y="530"/>
                  </a:cubicBezTo>
                  <a:cubicBezTo>
                    <a:pt x="1030" y="530"/>
                    <a:pt x="794" y="193"/>
                    <a:pt x="635" y="1"/>
                  </a:cubicBez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0"/>
            <p:cNvSpPr/>
            <p:nvPr/>
          </p:nvSpPr>
          <p:spPr>
            <a:xfrm>
              <a:off x="5929479" y="2986397"/>
              <a:ext cx="16943" cy="23238"/>
            </a:xfrm>
            <a:custGeom>
              <a:rect b="b" l="l" r="r" t="t"/>
              <a:pathLst>
                <a:path extrusionOk="0" h="886" w="646">
                  <a:moveTo>
                    <a:pt x="54" y="0"/>
                  </a:moveTo>
                  <a:cubicBezTo>
                    <a:pt x="20" y="63"/>
                    <a:pt x="1" y="130"/>
                    <a:pt x="1" y="203"/>
                  </a:cubicBezTo>
                  <a:lnTo>
                    <a:pt x="1" y="886"/>
                  </a:lnTo>
                  <a:lnTo>
                    <a:pt x="646" y="886"/>
                  </a:lnTo>
                  <a:lnTo>
                    <a:pt x="646" y="669"/>
                  </a:lnTo>
                  <a:cubicBezTo>
                    <a:pt x="646" y="530"/>
                    <a:pt x="583" y="400"/>
                    <a:pt x="472" y="323"/>
                  </a:cubicBezTo>
                  <a:lnTo>
                    <a:pt x="54" y="0"/>
                  </a:lnTo>
                  <a:close/>
                </a:path>
              </a:pathLst>
            </a:custGeom>
            <a:solidFill>
              <a:srgbClr val="67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0"/>
            <p:cNvSpPr/>
            <p:nvPr/>
          </p:nvSpPr>
          <p:spPr>
            <a:xfrm>
              <a:off x="5980360" y="2986397"/>
              <a:ext cx="17048" cy="23238"/>
            </a:xfrm>
            <a:custGeom>
              <a:rect b="b" l="l" r="r" t="t"/>
              <a:pathLst>
                <a:path extrusionOk="0" h="886" w="650">
                  <a:moveTo>
                    <a:pt x="602" y="0"/>
                  </a:moveTo>
                  <a:lnTo>
                    <a:pt x="178" y="323"/>
                  </a:lnTo>
                  <a:cubicBezTo>
                    <a:pt x="67" y="400"/>
                    <a:pt x="5" y="530"/>
                    <a:pt x="5" y="669"/>
                  </a:cubicBezTo>
                  <a:lnTo>
                    <a:pt x="0" y="669"/>
                  </a:lnTo>
                  <a:lnTo>
                    <a:pt x="0" y="886"/>
                  </a:lnTo>
                  <a:lnTo>
                    <a:pt x="650" y="886"/>
                  </a:lnTo>
                  <a:lnTo>
                    <a:pt x="650" y="203"/>
                  </a:lnTo>
                  <a:cubicBezTo>
                    <a:pt x="650" y="130"/>
                    <a:pt x="630" y="63"/>
                    <a:pt x="602" y="0"/>
                  </a:cubicBezTo>
                  <a:close/>
                </a:path>
              </a:pathLst>
            </a:custGeom>
            <a:solidFill>
              <a:srgbClr val="67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0"/>
            <p:cNvSpPr/>
            <p:nvPr/>
          </p:nvSpPr>
          <p:spPr>
            <a:xfrm>
              <a:off x="5940731" y="2913065"/>
              <a:ext cx="45452" cy="51144"/>
            </a:xfrm>
            <a:custGeom>
              <a:rect b="b" l="l" r="r" t="t"/>
              <a:pathLst>
                <a:path extrusionOk="0" h="1950" w="1733">
                  <a:moveTo>
                    <a:pt x="650" y="1"/>
                  </a:moveTo>
                  <a:cubicBezTo>
                    <a:pt x="289" y="1"/>
                    <a:pt x="0" y="290"/>
                    <a:pt x="0" y="650"/>
                  </a:cubicBezTo>
                  <a:lnTo>
                    <a:pt x="0" y="1083"/>
                  </a:lnTo>
                  <a:cubicBezTo>
                    <a:pt x="0" y="1560"/>
                    <a:pt x="390" y="1945"/>
                    <a:pt x="866" y="1950"/>
                  </a:cubicBezTo>
                  <a:cubicBezTo>
                    <a:pt x="1343" y="1950"/>
                    <a:pt x="1732" y="1560"/>
                    <a:pt x="1732" y="1083"/>
                  </a:cubicBezTo>
                  <a:lnTo>
                    <a:pt x="1732" y="650"/>
                  </a:lnTo>
                  <a:cubicBezTo>
                    <a:pt x="1732" y="290"/>
                    <a:pt x="1444" y="1"/>
                    <a:pt x="1083" y="1"/>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0"/>
            <p:cNvSpPr/>
            <p:nvPr/>
          </p:nvSpPr>
          <p:spPr>
            <a:xfrm>
              <a:off x="5940731" y="2913065"/>
              <a:ext cx="31316" cy="51117"/>
            </a:xfrm>
            <a:custGeom>
              <a:rect b="b" l="l" r="r" t="t"/>
              <a:pathLst>
                <a:path extrusionOk="0" h="1949" w="1194">
                  <a:moveTo>
                    <a:pt x="650" y="1"/>
                  </a:moveTo>
                  <a:cubicBezTo>
                    <a:pt x="289" y="1"/>
                    <a:pt x="0" y="290"/>
                    <a:pt x="0" y="650"/>
                  </a:cubicBezTo>
                  <a:lnTo>
                    <a:pt x="0" y="1083"/>
                  </a:lnTo>
                  <a:cubicBezTo>
                    <a:pt x="0" y="1577"/>
                    <a:pt x="405" y="1948"/>
                    <a:pt x="863" y="1948"/>
                  </a:cubicBezTo>
                  <a:cubicBezTo>
                    <a:pt x="972" y="1948"/>
                    <a:pt x="1084" y="1927"/>
                    <a:pt x="1194" y="1882"/>
                  </a:cubicBezTo>
                  <a:cubicBezTo>
                    <a:pt x="866" y="1752"/>
                    <a:pt x="650" y="1435"/>
                    <a:pt x="650" y="1083"/>
                  </a:cubicBezTo>
                  <a:lnTo>
                    <a:pt x="650" y="650"/>
                  </a:lnTo>
                  <a:cubicBezTo>
                    <a:pt x="650" y="333"/>
                    <a:pt x="881" y="63"/>
                    <a:pt x="1194" y="10"/>
                  </a:cubicBezTo>
                  <a:cubicBezTo>
                    <a:pt x="1155" y="1"/>
                    <a:pt x="1121" y="1"/>
                    <a:pt x="1083" y="1"/>
                  </a:cubicBezTo>
                  <a:close/>
                </a:path>
              </a:pathLst>
            </a:custGeom>
            <a:solidFill>
              <a:srgbClr val="B0C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0"/>
            <p:cNvSpPr/>
            <p:nvPr/>
          </p:nvSpPr>
          <p:spPr>
            <a:xfrm>
              <a:off x="5940731" y="2913065"/>
              <a:ext cx="45452" cy="22739"/>
            </a:xfrm>
            <a:custGeom>
              <a:rect b="b" l="l" r="r" t="t"/>
              <a:pathLst>
                <a:path extrusionOk="0" h="867" w="1733">
                  <a:moveTo>
                    <a:pt x="650" y="1"/>
                  </a:moveTo>
                  <a:cubicBezTo>
                    <a:pt x="289" y="1"/>
                    <a:pt x="0" y="290"/>
                    <a:pt x="0" y="650"/>
                  </a:cubicBezTo>
                  <a:cubicBezTo>
                    <a:pt x="0" y="650"/>
                    <a:pt x="650" y="867"/>
                    <a:pt x="1732" y="867"/>
                  </a:cubicBezTo>
                  <a:lnTo>
                    <a:pt x="1732" y="650"/>
                  </a:lnTo>
                  <a:cubicBezTo>
                    <a:pt x="1732" y="290"/>
                    <a:pt x="1444" y="1"/>
                    <a:pt x="1083" y="1"/>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0"/>
            <p:cNvSpPr/>
            <p:nvPr/>
          </p:nvSpPr>
          <p:spPr>
            <a:xfrm>
              <a:off x="5940731" y="2913065"/>
              <a:ext cx="31316" cy="20615"/>
            </a:xfrm>
            <a:custGeom>
              <a:rect b="b" l="l" r="r" t="t"/>
              <a:pathLst>
                <a:path extrusionOk="0" h="786" w="1194">
                  <a:moveTo>
                    <a:pt x="650" y="1"/>
                  </a:moveTo>
                  <a:cubicBezTo>
                    <a:pt x="289" y="1"/>
                    <a:pt x="0" y="290"/>
                    <a:pt x="0" y="650"/>
                  </a:cubicBezTo>
                  <a:cubicBezTo>
                    <a:pt x="212" y="713"/>
                    <a:pt x="428" y="756"/>
                    <a:pt x="650" y="785"/>
                  </a:cubicBezTo>
                  <a:lnTo>
                    <a:pt x="650" y="650"/>
                  </a:lnTo>
                  <a:cubicBezTo>
                    <a:pt x="650" y="333"/>
                    <a:pt x="881" y="63"/>
                    <a:pt x="1194" y="10"/>
                  </a:cubicBezTo>
                  <a:cubicBezTo>
                    <a:pt x="1155" y="1"/>
                    <a:pt x="1121" y="1"/>
                    <a:pt x="1083" y="1"/>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0"/>
            <p:cNvSpPr/>
            <p:nvPr/>
          </p:nvSpPr>
          <p:spPr>
            <a:xfrm>
              <a:off x="5929374" y="3026525"/>
              <a:ext cx="68165" cy="136331"/>
            </a:xfrm>
            <a:custGeom>
              <a:rect b="b" l="l" r="r" t="t"/>
              <a:pathLst>
                <a:path extrusionOk="0" h="5198" w="2599">
                  <a:moveTo>
                    <a:pt x="0" y="1"/>
                  </a:moveTo>
                  <a:lnTo>
                    <a:pt x="0" y="5197"/>
                  </a:lnTo>
                  <a:lnTo>
                    <a:pt x="2598" y="5197"/>
                  </a:lnTo>
                  <a:lnTo>
                    <a:pt x="2598" y="1"/>
                  </a:lnTo>
                  <a:close/>
                </a:path>
              </a:pathLst>
            </a:custGeom>
            <a:solidFill>
              <a:srgbClr val="B0C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0"/>
            <p:cNvSpPr/>
            <p:nvPr/>
          </p:nvSpPr>
          <p:spPr>
            <a:xfrm>
              <a:off x="5929374" y="3106020"/>
              <a:ext cx="68165" cy="56835"/>
            </a:xfrm>
            <a:custGeom>
              <a:rect b="b" l="l" r="r" t="t"/>
              <a:pathLst>
                <a:path extrusionOk="0" h="2167" w="2599">
                  <a:moveTo>
                    <a:pt x="0" y="1"/>
                  </a:moveTo>
                  <a:lnTo>
                    <a:pt x="0" y="2166"/>
                  </a:lnTo>
                  <a:lnTo>
                    <a:pt x="2598" y="2166"/>
                  </a:lnTo>
                  <a:lnTo>
                    <a:pt x="2598" y="1"/>
                  </a:ln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0"/>
            <p:cNvSpPr/>
            <p:nvPr/>
          </p:nvSpPr>
          <p:spPr>
            <a:xfrm>
              <a:off x="5889613" y="3089130"/>
              <a:ext cx="45452" cy="68034"/>
            </a:xfrm>
            <a:custGeom>
              <a:rect b="b" l="l" r="r" t="t"/>
              <a:pathLst>
                <a:path extrusionOk="0" h="2594" w="1733">
                  <a:moveTo>
                    <a:pt x="650" y="0"/>
                  </a:moveTo>
                  <a:cubicBezTo>
                    <a:pt x="289" y="0"/>
                    <a:pt x="0" y="289"/>
                    <a:pt x="0" y="650"/>
                  </a:cubicBezTo>
                  <a:lnTo>
                    <a:pt x="0" y="1362"/>
                  </a:lnTo>
                  <a:cubicBezTo>
                    <a:pt x="10" y="1574"/>
                    <a:pt x="87" y="1776"/>
                    <a:pt x="217" y="1944"/>
                  </a:cubicBezTo>
                  <a:cubicBezTo>
                    <a:pt x="357" y="2108"/>
                    <a:pt x="433" y="2319"/>
                    <a:pt x="433" y="2531"/>
                  </a:cubicBezTo>
                  <a:lnTo>
                    <a:pt x="433" y="2594"/>
                  </a:lnTo>
                  <a:lnTo>
                    <a:pt x="1300" y="2594"/>
                  </a:lnTo>
                  <a:lnTo>
                    <a:pt x="1300" y="2469"/>
                  </a:lnTo>
                  <a:cubicBezTo>
                    <a:pt x="1300" y="2295"/>
                    <a:pt x="1362" y="2127"/>
                    <a:pt x="1478" y="1992"/>
                  </a:cubicBezTo>
                  <a:lnTo>
                    <a:pt x="1555" y="1901"/>
                  </a:lnTo>
                  <a:cubicBezTo>
                    <a:pt x="1660" y="1761"/>
                    <a:pt x="1723" y="1598"/>
                    <a:pt x="1733" y="1424"/>
                  </a:cubicBezTo>
                  <a:lnTo>
                    <a:pt x="1733" y="650"/>
                  </a:lnTo>
                  <a:cubicBezTo>
                    <a:pt x="1733" y="289"/>
                    <a:pt x="1444" y="0"/>
                    <a:pt x="1083" y="0"/>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0"/>
            <p:cNvSpPr/>
            <p:nvPr/>
          </p:nvSpPr>
          <p:spPr>
            <a:xfrm>
              <a:off x="5889613" y="3089130"/>
              <a:ext cx="25650" cy="68034"/>
            </a:xfrm>
            <a:custGeom>
              <a:rect b="b" l="l" r="r" t="t"/>
              <a:pathLst>
                <a:path extrusionOk="0" h="2594" w="978">
                  <a:moveTo>
                    <a:pt x="650" y="0"/>
                  </a:moveTo>
                  <a:cubicBezTo>
                    <a:pt x="289" y="0"/>
                    <a:pt x="0" y="289"/>
                    <a:pt x="0" y="650"/>
                  </a:cubicBezTo>
                  <a:lnTo>
                    <a:pt x="0" y="1362"/>
                  </a:lnTo>
                  <a:cubicBezTo>
                    <a:pt x="10" y="1574"/>
                    <a:pt x="87" y="1776"/>
                    <a:pt x="217" y="1944"/>
                  </a:cubicBezTo>
                  <a:cubicBezTo>
                    <a:pt x="357" y="2108"/>
                    <a:pt x="433" y="2319"/>
                    <a:pt x="433" y="2531"/>
                  </a:cubicBezTo>
                  <a:lnTo>
                    <a:pt x="433" y="2594"/>
                  </a:lnTo>
                  <a:lnTo>
                    <a:pt x="867" y="2594"/>
                  </a:lnTo>
                  <a:lnTo>
                    <a:pt x="867" y="2531"/>
                  </a:lnTo>
                  <a:cubicBezTo>
                    <a:pt x="871" y="2329"/>
                    <a:pt x="833" y="2132"/>
                    <a:pt x="761" y="1944"/>
                  </a:cubicBezTo>
                  <a:cubicBezTo>
                    <a:pt x="689" y="1761"/>
                    <a:pt x="655" y="1559"/>
                    <a:pt x="650" y="1362"/>
                  </a:cubicBezTo>
                  <a:lnTo>
                    <a:pt x="650" y="650"/>
                  </a:lnTo>
                  <a:cubicBezTo>
                    <a:pt x="650" y="289"/>
                    <a:pt x="794" y="0"/>
                    <a:pt x="977" y="0"/>
                  </a:cubicBezTo>
                  <a:close/>
                </a:path>
              </a:pathLst>
            </a:custGeom>
            <a:solidFill>
              <a:srgbClr val="B0C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0"/>
            <p:cNvSpPr/>
            <p:nvPr/>
          </p:nvSpPr>
          <p:spPr>
            <a:xfrm>
              <a:off x="5889613" y="3089130"/>
              <a:ext cx="45452" cy="51012"/>
            </a:xfrm>
            <a:custGeom>
              <a:rect b="b" l="l" r="r" t="t"/>
              <a:pathLst>
                <a:path extrusionOk="0" h="1945" w="1733">
                  <a:moveTo>
                    <a:pt x="650" y="0"/>
                  </a:moveTo>
                  <a:cubicBezTo>
                    <a:pt x="289" y="0"/>
                    <a:pt x="0" y="289"/>
                    <a:pt x="0" y="650"/>
                  </a:cubicBezTo>
                  <a:lnTo>
                    <a:pt x="0" y="1078"/>
                  </a:lnTo>
                  <a:cubicBezTo>
                    <a:pt x="0" y="1559"/>
                    <a:pt x="390" y="1944"/>
                    <a:pt x="867" y="1944"/>
                  </a:cubicBezTo>
                  <a:cubicBezTo>
                    <a:pt x="1343" y="1944"/>
                    <a:pt x="1733" y="1559"/>
                    <a:pt x="1733" y="1083"/>
                  </a:cubicBezTo>
                  <a:lnTo>
                    <a:pt x="1733" y="650"/>
                  </a:lnTo>
                  <a:cubicBezTo>
                    <a:pt x="1733" y="289"/>
                    <a:pt x="1444" y="0"/>
                    <a:pt x="1083" y="0"/>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0"/>
            <p:cNvSpPr/>
            <p:nvPr/>
          </p:nvSpPr>
          <p:spPr>
            <a:xfrm>
              <a:off x="5889613" y="3089130"/>
              <a:ext cx="25650" cy="50750"/>
            </a:xfrm>
            <a:custGeom>
              <a:rect b="b" l="l" r="r" t="t"/>
              <a:pathLst>
                <a:path extrusionOk="0" h="1935" w="978">
                  <a:moveTo>
                    <a:pt x="641" y="0"/>
                  </a:moveTo>
                  <a:cubicBezTo>
                    <a:pt x="289" y="0"/>
                    <a:pt x="0" y="292"/>
                    <a:pt x="0" y="650"/>
                  </a:cubicBezTo>
                  <a:lnTo>
                    <a:pt x="0" y="1083"/>
                  </a:lnTo>
                  <a:cubicBezTo>
                    <a:pt x="0" y="1516"/>
                    <a:pt x="323" y="1882"/>
                    <a:pt x="756" y="1935"/>
                  </a:cubicBezTo>
                  <a:cubicBezTo>
                    <a:pt x="689" y="1752"/>
                    <a:pt x="655" y="1554"/>
                    <a:pt x="650" y="1362"/>
                  </a:cubicBezTo>
                  <a:lnTo>
                    <a:pt x="650" y="650"/>
                  </a:lnTo>
                  <a:cubicBezTo>
                    <a:pt x="650" y="289"/>
                    <a:pt x="794" y="0"/>
                    <a:pt x="977" y="0"/>
                  </a:cubicBezTo>
                  <a:lnTo>
                    <a:pt x="650" y="0"/>
                  </a:lnTo>
                  <a:cubicBezTo>
                    <a:pt x="647" y="0"/>
                    <a:pt x="644" y="0"/>
                    <a:pt x="641" y="0"/>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0"/>
            <p:cNvSpPr/>
            <p:nvPr/>
          </p:nvSpPr>
          <p:spPr>
            <a:xfrm>
              <a:off x="5872565" y="3151473"/>
              <a:ext cx="79548" cy="90878"/>
            </a:xfrm>
            <a:custGeom>
              <a:rect b="b" l="l" r="r" t="t"/>
              <a:pathLst>
                <a:path extrusionOk="0" h="3465" w="3033">
                  <a:moveTo>
                    <a:pt x="1290" y="0"/>
                  </a:moveTo>
                  <a:cubicBezTo>
                    <a:pt x="1156" y="0"/>
                    <a:pt x="1016" y="29"/>
                    <a:pt x="891" y="82"/>
                  </a:cubicBezTo>
                  <a:lnTo>
                    <a:pt x="410" y="274"/>
                  </a:lnTo>
                  <a:cubicBezTo>
                    <a:pt x="164" y="371"/>
                    <a:pt x="1" y="606"/>
                    <a:pt x="1" y="876"/>
                  </a:cubicBezTo>
                  <a:lnTo>
                    <a:pt x="1" y="3248"/>
                  </a:lnTo>
                  <a:cubicBezTo>
                    <a:pt x="1" y="3368"/>
                    <a:pt x="97" y="3465"/>
                    <a:pt x="217" y="3465"/>
                  </a:cubicBezTo>
                  <a:lnTo>
                    <a:pt x="2816" y="3465"/>
                  </a:lnTo>
                  <a:cubicBezTo>
                    <a:pt x="2936" y="3465"/>
                    <a:pt x="3032" y="3368"/>
                    <a:pt x="3032" y="3248"/>
                  </a:cubicBezTo>
                  <a:lnTo>
                    <a:pt x="3032" y="876"/>
                  </a:lnTo>
                  <a:cubicBezTo>
                    <a:pt x="3032" y="611"/>
                    <a:pt x="2869" y="371"/>
                    <a:pt x="2623" y="274"/>
                  </a:cubicBezTo>
                  <a:lnTo>
                    <a:pt x="2142" y="82"/>
                  </a:lnTo>
                  <a:cubicBezTo>
                    <a:pt x="2017" y="29"/>
                    <a:pt x="1877" y="0"/>
                    <a:pt x="1743" y="0"/>
                  </a:cubicBezTo>
                  <a:close/>
                </a:path>
              </a:pathLst>
            </a:custGeom>
            <a:solidFill>
              <a:srgbClr val="BDC6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0"/>
            <p:cNvSpPr/>
            <p:nvPr/>
          </p:nvSpPr>
          <p:spPr>
            <a:xfrm>
              <a:off x="5872565" y="3164324"/>
              <a:ext cx="17074" cy="78027"/>
            </a:xfrm>
            <a:custGeom>
              <a:rect b="b" l="l" r="r" t="t"/>
              <a:pathLst>
                <a:path extrusionOk="0" h="2975" w="651">
                  <a:moveTo>
                    <a:pt x="126" y="1"/>
                  </a:moveTo>
                  <a:cubicBezTo>
                    <a:pt x="44" y="112"/>
                    <a:pt x="1" y="246"/>
                    <a:pt x="1" y="381"/>
                  </a:cubicBezTo>
                  <a:lnTo>
                    <a:pt x="1" y="2758"/>
                  </a:lnTo>
                  <a:cubicBezTo>
                    <a:pt x="1" y="2878"/>
                    <a:pt x="97" y="2975"/>
                    <a:pt x="217" y="2975"/>
                  </a:cubicBezTo>
                  <a:lnTo>
                    <a:pt x="650" y="2975"/>
                  </a:lnTo>
                  <a:lnTo>
                    <a:pt x="650" y="607"/>
                  </a:lnTo>
                  <a:cubicBezTo>
                    <a:pt x="650" y="473"/>
                    <a:pt x="588" y="343"/>
                    <a:pt x="477" y="261"/>
                  </a:cubicBezTo>
                  <a:lnTo>
                    <a:pt x="126" y="1"/>
                  </a:ln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0"/>
            <p:cNvSpPr/>
            <p:nvPr/>
          </p:nvSpPr>
          <p:spPr>
            <a:xfrm>
              <a:off x="5935039" y="3164324"/>
              <a:ext cx="17074" cy="78027"/>
            </a:xfrm>
            <a:custGeom>
              <a:rect b="b" l="l" r="r" t="t"/>
              <a:pathLst>
                <a:path extrusionOk="0" h="2975" w="651">
                  <a:moveTo>
                    <a:pt x="525" y="1"/>
                  </a:moveTo>
                  <a:lnTo>
                    <a:pt x="174" y="261"/>
                  </a:lnTo>
                  <a:cubicBezTo>
                    <a:pt x="63" y="343"/>
                    <a:pt x="1" y="473"/>
                    <a:pt x="1" y="607"/>
                  </a:cubicBezTo>
                  <a:lnTo>
                    <a:pt x="1" y="2975"/>
                  </a:lnTo>
                  <a:lnTo>
                    <a:pt x="434" y="2975"/>
                  </a:lnTo>
                  <a:cubicBezTo>
                    <a:pt x="554" y="2975"/>
                    <a:pt x="650" y="2878"/>
                    <a:pt x="650" y="2758"/>
                  </a:cubicBezTo>
                  <a:lnTo>
                    <a:pt x="650" y="381"/>
                  </a:lnTo>
                  <a:cubicBezTo>
                    <a:pt x="650" y="246"/>
                    <a:pt x="607" y="112"/>
                    <a:pt x="525" y="1"/>
                  </a:cubicBez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0"/>
            <p:cNvSpPr/>
            <p:nvPr/>
          </p:nvSpPr>
          <p:spPr>
            <a:xfrm>
              <a:off x="5906661" y="3009608"/>
              <a:ext cx="113591" cy="22739"/>
            </a:xfrm>
            <a:custGeom>
              <a:rect b="b" l="l" r="r" t="t"/>
              <a:pathLst>
                <a:path extrusionOk="0" h="867" w="4331">
                  <a:moveTo>
                    <a:pt x="0" y="1"/>
                  </a:moveTo>
                  <a:lnTo>
                    <a:pt x="423" y="843"/>
                  </a:lnTo>
                  <a:cubicBezTo>
                    <a:pt x="428" y="857"/>
                    <a:pt x="443" y="862"/>
                    <a:pt x="462" y="867"/>
                  </a:cubicBezTo>
                  <a:lnTo>
                    <a:pt x="3869" y="867"/>
                  </a:lnTo>
                  <a:cubicBezTo>
                    <a:pt x="3888" y="867"/>
                    <a:pt x="3902" y="857"/>
                    <a:pt x="3912" y="843"/>
                  </a:cubicBezTo>
                  <a:lnTo>
                    <a:pt x="4331" y="1"/>
                  </a:ln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0"/>
            <p:cNvSpPr/>
            <p:nvPr/>
          </p:nvSpPr>
          <p:spPr>
            <a:xfrm>
              <a:off x="5889613" y="3089130"/>
              <a:ext cx="45452" cy="68034"/>
            </a:xfrm>
            <a:custGeom>
              <a:rect b="b" l="l" r="r" t="t"/>
              <a:pathLst>
                <a:path extrusionOk="0" h="2594" w="1733">
                  <a:moveTo>
                    <a:pt x="650" y="0"/>
                  </a:moveTo>
                  <a:cubicBezTo>
                    <a:pt x="289" y="0"/>
                    <a:pt x="0" y="289"/>
                    <a:pt x="0" y="650"/>
                  </a:cubicBezTo>
                  <a:lnTo>
                    <a:pt x="0" y="1362"/>
                  </a:lnTo>
                  <a:cubicBezTo>
                    <a:pt x="10" y="1574"/>
                    <a:pt x="87" y="1776"/>
                    <a:pt x="217" y="1944"/>
                  </a:cubicBezTo>
                  <a:cubicBezTo>
                    <a:pt x="357" y="2108"/>
                    <a:pt x="433" y="2319"/>
                    <a:pt x="433" y="2531"/>
                  </a:cubicBezTo>
                  <a:lnTo>
                    <a:pt x="433" y="2594"/>
                  </a:lnTo>
                  <a:lnTo>
                    <a:pt x="1300" y="2594"/>
                  </a:lnTo>
                  <a:lnTo>
                    <a:pt x="1300" y="2469"/>
                  </a:lnTo>
                  <a:cubicBezTo>
                    <a:pt x="1300" y="2295"/>
                    <a:pt x="1362" y="2127"/>
                    <a:pt x="1478" y="1992"/>
                  </a:cubicBezTo>
                  <a:lnTo>
                    <a:pt x="1555" y="1901"/>
                  </a:lnTo>
                  <a:cubicBezTo>
                    <a:pt x="1660" y="1761"/>
                    <a:pt x="1723" y="1598"/>
                    <a:pt x="1733" y="1424"/>
                  </a:cubicBezTo>
                  <a:lnTo>
                    <a:pt x="1733" y="650"/>
                  </a:lnTo>
                  <a:cubicBezTo>
                    <a:pt x="1733" y="289"/>
                    <a:pt x="1444" y="0"/>
                    <a:pt x="1083" y="0"/>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0"/>
            <p:cNvSpPr/>
            <p:nvPr/>
          </p:nvSpPr>
          <p:spPr>
            <a:xfrm>
              <a:off x="5872565" y="3151473"/>
              <a:ext cx="79548" cy="90878"/>
            </a:xfrm>
            <a:custGeom>
              <a:rect b="b" l="l" r="r" t="t"/>
              <a:pathLst>
                <a:path extrusionOk="0" h="3465" w="3033">
                  <a:moveTo>
                    <a:pt x="1290" y="0"/>
                  </a:moveTo>
                  <a:cubicBezTo>
                    <a:pt x="1156" y="0"/>
                    <a:pt x="1016" y="29"/>
                    <a:pt x="891" y="82"/>
                  </a:cubicBezTo>
                  <a:lnTo>
                    <a:pt x="410" y="274"/>
                  </a:lnTo>
                  <a:cubicBezTo>
                    <a:pt x="164" y="371"/>
                    <a:pt x="1" y="606"/>
                    <a:pt x="1" y="876"/>
                  </a:cubicBezTo>
                  <a:lnTo>
                    <a:pt x="1" y="3465"/>
                  </a:lnTo>
                  <a:lnTo>
                    <a:pt x="3032" y="3465"/>
                  </a:lnTo>
                  <a:lnTo>
                    <a:pt x="3032" y="876"/>
                  </a:lnTo>
                  <a:cubicBezTo>
                    <a:pt x="3032" y="611"/>
                    <a:pt x="2869" y="371"/>
                    <a:pt x="2623" y="274"/>
                  </a:cubicBezTo>
                  <a:lnTo>
                    <a:pt x="2142" y="82"/>
                  </a:lnTo>
                  <a:cubicBezTo>
                    <a:pt x="2017" y="29"/>
                    <a:pt x="1877" y="0"/>
                    <a:pt x="1743" y="0"/>
                  </a:cubicBezTo>
                  <a:close/>
                </a:path>
              </a:pathLst>
            </a:custGeom>
            <a:solidFill>
              <a:srgbClr val="BDC6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0"/>
            <p:cNvSpPr/>
            <p:nvPr/>
          </p:nvSpPr>
          <p:spPr>
            <a:xfrm>
              <a:off x="5889613" y="3089130"/>
              <a:ext cx="45452" cy="51012"/>
            </a:xfrm>
            <a:custGeom>
              <a:rect b="b" l="l" r="r" t="t"/>
              <a:pathLst>
                <a:path extrusionOk="0" h="1945" w="1733">
                  <a:moveTo>
                    <a:pt x="650" y="0"/>
                  </a:moveTo>
                  <a:cubicBezTo>
                    <a:pt x="289" y="0"/>
                    <a:pt x="0" y="289"/>
                    <a:pt x="0" y="650"/>
                  </a:cubicBezTo>
                  <a:lnTo>
                    <a:pt x="0" y="1078"/>
                  </a:lnTo>
                  <a:cubicBezTo>
                    <a:pt x="0" y="1559"/>
                    <a:pt x="390" y="1944"/>
                    <a:pt x="867" y="1944"/>
                  </a:cubicBezTo>
                  <a:cubicBezTo>
                    <a:pt x="1343" y="1944"/>
                    <a:pt x="1733" y="1559"/>
                    <a:pt x="1733" y="1083"/>
                  </a:cubicBezTo>
                  <a:lnTo>
                    <a:pt x="1733" y="650"/>
                  </a:lnTo>
                  <a:cubicBezTo>
                    <a:pt x="1733" y="289"/>
                    <a:pt x="1444" y="0"/>
                    <a:pt x="1083" y="0"/>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0"/>
            <p:cNvSpPr/>
            <p:nvPr/>
          </p:nvSpPr>
          <p:spPr>
            <a:xfrm>
              <a:off x="5889613" y="3088999"/>
              <a:ext cx="25650" cy="50252"/>
            </a:xfrm>
            <a:custGeom>
              <a:rect b="b" l="l" r="r" t="t"/>
              <a:pathLst>
                <a:path extrusionOk="0" h="1916" w="978">
                  <a:moveTo>
                    <a:pt x="650" y="0"/>
                  </a:moveTo>
                  <a:cubicBezTo>
                    <a:pt x="289" y="0"/>
                    <a:pt x="0" y="294"/>
                    <a:pt x="0" y="655"/>
                  </a:cubicBezTo>
                  <a:lnTo>
                    <a:pt x="0" y="1088"/>
                  </a:lnTo>
                  <a:cubicBezTo>
                    <a:pt x="0" y="1478"/>
                    <a:pt x="270" y="1819"/>
                    <a:pt x="650" y="1915"/>
                  </a:cubicBezTo>
                  <a:lnTo>
                    <a:pt x="650" y="655"/>
                  </a:lnTo>
                  <a:cubicBezTo>
                    <a:pt x="650" y="294"/>
                    <a:pt x="794" y="0"/>
                    <a:pt x="977" y="0"/>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0"/>
            <p:cNvSpPr/>
            <p:nvPr/>
          </p:nvSpPr>
          <p:spPr>
            <a:xfrm>
              <a:off x="5872565" y="3164324"/>
              <a:ext cx="17074" cy="78027"/>
            </a:xfrm>
            <a:custGeom>
              <a:rect b="b" l="l" r="r" t="t"/>
              <a:pathLst>
                <a:path extrusionOk="0" h="2975" w="651">
                  <a:moveTo>
                    <a:pt x="126" y="1"/>
                  </a:moveTo>
                  <a:cubicBezTo>
                    <a:pt x="44" y="112"/>
                    <a:pt x="1" y="246"/>
                    <a:pt x="1" y="381"/>
                  </a:cubicBezTo>
                  <a:lnTo>
                    <a:pt x="1" y="2975"/>
                  </a:lnTo>
                  <a:lnTo>
                    <a:pt x="650" y="2975"/>
                  </a:lnTo>
                  <a:lnTo>
                    <a:pt x="650" y="607"/>
                  </a:lnTo>
                  <a:cubicBezTo>
                    <a:pt x="650" y="473"/>
                    <a:pt x="588" y="343"/>
                    <a:pt x="477" y="261"/>
                  </a:cubicBezTo>
                  <a:lnTo>
                    <a:pt x="126" y="1"/>
                  </a:ln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0"/>
            <p:cNvSpPr/>
            <p:nvPr/>
          </p:nvSpPr>
          <p:spPr>
            <a:xfrm>
              <a:off x="5935039" y="3164324"/>
              <a:ext cx="17074" cy="78027"/>
            </a:xfrm>
            <a:custGeom>
              <a:rect b="b" l="l" r="r" t="t"/>
              <a:pathLst>
                <a:path extrusionOk="0" h="2975" w="651">
                  <a:moveTo>
                    <a:pt x="525" y="1"/>
                  </a:moveTo>
                  <a:lnTo>
                    <a:pt x="174" y="261"/>
                  </a:lnTo>
                  <a:cubicBezTo>
                    <a:pt x="63" y="343"/>
                    <a:pt x="1" y="473"/>
                    <a:pt x="1" y="607"/>
                  </a:cubicBezTo>
                  <a:lnTo>
                    <a:pt x="1" y="2975"/>
                  </a:lnTo>
                  <a:lnTo>
                    <a:pt x="650" y="2975"/>
                  </a:lnTo>
                  <a:lnTo>
                    <a:pt x="650" y="381"/>
                  </a:lnTo>
                  <a:cubicBezTo>
                    <a:pt x="650" y="246"/>
                    <a:pt x="607" y="112"/>
                    <a:pt x="525" y="1"/>
                  </a:cubicBez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0"/>
            <p:cNvSpPr/>
            <p:nvPr/>
          </p:nvSpPr>
          <p:spPr>
            <a:xfrm>
              <a:off x="5991822" y="3089130"/>
              <a:ext cx="45478" cy="68034"/>
            </a:xfrm>
            <a:custGeom>
              <a:rect b="b" l="l" r="r" t="t"/>
              <a:pathLst>
                <a:path extrusionOk="0" h="2594" w="1734">
                  <a:moveTo>
                    <a:pt x="651" y="0"/>
                  </a:moveTo>
                  <a:cubicBezTo>
                    <a:pt x="290" y="0"/>
                    <a:pt x="1" y="289"/>
                    <a:pt x="1" y="650"/>
                  </a:cubicBezTo>
                  <a:lnTo>
                    <a:pt x="1" y="1362"/>
                  </a:lnTo>
                  <a:cubicBezTo>
                    <a:pt x="11" y="1574"/>
                    <a:pt x="88" y="1776"/>
                    <a:pt x="217" y="1944"/>
                  </a:cubicBezTo>
                  <a:cubicBezTo>
                    <a:pt x="357" y="2108"/>
                    <a:pt x="434" y="2319"/>
                    <a:pt x="434" y="2531"/>
                  </a:cubicBezTo>
                  <a:lnTo>
                    <a:pt x="434" y="2594"/>
                  </a:lnTo>
                  <a:lnTo>
                    <a:pt x="1300" y="2594"/>
                  </a:lnTo>
                  <a:lnTo>
                    <a:pt x="1300" y="2469"/>
                  </a:lnTo>
                  <a:cubicBezTo>
                    <a:pt x="1300" y="2295"/>
                    <a:pt x="1363" y="2127"/>
                    <a:pt x="1478" y="1992"/>
                  </a:cubicBezTo>
                  <a:lnTo>
                    <a:pt x="1555" y="1901"/>
                  </a:lnTo>
                  <a:cubicBezTo>
                    <a:pt x="1661" y="1761"/>
                    <a:pt x="1724" y="1598"/>
                    <a:pt x="1733" y="1424"/>
                  </a:cubicBezTo>
                  <a:lnTo>
                    <a:pt x="1733" y="650"/>
                  </a:lnTo>
                  <a:cubicBezTo>
                    <a:pt x="1733" y="289"/>
                    <a:pt x="1444" y="0"/>
                    <a:pt x="1084" y="0"/>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0"/>
            <p:cNvSpPr/>
            <p:nvPr/>
          </p:nvSpPr>
          <p:spPr>
            <a:xfrm>
              <a:off x="5974800" y="3151473"/>
              <a:ext cx="79522" cy="90878"/>
            </a:xfrm>
            <a:custGeom>
              <a:rect b="b" l="l" r="r" t="t"/>
              <a:pathLst>
                <a:path extrusionOk="0" h="3465" w="3032">
                  <a:moveTo>
                    <a:pt x="1290" y="0"/>
                  </a:moveTo>
                  <a:cubicBezTo>
                    <a:pt x="1155" y="0"/>
                    <a:pt x="1016" y="29"/>
                    <a:pt x="891" y="82"/>
                  </a:cubicBezTo>
                  <a:lnTo>
                    <a:pt x="409" y="274"/>
                  </a:lnTo>
                  <a:cubicBezTo>
                    <a:pt x="164" y="371"/>
                    <a:pt x="0" y="606"/>
                    <a:pt x="0" y="876"/>
                  </a:cubicBezTo>
                  <a:lnTo>
                    <a:pt x="0" y="3465"/>
                  </a:lnTo>
                  <a:lnTo>
                    <a:pt x="3032" y="3465"/>
                  </a:lnTo>
                  <a:lnTo>
                    <a:pt x="3032" y="876"/>
                  </a:lnTo>
                  <a:cubicBezTo>
                    <a:pt x="3032" y="611"/>
                    <a:pt x="2868" y="371"/>
                    <a:pt x="2623" y="274"/>
                  </a:cubicBezTo>
                  <a:lnTo>
                    <a:pt x="2142" y="82"/>
                  </a:lnTo>
                  <a:cubicBezTo>
                    <a:pt x="2016" y="29"/>
                    <a:pt x="1877" y="0"/>
                    <a:pt x="1742" y="0"/>
                  </a:cubicBezTo>
                  <a:close/>
                </a:path>
              </a:pathLst>
            </a:custGeom>
            <a:solidFill>
              <a:srgbClr val="BDC6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0"/>
            <p:cNvSpPr/>
            <p:nvPr/>
          </p:nvSpPr>
          <p:spPr>
            <a:xfrm>
              <a:off x="5991822" y="3089130"/>
              <a:ext cx="45478" cy="51012"/>
            </a:xfrm>
            <a:custGeom>
              <a:rect b="b" l="l" r="r" t="t"/>
              <a:pathLst>
                <a:path extrusionOk="0" h="1945" w="1734">
                  <a:moveTo>
                    <a:pt x="651" y="0"/>
                  </a:moveTo>
                  <a:cubicBezTo>
                    <a:pt x="290" y="0"/>
                    <a:pt x="1" y="289"/>
                    <a:pt x="1" y="650"/>
                  </a:cubicBezTo>
                  <a:lnTo>
                    <a:pt x="1" y="1078"/>
                  </a:lnTo>
                  <a:cubicBezTo>
                    <a:pt x="1" y="1559"/>
                    <a:pt x="391" y="1944"/>
                    <a:pt x="867" y="1944"/>
                  </a:cubicBezTo>
                  <a:cubicBezTo>
                    <a:pt x="1343" y="1944"/>
                    <a:pt x="1733" y="1559"/>
                    <a:pt x="1733" y="1083"/>
                  </a:cubicBezTo>
                  <a:lnTo>
                    <a:pt x="1733" y="650"/>
                  </a:lnTo>
                  <a:cubicBezTo>
                    <a:pt x="1733" y="289"/>
                    <a:pt x="1444" y="0"/>
                    <a:pt x="1084" y="0"/>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0"/>
            <p:cNvSpPr/>
            <p:nvPr/>
          </p:nvSpPr>
          <p:spPr>
            <a:xfrm>
              <a:off x="5991822" y="3088999"/>
              <a:ext cx="25650" cy="50252"/>
            </a:xfrm>
            <a:custGeom>
              <a:rect b="b" l="l" r="r" t="t"/>
              <a:pathLst>
                <a:path extrusionOk="0" h="1916" w="978">
                  <a:moveTo>
                    <a:pt x="651" y="0"/>
                  </a:moveTo>
                  <a:cubicBezTo>
                    <a:pt x="290" y="0"/>
                    <a:pt x="1" y="294"/>
                    <a:pt x="1" y="650"/>
                  </a:cubicBezTo>
                  <a:lnTo>
                    <a:pt x="1" y="1083"/>
                  </a:lnTo>
                  <a:cubicBezTo>
                    <a:pt x="1" y="1478"/>
                    <a:pt x="270" y="1819"/>
                    <a:pt x="651" y="1915"/>
                  </a:cubicBezTo>
                  <a:lnTo>
                    <a:pt x="651" y="655"/>
                  </a:lnTo>
                  <a:cubicBezTo>
                    <a:pt x="651" y="294"/>
                    <a:pt x="795" y="0"/>
                    <a:pt x="978" y="0"/>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0"/>
            <p:cNvSpPr/>
            <p:nvPr/>
          </p:nvSpPr>
          <p:spPr>
            <a:xfrm>
              <a:off x="5974800" y="3164324"/>
              <a:ext cx="17048" cy="78027"/>
            </a:xfrm>
            <a:custGeom>
              <a:rect b="b" l="l" r="r" t="t"/>
              <a:pathLst>
                <a:path extrusionOk="0" h="2975" w="650">
                  <a:moveTo>
                    <a:pt x="125" y="1"/>
                  </a:moveTo>
                  <a:cubicBezTo>
                    <a:pt x="44" y="112"/>
                    <a:pt x="0" y="246"/>
                    <a:pt x="0" y="381"/>
                  </a:cubicBezTo>
                  <a:lnTo>
                    <a:pt x="0" y="2975"/>
                  </a:lnTo>
                  <a:lnTo>
                    <a:pt x="650" y="2975"/>
                  </a:lnTo>
                  <a:lnTo>
                    <a:pt x="650" y="607"/>
                  </a:lnTo>
                  <a:cubicBezTo>
                    <a:pt x="650" y="473"/>
                    <a:pt x="587" y="343"/>
                    <a:pt x="477" y="261"/>
                  </a:cubicBezTo>
                  <a:lnTo>
                    <a:pt x="125" y="1"/>
                  </a:ln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0"/>
            <p:cNvSpPr/>
            <p:nvPr/>
          </p:nvSpPr>
          <p:spPr>
            <a:xfrm>
              <a:off x="6037274" y="3164324"/>
              <a:ext cx="17048" cy="78027"/>
            </a:xfrm>
            <a:custGeom>
              <a:rect b="b" l="l" r="r" t="t"/>
              <a:pathLst>
                <a:path extrusionOk="0" h="2975" w="650">
                  <a:moveTo>
                    <a:pt x="525" y="1"/>
                  </a:moveTo>
                  <a:lnTo>
                    <a:pt x="173" y="261"/>
                  </a:lnTo>
                  <a:cubicBezTo>
                    <a:pt x="63" y="343"/>
                    <a:pt x="0" y="473"/>
                    <a:pt x="0" y="607"/>
                  </a:cubicBezTo>
                  <a:lnTo>
                    <a:pt x="0" y="2975"/>
                  </a:lnTo>
                  <a:lnTo>
                    <a:pt x="650" y="2975"/>
                  </a:lnTo>
                  <a:lnTo>
                    <a:pt x="650" y="381"/>
                  </a:lnTo>
                  <a:cubicBezTo>
                    <a:pt x="650" y="246"/>
                    <a:pt x="606" y="112"/>
                    <a:pt x="525" y="1"/>
                  </a:cubicBez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0"/>
            <p:cNvSpPr/>
            <p:nvPr/>
          </p:nvSpPr>
          <p:spPr>
            <a:xfrm>
              <a:off x="5838496" y="3145912"/>
              <a:ext cx="45452" cy="68034"/>
            </a:xfrm>
            <a:custGeom>
              <a:rect b="b" l="l" r="r" t="t"/>
              <a:pathLst>
                <a:path extrusionOk="0" h="2594" w="1733">
                  <a:moveTo>
                    <a:pt x="650" y="0"/>
                  </a:moveTo>
                  <a:cubicBezTo>
                    <a:pt x="289" y="0"/>
                    <a:pt x="1" y="289"/>
                    <a:pt x="1" y="650"/>
                  </a:cubicBezTo>
                  <a:lnTo>
                    <a:pt x="1" y="1362"/>
                  </a:lnTo>
                  <a:cubicBezTo>
                    <a:pt x="10" y="1574"/>
                    <a:pt x="87" y="1776"/>
                    <a:pt x="217" y="1944"/>
                  </a:cubicBezTo>
                  <a:cubicBezTo>
                    <a:pt x="357" y="2108"/>
                    <a:pt x="434" y="2320"/>
                    <a:pt x="434" y="2531"/>
                  </a:cubicBezTo>
                  <a:lnTo>
                    <a:pt x="434" y="2594"/>
                  </a:lnTo>
                  <a:lnTo>
                    <a:pt x="1300" y="2594"/>
                  </a:lnTo>
                  <a:lnTo>
                    <a:pt x="1300" y="2469"/>
                  </a:lnTo>
                  <a:cubicBezTo>
                    <a:pt x="1300" y="2296"/>
                    <a:pt x="1362" y="2127"/>
                    <a:pt x="1478" y="1993"/>
                  </a:cubicBezTo>
                  <a:lnTo>
                    <a:pt x="1555" y="1901"/>
                  </a:lnTo>
                  <a:cubicBezTo>
                    <a:pt x="1661" y="1762"/>
                    <a:pt x="1723" y="1598"/>
                    <a:pt x="1733" y="1425"/>
                  </a:cubicBezTo>
                  <a:lnTo>
                    <a:pt x="1733" y="650"/>
                  </a:lnTo>
                  <a:cubicBezTo>
                    <a:pt x="1733" y="289"/>
                    <a:pt x="1444" y="0"/>
                    <a:pt x="1083" y="0"/>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0"/>
            <p:cNvSpPr/>
            <p:nvPr/>
          </p:nvSpPr>
          <p:spPr>
            <a:xfrm>
              <a:off x="5821474" y="3208255"/>
              <a:ext cx="79522" cy="56809"/>
            </a:xfrm>
            <a:custGeom>
              <a:rect b="b" l="l" r="r" t="t"/>
              <a:pathLst>
                <a:path extrusionOk="0" h="2166" w="3032">
                  <a:moveTo>
                    <a:pt x="1290" y="0"/>
                  </a:moveTo>
                  <a:cubicBezTo>
                    <a:pt x="1155" y="0"/>
                    <a:pt x="1015" y="29"/>
                    <a:pt x="890" y="77"/>
                  </a:cubicBezTo>
                  <a:lnTo>
                    <a:pt x="409" y="270"/>
                  </a:lnTo>
                  <a:cubicBezTo>
                    <a:pt x="164" y="371"/>
                    <a:pt x="0" y="607"/>
                    <a:pt x="0" y="871"/>
                  </a:cubicBezTo>
                  <a:lnTo>
                    <a:pt x="0" y="2166"/>
                  </a:lnTo>
                  <a:lnTo>
                    <a:pt x="3031" y="2166"/>
                  </a:lnTo>
                  <a:lnTo>
                    <a:pt x="3031" y="876"/>
                  </a:lnTo>
                  <a:cubicBezTo>
                    <a:pt x="3031" y="612"/>
                    <a:pt x="2868" y="371"/>
                    <a:pt x="2622" y="270"/>
                  </a:cubicBezTo>
                  <a:lnTo>
                    <a:pt x="2141" y="77"/>
                  </a:lnTo>
                  <a:cubicBezTo>
                    <a:pt x="2016" y="29"/>
                    <a:pt x="1877" y="0"/>
                    <a:pt x="1742" y="0"/>
                  </a:cubicBez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0"/>
            <p:cNvSpPr/>
            <p:nvPr/>
          </p:nvSpPr>
          <p:spPr>
            <a:xfrm>
              <a:off x="5838496" y="3145912"/>
              <a:ext cx="45452" cy="51012"/>
            </a:xfrm>
            <a:custGeom>
              <a:rect b="b" l="l" r="r" t="t"/>
              <a:pathLst>
                <a:path extrusionOk="0" h="1945" w="1733">
                  <a:moveTo>
                    <a:pt x="650" y="0"/>
                  </a:moveTo>
                  <a:cubicBezTo>
                    <a:pt x="289" y="0"/>
                    <a:pt x="1" y="289"/>
                    <a:pt x="1" y="650"/>
                  </a:cubicBezTo>
                  <a:lnTo>
                    <a:pt x="1" y="1078"/>
                  </a:lnTo>
                  <a:cubicBezTo>
                    <a:pt x="1" y="1559"/>
                    <a:pt x="390" y="1944"/>
                    <a:pt x="867" y="1944"/>
                  </a:cubicBezTo>
                  <a:cubicBezTo>
                    <a:pt x="1343" y="1944"/>
                    <a:pt x="1733" y="1559"/>
                    <a:pt x="1733" y="1083"/>
                  </a:cubicBezTo>
                  <a:lnTo>
                    <a:pt x="1733" y="650"/>
                  </a:lnTo>
                  <a:cubicBezTo>
                    <a:pt x="1733" y="289"/>
                    <a:pt x="1444" y="0"/>
                    <a:pt x="1083" y="0"/>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0"/>
            <p:cNvSpPr/>
            <p:nvPr/>
          </p:nvSpPr>
          <p:spPr>
            <a:xfrm>
              <a:off x="5838496" y="3145781"/>
              <a:ext cx="25650" cy="50252"/>
            </a:xfrm>
            <a:custGeom>
              <a:rect b="b" l="l" r="r" t="t"/>
              <a:pathLst>
                <a:path extrusionOk="0" h="1916" w="978">
                  <a:moveTo>
                    <a:pt x="650" y="1"/>
                  </a:moveTo>
                  <a:cubicBezTo>
                    <a:pt x="289" y="1"/>
                    <a:pt x="1" y="294"/>
                    <a:pt x="1" y="650"/>
                  </a:cubicBezTo>
                  <a:lnTo>
                    <a:pt x="1" y="1083"/>
                  </a:lnTo>
                  <a:cubicBezTo>
                    <a:pt x="1" y="1478"/>
                    <a:pt x="270" y="1819"/>
                    <a:pt x="650" y="1916"/>
                  </a:cubicBezTo>
                  <a:lnTo>
                    <a:pt x="650" y="655"/>
                  </a:lnTo>
                  <a:cubicBezTo>
                    <a:pt x="650" y="294"/>
                    <a:pt x="795" y="1"/>
                    <a:pt x="977" y="1"/>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0"/>
            <p:cNvSpPr/>
            <p:nvPr/>
          </p:nvSpPr>
          <p:spPr>
            <a:xfrm>
              <a:off x="5821474" y="3221133"/>
              <a:ext cx="17048" cy="43931"/>
            </a:xfrm>
            <a:custGeom>
              <a:rect b="b" l="l" r="r" t="t"/>
              <a:pathLst>
                <a:path extrusionOk="0" h="1675" w="650">
                  <a:moveTo>
                    <a:pt x="125" y="0"/>
                  </a:moveTo>
                  <a:cubicBezTo>
                    <a:pt x="43" y="111"/>
                    <a:pt x="0" y="246"/>
                    <a:pt x="0" y="380"/>
                  </a:cubicBezTo>
                  <a:lnTo>
                    <a:pt x="0" y="1675"/>
                  </a:lnTo>
                  <a:lnTo>
                    <a:pt x="650" y="1675"/>
                  </a:lnTo>
                  <a:lnTo>
                    <a:pt x="650" y="607"/>
                  </a:lnTo>
                  <a:cubicBezTo>
                    <a:pt x="650" y="472"/>
                    <a:pt x="587" y="342"/>
                    <a:pt x="476" y="260"/>
                  </a:cubicBezTo>
                  <a:lnTo>
                    <a:pt x="125" y="0"/>
                  </a:lnTo>
                  <a:close/>
                </a:path>
              </a:pathLst>
            </a:custGeom>
            <a:solidFill>
              <a:srgbClr val="8A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0"/>
            <p:cNvSpPr/>
            <p:nvPr/>
          </p:nvSpPr>
          <p:spPr>
            <a:xfrm>
              <a:off x="5883922" y="3221133"/>
              <a:ext cx="17074" cy="43931"/>
            </a:xfrm>
            <a:custGeom>
              <a:rect b="b" l="l" r="r" t="t"/>
              <a:pathLst>
                <a:path extrusionOk="0" h="1675" w="651">
                  <a:moveTo>
                    <a:pt x="525" y="0"/>
                  </a:moveTo>
                  <a:lnTo>
                    <a:pt x="174" y="260"/>
                  </a:lnTo>
                  <a:cubicBezTo>
                    <a:pt x="63" y="342"/>
                    <a:pt x="1" y="472"/>
                    <a:pt x="1" y="607"/>
                  </a:cubicBezTo>
                  <a:lnTo>
                    <a:pt x="1" y="1675"/>
                  </a:lnTo>
                  <a:lnTo>
                    <a:pt x="650" y="1675"/>
                  </a:lnTo>
                  <a:lnTo>
                    <a:pt x="650" y="380"/>
                  </a:lnTo>
                  <a:cubicBezTo>
                    <a:pt x="650" y="246"/>
                    <a:pt x="607" y="111"/>
                    <a:pt x="525" y="0"/>
                  </a:cubicBezTo>
                  <a:close/>
                </a:path>
              </a:pathLst>
            </a:custGeom>
            <a:solidFill>
              <a:srgbClr val="8A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0"/>
            <p:cNvSpPr/>
            <p:nvPr/>
          </p:nvSpPr>
          <p:spPr>
            <a:xfrm>
              <a:off x="5940731" y="3145912"/>
              <a:ext cx="45452" cy="68034"/>
            </a:xfrm>
            <a:custGeom>
              <a:rect b="b" l="l" r="r" t="t"/>
              <a:pathLst>
                <a:path extrusionOk="0" h="2594" w="1733">
                  <a:moveTo>
                    <a:pt x="650" y="0"/>
                  </a:moveTo>
                  <a:cubicBezTo>
                    <a:pt x="289" y="0"/>
                    <a:pt x="0" y="289"/>
                    <a:pt x="0" y="650"/>
                  </a:cubicBezTo>
                  <a:lnTo>
                    <a:pt x="0" y="1362"/>
                  </a:lnTo>
                  <a:cubicBezTo>
                    <a:pt x="10" y="1574"/>
                    <a:pt x="87" y="1776"/>
                    <a:pt x="217" y="1944"/>
                  </a:cubicBezTo>
                  <a:cubicBezTo>
                    <a:pt x="356" y="2108"/>
                    <a:pt x="433" y="2320"/>
                    <a:pt x="433" y="2531"/>
                  </a:cubicBezTo>
                  <a:lnTo>
                    <a:pt x="433" y="2594"/>
                  </a:lnTo>
                  <a:lnTo>
                    <a:pt x="1299" y="2594"/>
                  </a:lnTo>
                  <a:lnTo>
                    <a:pt x="1299" y="2469"/>
                  </a:lnTo>
                  <a:cubicBezTo>
                    <a:pt x="1299" y="2296"/>
                    <a:pt x="1362" y="2127"/>
                    <a:pt x="1477" y="1993"/>
                  </a:cubicBezTo>
                  <a:lnTo>
                    <a:pt x="1554" y="1901"/>
                  </a:lnTo>
                  <a:cubicBezTo>
                    <a:pt x="1660" y="1762"/>
                    <a:pt x="1723" y="1598"/>
                    <a:pt x="1732" y="1425"/>
                  </a:cubicBezTo>
                  <a:lnTo>
                    <a:pt x="1732" y="650"/>
                  </a:lnTo>
                  <a:cubicBezTo>
                    <a:pt x="1732" y="289"/>
                    <a:pt x="1444" y="0"/>
                    <a:pt x="1083" y="0"/>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0"/>
            <p:cNvSpPr/>
            <p:nvPr/>
          </p:nvSpPr>
          <p:spPr>
            <a:xfrm>
              <a:off x="5923683" y="3208255"/>
              <a:ext cx="79522" cy="56809"/>
            </a:xfrm>
            <a:custGeom>
              <a:rect b="b" l="l" r="r" t="t"/>
              <a:pathLst>
                <a:path extrusionOk="0" h="2166" w="3032">
                  <a:moveTo>
                    <a:pt x="1290" y="0"/>
                  </a:moveTo>
                  <a:cubicBezTo>
                    <a:pt x="1155" y="0"/>
                    <a:pt x="1016" y="29"/>
                    <a:pt x="891" y="77"/>
                  </a:cubicBezTo>
                  <a:lnTo>
                    <a:pt x="410" y="270"/>
                  </a:lnTo>
                  <a:cubicBezTo>
                    <a:pt x="164" y="371"/>
                    <a:pt x="1" y="607"/>
                    <a:pt x="1" y="871"/>
                  </a:cubicBezTo>
                  <a:lnTo>
                    <a:pt x="1" y="2166"/>
                  </a:lnTo>
                  <a:lnTo>
                    <a:pt x="3032" y="2166"/>
                  </a:lnTo>
                  <a:lnTo>
                    <a:pt x="3032" y="876"/>
                  </a:lnTo>
                  <a:cubicBezTo>
                    <a:pt x="3032" y="612"/>
                    <a:pt x="2868" y="371"/>
                    <a:pt x="2623" y="270"/>
                  </a:cubicBezTo>
                  <a:lnTo>
                    <a:pt x="2142" y="77"/>
                  </a:lnTo>
                  <a:cubicBezTo>
                    <a:pt x="2017" y="29"/>
                    <a:pt x="1877" y="0"/>
                    <a:pt x="1742" y="0"/>
                  </a:cubicBez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0"/>
            <p:cNvSpPr/>
            <p:nvPr/>
          </p:nvSpPr>
          <p:spPr>
            <a:xfrm>
              <a:off x="5940731" y="3145912"/>
              <a:ext cx="45452" cy="51012"/>
            </a:xfrm>
            <a:custGeom>
              <a:rect b="b" l="l" r="r" t="t"/>
              <a:pathLst>
                <a:path extrusionOk="0" h="1945" w="1733">
                  <a:moveTo>
                    <a:pt x="650" y="0"/>
                  </a:moveTo>
                  <a:cubicBezTo>
                    <a:pt x="289" y="0"/>
                    <a:pt x="0" y="289"/>
                    <a:pt x="0" y="650"/>
                  </a:cubicBezTo>
                  <a:lnTo>
                    <a:pt x="0" y="1078"/>
                  </a:lnTo>
                  <a:cubicBezTo>
                    <a:pt x="0" y="1559"/>
                    <a:pt x="390" y="1944"/>
                    <a:pt x="866" y="1944"/>
                  </a:cubicBezTo>
                  <a:cubicBezTo>
                    <a:pt x="1343" y="1944"/>
                    <a:pt x="1732" y="1559"/>
                    <a:pt x="1732" y="1083"/>
                  </a:cubicBezTo>
                  <a:lnTo>
                    <a:pt x="1732" y="650"/>
                  </a:lnTo>
                  <a:cubicBezTo>
                    <a:pt x="1732" y="289"/>
                    <a:pt x="1444" y="0"/>
                    <a:pt x="1083" y="0"/>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0"/>
            <p:cNvSpPr/>
            <p:nvPr/>
          </p:nvSpPr>
          <p:spPr>
            <a:xfrm>
              <a:off x="5940731" y="3145781"/>
              <a:ext cx="25624" cy="50252"/>
            </a:xfrm>
            <a:custGeom>
              <a:rect b="b" l="l" r="r" t="t"/>
              <a:pathLst>
                <a:path extrusionOk="0" h="1916" w="977">
                  <a:moveTo>
                    <a:pt x="650" y="1"/>
                  </a:moveTo>
                  <a:cubicBezTo>
                    <a:pt x="289" y="1"/>
                    <a:pt x="0" y="294"/>
                    <a:pt x="0" y="650"/>
                  </a:cubicBezTo>
                  <a:lnTo>
                    <a:pt x="0" y="1083"/>
                  </a:lnTo>
                  <a:cubicBezTo>
                    <a:pt x="0" y="1478"/>
                    <a:pt x="270" y="1819"/>
                    <a:pt x="650" y="1916"/>
                  </a:cubicBezTo>
                  <a:lnTo>
                    <a:pt x="650" y="655"/>
                  </a:lnTo>
                  <a:cubicBezTo>
                    <a:pt x="650" y="294"/>
                    <a:pt x="794" y="1"/>
                    <a:pt x="977" y="1"/>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0"/>
            <p:cNvSpPr/>
            <p:nvPr/>
          </p:nvSpPr>
          <p:spPr>
            <a:xfrm>
              <a:off x="5923683" y="3221133"/>
              <a:ext cx="17074" cy="43931"/>
            </a:xfrm>
            <a:custGeom>
              <a:rect b="b" l="l" r="r" t="t"/>
              <a:pathLst>
                <a:path extrusionOk="0" h="1675" w="651">
                  <a:moveTo>
                    <a:pt x="126" y="0"/>
                  </a:moveTo>
                  <a:cubicBezTo>
                    <a:pt x="44" y="111"/>
                    <a:pt x="1" y="246"/>
                    <a:pt x="1" y="380"/>
                  </a:cubicBezTo>
                  <a:lnTo>
                    <a:pt x="1" y="1675"/>
                  </a:lnTo>
                  <a:lnTo>
                    <a:pt x="650" y="1675"/>
                  </a:lnTo>
                  <a:lnTo>
                    <a:pt x="650" y="607"/>
                  </a:lnTo>
                  <a:cubicBezTo>
                    <a:pt x="650" y="472"/>
                    <a:pt x="588" y="342"/>
                    <a:pt x="477" y="260"/>
                  </a:cubicBezTo>
                  <a:lnTo>
                    <a:pt x="126" y="0"/>
                  </a:lnTo>
                  <a:close/>
                </a:path>
              </a:pathLst>
            </a:custGeom>
            <a:solidFill>
              <a:srgbClr val="8A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0"/>
            <p:cNvSpPr/>
            <p:nvPr/>
          </p:nvSpPr>
          <p:spPr>
            <a:xfrm>
              <a:off x="5986157" y="3221133"/>
              <a:ext cx="17048" cy="43931"/>
            </a:xfrm>
            <a:custGeom>
              <a:rect b="b" l="l" r="r" t="t"/>
              <a:pathLst>
                <a:path extrusionOk="0" h="1675" w="650">
                  <a:moveTo>
                    <a:pt x="525" y="0"/>
                  </a:moveTo>
                  <a:lnTo>
                    <a:pt x="174" y="260"/>
                  </a:lnTo>
                  <a:cubicBezTo>
                    <a:pt x="63" y="342"/>
                    <a:pt x="0" y="472"/>
                    <a:pt x="0" y="607"/>
                  </a:cubicBezTo>
                  <a:lnTo>
                    <a:pt x="0" y="1675"/>
                  </a:lnTo>
                  <a:lnTo>
                    <a:pt x="650" y="1675"/>
                  </a:lnTo>
                  <a:lnTo>
                    <a:pt x="650" y="380"/>
                  </a:lnTo>
                  <a:cubicBezTo>
                    <a:pt x="650" y="246"/>
                    <a:pt x="607" y="111"/>
                    <a:pt x="525" y="0"/>
                  </a:cubicBezTo>
                  <a:close/>
                </a:path>
              </a:pathLst>
            </a:custGeom>
            <a:solidFill>
              <a:srgbClr val="8A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0"/>
            <p:cNvSpPr/>
            <p:nvPr/>
          </p:nvSpPr>
          <p:spPr>
            <a:xfrm>
              <a:off x="6042939" y="3145912"/>
              <a:ext cx="45452" cy="68034"/>
            </a:xfrm>
            <a:custGeom>
              <a:rect b="b" l="l" r="r" t="t"/>
              <a:pathLst>
                <a:path extrusionOk="0" h="2594" w="1733">
                  <a:moveTo>
                    <a:pt x="650" y="0"/>
                  </a:moveTo>
                  <a:cubicBezTo>
                    <a:pt x="289" y="0"/>
                    <a:pt x="1" y="289"/>
                    <a:pt x="1" y="650"/>
                  </a:cubicBezTo>
                  <a:lnTo>
                    <a:pt x="1" y="1362"/>
                  </a:lnTo>
                  <a:cubicBezTo>
                    <a:pt x="10" y="1574"/>
                    <a:pt x="87" y="1776"/>
                    <a:pt x="217" y="1944"/>
                  </a:cubicBezTo>
                  <a:cubicBezTo>
                    <a:pt x="357" y="2108"/>
                    <a:pt x="434" y="2320"/>
                    <a:pt x="434" y="2531"/>
                  </a:cubicBezTo>
                  <a:lnTo>
                    <a:pt x="434" y="2594"/>
                  </a:lnTo>
                  <a:lnTo>
                    <a:pt x="1300" y="2594"/>
                  </a:lnTo>
                  <a:lnTo>
                    <a:pt x="1300" y="2469"/>
                  </a:lnTo>
                  <a:cubicBezTo>
                    <a:pt x="1300" y="2296"/>
                    <a:pt x="1362" y="2127"/>
                    <a:pt x="1478" y="1993"/>
                  </a:cubicBezTo>
                  <a:lnTo>
                    <a:pt x="1555" y="1901"/>
                  </a:lnTo>
                  <a:cubicBezTo>
                    <a:pt x="1661" y="1762"/>
                    <a:pt x="1723" y="1598"/>
                    <a:pt x="1733" y="1425"/>
                  </a:cubicBezTo>
                  <a:lnTo>
                    <a:pt x="1733" y="650"/>
                  </a:lnTo>
                  <a:cubicBezTo>
                    <a:pt x="1733" y="289"/>
                    <a:pt x="1444" y="0"/>
                    <a:pt x="1083" y="0"/>
                  </a:cubicBezTo>
                  <a:close/>
                </a:path>
              </a:pathLst>
            </a:custGeom>
            <a:solidFill>
              <a:srgbClr val="C0CD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0"/>
            <p:cNvSpPr/>
            <p:nvPr/>
          </p:nvSpPr>
          <p:spPr>
            <a:xfrm>
              <a:off x="6025918" y="3208255"/>
              <a:ext cx="79522" cy="56809"/>
            </a:xfrm>
            <a:custGeom>
              <a:rect b="b" l="l" r="r" t="t"/>
              <a:pathLst>
                <a:path extrusionOk="0" h="2166" w="3032">
                  <a:moveTo>
                    <a:pt x="1290" y="0"/>
                  </a:moveTo>
                  <a:cubicBezTo>
                    <a:pt x="1155" y="0"/>
                    <a:pt x="1015" y="29"/>
                    <a:pt x="890" y="77"/>
                  </a:cubicBezTo>
                  <a:lnTo>
                    <a:pt x="409" y="270"/>
                  </a:lnTo>
                  <a:cubicBezTo>
                    <a:pt x="159" y="371"/>
                    <a:pt x="0" y="607"/>
                    <a:pt x="0" y="871"/>
                  </a:cubicBezTo>
                  <a:lnTo>
                    <a:pt x="0" y="2166"/>
                  </a:lnTo>
                  <a:lnTo>
                    <a:pt x="3032" y="2166"/>
                  </a:lnTo>
                  <a:lnTo>
                    <a:pt x="3032" y="876"/>
                  </a:lnTo>
                  <a:cubicBezTo>
                    <a:pt x="3032" y="612"/>
                    <a:pt x="2868" y="371"/>
                    <a:pt x="2623" y="270"/>
                  </a:cubicBezTo>
                  <a:lnTo>
                    <a:pt x="2141" y="77"/>
                  </a:lnTo>
                  <a:cubicBezTo>
                    <a:pt x="2011" y="29"/>
                    <a:pt x="1877" y="0"/>
                    <a:pt x="1742" y="0"/>
                  </a:cubicBezTo>
                  <a:close/>
                </a:path>
              </a:pathLst>
            </a:custGeom>
            <a:solidFill>
              <a:srgbClr val="A1A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0"/>
            <p:cNvSpPr/>
            <p:nvPr/>
          </p:nvSpPr>
          <p:spPr>
            <a:xfrm>
              <a:off x="6042939" y="3145912"/>
              <a:ext cx="45452" cy="51012"/>
            </a:xfrm>
            <a:custGeom>
              <a:rect b="b" l="l" r="r" t="t"/>
              <a:pathLst>
                <a:path extrusionOk="0" h="1945" w="1733">
                  <a:moveTo>
                    <a:pt x="650" y="0"/>
                  </a:moveTo>
                  <a:cubicBezTo>
                    <a:pt x="289" y="0"/>
                    <a:pt x="1" y="289"/>
                    <a:pt x="1" y="650"/>
                  </a:cubicBezTo>
                  <a:lnTo>
                    <a:pt x="1" y="1078"/>
                  </a:lnTo>
                  <a:cubicBezTo>
                    <a:pt x="1" y="1559"/>
                    <a:pt x="390" y="1944"/>
                    <a:pt x="867" y="1944"/>
                  </a:cubicBezTo>
                  <a:cubicBezTo>
                    <a:pt x="1343" y="1944"/>
                    <a:pt x="1733" y="1559"/>
                    <a:pt x="1733" y="1083"/>
                  </a:cubicBezTo>
                  <a:lnTo>
                    <a:pt x="1733" y="650"/>
                  </a:lnTo>
                  <a:cubicBezTo>
                    <a:pt x="1733" y="289"/>
                    <a:pt x="1444" y="0"/>
                    <a:pt x="1083" y="0"/>
                  </a:cubicBezTo>
                  <a:close/>
                </a:path>
              </a:pathLst>
            </a:custGeom>
            <a:solidFill>
              <a:srgbClr val="798F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0"/>
            <p:cNvSpPr/>
            <p:nvPr/>
          </p:nvSpPr>
          <p:spPr>
            <a:xfrm>
              <a:off x="6042939" y="3145781"/>
              <a:ext cx="25650" cy="50252"/>
            </a:xfrm>
            <a:custGeom>
              <a:rect b="b" l="l" r="r" t="t"/>
              <a:pathLst>
                <a:path extrusionOk="0" h="1916" w="978">
                  <a:moveTo>
                    <a:pt x="650" y="1"/>
                  </a:moveTo>
                  <a:cubicBezTo>
                    <a:pt x="289" y="1"/>
                    <a:pt x="1" y="294"/>
                    <a:pt x="1" y="650"/>
                  </a:cubicBezTo>
                  <a:lnTo>
                    <a:pt x="1" y="1083"/>
                  </a:lnTo>
                  <a:cubicBezTo>
                    <a:pt x="1" y="1478"/>
                    <a:pt x="270" y="1819"/>
                    <a:pt x="650" y="1916"/>
                  </a:cubicBezTo>
                  <a:lnTo>
                    <a:pt x="650" y="655"/>
                  </a:lnTo>
                  <a:cubicBezTo>
                    <a:pt x="650" y="294"/>
                    <a:pt x="795" y="1"/>
                    <a:pt x="977" y="1"/>
                  </a:cubicBezTo>
                  <a:close/>
                </a:path>
              </a:pathLst>
            </a:custGeom>
            <a:solidFill>
              <a:srgbClr val="718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0"/>
            <p:cNvSpPr/>
            <p:nvPr/>
          </p:nvSpPr>
          <p:spPr>
            <a:xfrm>
              <a:off x="6025918" y="3221133"/>
              <a:ext cx="17048" cy="43931"/>
            </a:xfrm>
            <a:custGeom>
              <a:rect b="b" l="l" r="r" t="t"/>
              <a:pathLst>
                <a:path extrusionOk="0" h="1675" w="650">
                  <a:moveTo>
                    <a:pt x="125" y="0"/>
                  </a:moveTo>
                  <a:cubicBezTo>
                    <a:pt x="43" y="111"/>
                    <a:pt x="0" y="246"/>
                    <a:pt x="0" y="380"/>
                  </a:cubicBezTo>
                  <a:lnTo>
                    <a:pt x="0" y="1675"/>
                  </a:lnTo>
                  <a:lnTo>
                    <a:pt x="650" y="1675"/>
                  </a:lnTo>
                  <a:lnTo>
                    <a:pt x="650" y="607"/>
                  </a:lnTo>
                  <a:cubicBezTo>
                    <a:pt x="650" y="472"/>
                    <a:pt x="587" y="342"/>
                    <a:pt x="476" y="260"/>
                  </a:cubicBezTo>
                  <a:lnTo>
                    <a:pt x="125" y="0"/>
                  </a:lnTo>
                  <a:close/>
                </a:path>
              </a:pathLst>
            </a:custGeom>
            <a:solidFill>
              <a:srgbClr val="8A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0"/>
            <p:cNvSpPr/>
            <p:nvPr/>
          </p:nvSpPr>
          <p:spPr>
            <a:xfrm>
              <a:off x="6088365" y="3221133"/>
              <a:ext cx="17074" cy="43931"/>
            </a:xfrm>
            <a:custGeom>
              <a:rect b="b" l="l" r="r" t="t"/>
              <a:pathLst>
                <a:path extrusionOk="0" h="1675" w="651">
                  <a:moveTo>
                    <a:pt x="525" y="0"/>
                  </a:moveTo>
                  <a:lnTo>
                    <a:pt x="174" y="260"/>
                  </a:lnTo>
                  <a:cubicBezTo>
                    <a:pt x="63" y="342"/>
                    <a:pt x="1" y="472"/>
                    <a:pt x="1" y="607"/>
                  </a:cubicBezTo>
                  <a:lnTo>
                    <a:pt x="1" y="1675"/>
                  </a:lnTo>
                  <a:lnTo>
                    <a:pt x="651" y="1675"/>
                  </a:lnTo>
                  <a:lnTo>
                    <a:pt x="651" y="380"/>
                  </a:lnTo>
                  <a:cubicBezTo>
                    <a:pt x="651" y="246"/>
                    <a:pt x="607" y="111"/>
                    <a:pt x="525" y="0"/>
                  </a:cubicBezTo>
                  <a:close/>
                </a:path>
              </a:pathLst>
            </a:custGeom>
            <a:solidFill>
              <a:srgbClr val="8A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0"/>
            <p:cNvSpPr/>
            <p:nvPr/>
          </p:nvSpPr>
          <p:spPr>
            <a:xfrm>
              <a:off x="5816176" y="3083701"/>
              <a:ext cx="294823" cy="186766"/>
            </a:xfrm>
            <a:custGeom>
              <a:rect b="b" l="l" r="r" t="t"/>
              <a:pathLst>
                <a:path extrusionOk="0" h="7121" w="11241">
                  <a:moveTo>
                    <a:pt x="3883" y="409"/>
                  </a:moveTo>
                  <a:cubicBezTo>
                    <a:pt x="4128" y="409"/>
                    <a:pt x="4331" y="607"/>
                    <a:pt x="4331" y="857"/>
                  </a:cubicBezTo>
                  <a:lnTo>
                    <a:pt x="4331" y="1405"/>
                  </a:lnTo>
                  <a:cubicBezTo>
                    <a:pt x="4331" y="1641"/>
                    <a:pt x="4201" y="1858"/>
                    <a:pt x="3999" y="1978"/>
                  </a:cubicBezTo>
                  <a:cubicBezTo>
                    <a:pt x="3936" y="2012"/>
                    <a:pt x="3898" y="2079"/>
                    <a:pt x="3898" y="2151"/>
                  </a:cubicBezTo>
                  <a:lnTo>
                    <a:pt x="3898" y="2382"/>
                  </a:lnTo>
                  <a:lnTo>
                    <a:pt x="3436" y="2382"/>
                  </a:lnTo>
                  <a:lnTo>
                    <a:pt x="3436" y="2151"/>
                  </a:lnTo>
                  <a:cubicBezTo>
                    <a:pt x="3436" y="2079"/>
                    <a:pt x="3397" y="2012"/>
                    <a:pt x="3335" y="1978"/>
                  </a:cubicBezTo>
                  <a:cubicBezTo>
                    <a:pt x="3128" y="1858"/>
                    <a:pt x="3003" y="1641"/>
                    <a:pt x="3003" y="1405"/>
                  </a:cubicBezTo>
                  <a:lnTo>
                    <a:pt x="3003" y="857"/>
                  </a:lnTo>
                  <a:cubicBezTo>
                    <a:pt x="3003" y="607"/>
                    <a:pt x="3205" y="409"/>
                    <a:pt x="3450" y="409"/>
                  </a:cubicBezTo>
                  <a:close/>
                  <a:moveTo>
                    <a:pt x="7781" y="409"/>
                  </a:moveTo>
                  <a:cubicBezTo>
                    <a:pt x="8026" y="409"/>
                    <a:pt x="8228" y="607"/>
                    <a:pt x="8228" y="857"/>
                  </a:cubicBezTo>
                  <a:lnTo>
                    <a:pt x="8228" y="1405"/>
                  </a:lnTo>
                  <a:cubicBezTo>
                    <a:pt x="8228" y="1641"/>
                    <a:pt x="8098" y="1858"/>
                    <a:pt x="7896" y="1978"/>
                  </a:cubicBezTo>
                  <a:cubicBezTo>
                    <a:pt x="7834" y="2012"/>
                    <a:pt x="7795" y="2079"/>
                    <a:pt x="7795" y="2151"/>
                  </a:cubicBezTo>
                  <a:lnTo>
                    <a:pt x="7795" y="2382"/>
                  </a:lnTo>
                  <a:lnTo>
                    <a:pt x="7333" y="2382"/>
                  </a:lnTo>
                  <a:lnTo>
                    <a:pt x="7333" y="2151"/>
                  </a:lnTo>
                  <a:cubicBezTo>
                    <a:pt x="7333" y="2079"/>
                    <a:pt x="7295" y="2012"/>
                    <a:pt x="7232" y="1978"/>
                  </a:cubicBezTo>
                  <a:cubicBezTo>
                    <a:pt x="7025" y="1858"/>
                    <a:pt x="6900" y="1641"/>
                    <a:pt x="6900" y="1405"/>
                  </a:cubicBezTo>
                  <a:lnTo>
                    <a:pt x="6900" y="857"/>
                  </a:lnTo>
                  <a:cubicBezTo>
                    <a:pt x="6900" y="607"/>
                    <a:pt x="7102" y="409"/>
                    <a:pt x="7348" y="409"/>
                  </a:cubicBezTo>
                  <a:close/>
                  <a:moveTo>
                    <a:pt x="1934" y="2575"/>
                  </a:moveTo>
                  <a:cubicBezTo>
                    <a:pt x="2180" y="2575"/>
                    <a:pt x="2377" y="2772"/>
                    <a:pt x="2382" y="3022"/>
                  </a:cubicBezTo>
                  <a:lnTo>
                    <a:pt x="2382" y="3571"/>
                  </a:lnTo>
                  <a:cubicBezTo>
                    <a:pt x="2382" y="3806"/>
                    <a:pt x="2257" y="4023"/>
                    <a:pt x="2050" y="4143"/>
                  </a:cubicBezTo>
                  <a:cubicBezTo>
                    <a:pt x="1987" y="4177"/>
                    <a:pt x="1949" y="4244"/>
                    <a:pt x="1949" y="4316"/>
                  </a:cubicBezTo>
                  <a:lnTo>
                    <a:pt x="1949" y="4547"/>
                  </a:lnTo>
                  <a:lnTo>
                    <a:pt x="1487" y="4547"/>
                  </a:lnTo>
                  <a:lnTo>
                    <a:pt x="1487" y="4316"/>
                  </a:lnTo>
                  <a:cubicBezTo>
                    <a:pt x="1487" y="4244"/>
                    <a:pt x="1448" y="4177"/>
                    <a:pt x="1386" y="4143"/>
                  </a:cubicBezTo>
                  <a:cubicBezTo>
                    <a:pt x="1184" y="4023"/>
                    <a:pt x="1054" y="3806"/>
                    <a:pt x="1054" y="3571"/>
                  </a:cubicBezTo>
                  <a:lnTo>
                    <a:pt x="1054" y="3022"/>
                  </a:lnTo>
                  <a:cubicBezTo>
                    <a:pt x="1054" y="2777"/>
                    <a:pt x="1256" y="2575"/>
                    <a:pt x="1501" y="2575"/>
                  </a:cubicBezTo>
                  <a:close/>
                  <a:moveTo>
                    <a:pt x="5832" y="2575"/>
                  </a:moveTo>
                  <a:cubicBezTo>
                    <a:pt x="6077" y="2575"/>
                    <a:pt x="6279" y="2772"/>
                    <a:pt x="6279" y="3022"/>
                  </a:cubicBezTo>
                  <a:lnTo>
                    <a:pt x="6279" y="3571"/>
                  </a:lnTo>
                  <a:cubicBezTo>
                    <a:pt x="6279" y="3806"/>
                    <a:pt x="6154" y="4023"/>
                    <a:pt x="5947" y="4143"/>
                  </a:cubicBezTo>
                  <a:cubicBezTo>
                    <a:pt x="5885" y="4177"/>
                    <a:pt x="5846" y="4244"/>
                    <a:pt x="5846" y="4316"/>
                  </a:cubicBezTo>
                  <a:lnTo>
                    <a:pt x="5846" y="4547"/>
                  </a:lnTo>
                  <a:lnTo>
                    <a:pt x="5389" y="4547"/>
                  </a:lnTo>
                  <a:lnTo>
                    <a:pt x="5389" y="4316"/>
                  </a:lnTo>
                  <a:cubicBezTo>
                    <a:pt x="5389" y="4244"/>
                    <a:pt x="5351" y="4177"/>
                    <a:pt x="5288" y="4143"/>
                  </a:cubicBezTo>
                  <a:cubicBezTo>
                    <a:pt x="5081" y="4023"/>
                    <a:pt x="4956" y="3806"/>
                    <a:pt x="4956" y="3571"/>
                  </a:cubicBezTo>
                  <a:lnTo>
                    <a:pt x="4956" y="3022"/>
                  </a:lnTo>
                  <a:cubicBezTo>
                    <a:pt x="4956" y="2777"/>
                    <a:pt x="5153" y="2575"/>
                    <a:pt x="5399" y="2575"/>
                  </a:cubicBezTo>
                  <a:close/>
                  <a:moveTo>
                    <a:pt x="9729" y="2575"/>
                  </a:moveTo>
                  <a:cubicBezTo>
                    <a:pt x="9975" y="2575"/>
                    <a:pt x="10177" y="2772"/>
                    <a:pt x="10177" y="3022"/>
                  </a:cubicBezTo>
                  <a:lnTo>
                    <a:pt x="10177" y="3571"/>
                  </a:lnTo>
                  <a:cubicBezTo>
                    <a:pt x="10177" y="3806"/>
                    <a:pt x="10052" y="4028"/>
                    <a:pt x="9845" y="4143"/>
                  </a:cubicBezTo>
                  <a:cubicBezTo>
                    <a:pt x="9782" y="4177"/>
                    <a:pt x="9744" y="4244"/>
                    <a:pt x="9744" y="4316"/>
                  </a:cubicBezTo>
                  <a:lnTo>
                    <a:pt x="9744" y="4547"/>
                  </a:lnTo>
                  <a:lnTo>
                    <a:pt x="9282" y="4547"/>
                  </a:lnTo>
                  <a:lnTo>
                    <a:pt x="9282" y="4316"/>
                  </a:lnTo>
                  <a:cubicBezTo>
                    <a:pt x="9282" y="4244"/>
                    <a:pt x="9243" y="4177"/>
                    <a:pt x="9181" y="4143"/>
                  </a:cubicBezTo>
                  <a:cubicBezTo>
                    <a:pt x="8979" y="4028"/>
                    <a:pt x="8849" y="3806"/>
                    <a:pt x="8849" y="3571"/>
                  </a:cubicBezTo>
                  <a:lnTo>
                    <a:pt x="8849" y="3022"/>
                  </a:lnTo>
                  <a:cubicBezTo>
                    <a:pt x="8849" y="2777"/>
                    <a:pt x="9051" y="2575"/>
                    <a:pt x="9296" y="2575"/>
                  </a:cubicBezTo>
                  <a:close/>
                  <a:moveTo>
                    <a:pt x="3450" y="0"/>
                  </a:moveTo>
                  <a:cubicBezTo>
                    <a:pt x="2983" y="5"/>
                    <a:pt x="2603" y="385"/>
                    <a:pt x="2603" y="857"/>
                  </a:cubicBezTo>
                  <a:lnTo>
                    <a:pt x="2603" y="1405"/>
                  </a:lnTo>
                  <a:cubicBezTo>
                    <a:pt x="2603" y="1742"/>
                    <a:pt x="2762" y="2060"/>
                    <a:pt x="3036" y="2257"/>
                  </a:cubicBezTo>
                  <a:lnTo>
                    <a:pt x="3036" y="2445"/>
                  </a:lnTo>
                  <a:lnTo>
                    <a:pt x="2675" y="2589"/>
                  </a:lnTo>
                  <a:cubicBezTo>
                    <a:pt x="2637" y="2526"/>
                    <a:pt x="2594" y="2469"/>
                    <a:pt x="2541" y="2416"/>
                  </a:cubicBezTo>
                  <a:cubicBezTo>
                    <a:pt x="2382" y="2257"/>
                    <a:pt x="2165" y="2166"/>
                    <a:pt x="1939" y="2166"/>
                  </a:cubicBezTo>
                  <a:lnTo>
                    <a:pt x="1501" y="2166"/>
                  </a:lnTo>
                  <a:cubicBezTo>
                    <a:pt x="1035" y="2170"/>
                    <a:pt x="654" y="2550"/>
                    <a:pt x="654" y="3022"/>
                  </a:cubicBezTo>
                  <a:lnTo>
                    <a:pt x="654" y="3571"/>
                  </a:lnTo>
                  <a:cubicBezTo>
                    <a:pt x="654" y="3907"/>
                    <a:pt x="813" y="4225"/>
                    <a:pt x="1087" y="4422"/>
                  </a:cubicBezTo>
                  <a:lnTo>
                    <a:pt x="1087" y="4610"/>
                  </a:lnTo>
                  <a:lnTo>
                    <a:pt x="539" y="4831"/>
                  </a:lnTo>
                  <a:cubicBezTo>
                    <a:pt x="217" y="4956"/>
                    <a:pt x="0" y="5274"/>
                    <a:pt x="5" y="5620"/>
                  </a:cubicBezTo>
                  <a:lnTo>
                    <a:pt x="5" y="6915"/>
                  </a:lnTo>
                  <a:cubicBezTo>
                    <a:pt x="5" y="7049"/>
                    <a:pt x="106" y="7117"/>
                    <a:pt x="207" y="7117"/>
                  </a:cubicBezTo>
                  <a:cubicBezTo>
                    <a:pt x="308" y="7117"/>
                    <a:pt x="409" y="7049"/>
                    <a:pt x="409" y="6915"/>
                  </a:cubicBezTo>
                  <a:lnTo>
                    <a:pt x="409" y="5625"/>
                  </a:lnTo>
                  <a:cubicBezTo>
                    <a:pt x="409" y="5442"/>
                    <a:pt x="520" y="5279"/>
                    <a:pt x="688" y="5207"/>
                  </a:cubicBezTo>
                  <a:lnTo>
                    <a:pt x="1328" y="4952"/>
                  </a:lnTo>
                  <a:lnTo>
                    <a:pt x="2117" y="4952"/>
                  </a:lnTo>
                  <a:lnTo>
                    <a:pt x="2752" y="5207"/>
                  </a:lnTo>
                  <a:cubicBezTo>
                    <a:pt x="2926" y="5279"/>
                    <a:pt x="3036" y="5442"/>
                    <a:pt x="3036" y="5625"/>
                  </a:cubicBezTo>
                  <a:lnTo>
                    <a:pt x="3036" y="6915"/>
                  </a:lnTo>
                  <a:cubicBezTo>
                    <a:pt x="3036" y="7052"/>
                    <a:pt x="3137" y="7120"/>
                    <a:pt x="3238" y="7120"/>
                  </a:cubicBezTo>
                  <a:cubicBezTo>
                    <a:pt x="3339" y="7120"/>
                    <a:pt x="3440" y="7052"/>
                    <a:pt x="3440" y="6915"/>
                  </a:cubicBezTo>
                  <a:lnTo>
                    <a:pt x="3440" y="5625"/>
                  </a:lnTo>
                  <a:cubicBezTo>
                    <a:pt x="3440" y="5274"/>
                    <a:pt x="3229" y="4961"/>
                    <a:pt x="2901" y="4831"/>
                  </a:cubicBezTo>
                  <a:lnTo>
                    <a:pt x="2358" y="4615"/>
                  </a:lnTo>
                  <a:lnTo>
                    <a:pt x="2358" y="4427"/>
                  </a:lnTo>
                  <a:cubicBezTo>
                    <a:pt x="2627" y="4225"/>
                    <a:pt x="2791" y="3907"/>
                    <a:pt x="2791" y="3571"/>
                  </a:cubicBezTo>
                  <a:lnTo>
                    <a:pt x="2791" y="3022"/>
                  </a:lnTo>
                  <a:lnTo>
                    <a:pt x="2791" y="2979"/>
                  </a:lnTo>
                  <a:lnTo>
                    <a:pt x="3277" y="2786"/>
                  </a:lnTo>
                  <a:lnTo>
                    <a:pt x="4066" y="2786"/>
                  </a:lnTo>
                  <a:lnTo>
                    <a:pt x="4552" y="2979"/>
                  </a:lnTo>
                  <a:lnTo>
                    <a:pt x="4552" y="3022"/>
                  </a:lnTo>
                  <a:lnTo>
                    <a:pt x="4552" y="3571"/>
                  </a:lnTo>
                  <a:cubicBezTo>
                    <a:pt x="4552" y="3907"/>
                    <a:pt x="4716" y="4225"/>
                    <a:pt x="4985" y="4427"/>
                  </a:cubicBezTo>
                  <a:lnTo>
                    <a:pt x="4985" y="4615"/>
                  </a:lnTo>
                  <a:lnTo>
                    <a:pt x="4436" y="4831"/>
                  </a:lnTo>
                  <a:cubicBezTo>
                    <a:pt x="4114" y="4961"/>
                    <a:pt x="3902" y="5274"/>
                    <a:pt x="3902" y="5620"/>
                  </a:cubicBezTo>
                  <a:lnTo>
                    <a:pt x="3902" y="6915"/>
                  </a:lnTo>
                  <a:cubicBezTo>
                    <a:pt x="3902" y="7049"/>
                    <a:pt x="4003" y="7117"/>
                    <a:pt x="4104" y="7117"/>
                  </a:cubicBezTo>
                  <a:cubicBezTo>
                    <a:pt x="4205" y="7117"/>
                    <a:pt x="4307" y="7049"/>
                    <a:pt x="4307" y="6915"/>
                  </a:cubicBezTo>
                  <a:lnTo>
                    <a:pt x="4307" y="5625"/>
                  </a:lnTo>
                  <a:cubicBezTo>
                    <a:pt x="4307" y="5442"/>
                    <a:pt x="4417" y="5279"/>
                    <a:pt x="4590" y="5207"/>
                  </a:cubicBezTo>
                  <a:lnTo>
                    <a:pt x="5226" y="4952"/>
                  </a:lnTo>
                  <a:lnTo>
                    <a:pt x="6015" y="4952"/>
                  </a:lnTo>
                  <a:lnTo>
                    <a:pt x="6655" y="5207"/>
                  </a:lnTo>
                  <a:cubicBezTo>
                    <a:pt x="6823" y="5279"/>
                    <a:pt x="6934" y="5442"/>
                    <a:pt x="6934" y="5625"/>
                  </a:cubicBezTo>
                  <a:lnTo>
                    <a:pt x="6934" y="6915"/>
                  </a:lnTo>
                  <a:cubicBezTo>
                    <a:pt x="6934" y="7052"/>
                    <a:pt x="7035" y="7120"/>
                    <a:pt x="7136" y="7120"/>
                  </a:cubicBezTo>
                  <a:cubicBezTo>
                    <a:pt x="7237" y="7120"/>
                    <a:pt x="7338" y="7052"/>
                    <a:pt x="7338" y="6915"/>
                  </a:cubicBezTo>
                  <a:lnTo>
                    <a:pt x="7338" y="5625"/>
                  </a:lnTo>
                  <a:cubicBezTo>
                    <a:pt x="7343" y="5274"/>
                    <a:pt x="7126" y="4961"/>
                    <a:pt x="6804" y="4831"/>
                  </a:cubicBezTo>
                  <a:lnTo>
                    <a:pt x="6255" y="4615"/>
                  </a:lnTo>
                  <a:lnTo>
                    <a:pt x="6255" y="4427"/>
                  </a:lnTo>
                  <a:cubicBezTo>
                    <a:pt x="6530" y="4225"/>
                    <a:pt x="6688" y="3907"/>
                    <a:pt x="6688" y="3571"/>
                  </a:cubicBezTo>
                  <a:lnTo>
                    <a:pt x="6688" y="3022"/>
                  </a:lnTo>
                  <a:lnTo>
                    <a:pt x="6688" y="2979"/>
                  </a:lnTo>
                  <a:lnTo>
                    <a:pt x="7179" y="2786"/>
                  </a:lnTo>
                  <a:lnTo>
                    <a:pt x="7963" y="2786"/>
                  </a:lnTo>
                  <a:lnTo>
                    <a:pt x="8454" y="2979"/>
                  </a:lnTo>
                  <a:lnTo>
                    <a:pt x="8454" y="3022"/>
                  </a:lnTo>
                  <a:lnTo>
                    <a:pt x="8454" y="3571"/>
                  </a:lnTo>
                  <a:cubicBezTo>
                    <a:pt x="8454" y="3907"/>
                    <a:pt x="8613" y="4225"/>
                    <a:pt x="8887" y="4427"/>
                  </a:cubicBezTo>
                  <a:lnTo>
                    <a:pt x="8887" y="4615"/>
                  </a:lnTo>
                  <a:lnTo>
                    <a:pt x="8339" y="4831"/>
                  </a:lnTo>
                  <a:cubicBezTo>
                    <a:pt x="8016" y="4961"/>
                    <a:pt x="7800" y="5274"/>
                    <a:pt x="7805" y="5620"/>
                  </a:cubicBezTo>
                  <a:lnTo>
                    <a:pt x="7805" y="6915"/>
                  </a:lnTo>
                  <a:cubicBezTo>
                    <a:pt x="7805" y="7049"/>
                    <a:pt x="7906" y="7117"/>
                    <a:pt x="8007" y="7117"/>
                  </a:cubicBezTo>
                  <a:cubicBezTo>
                    <a:pt x="8108" y="7117"/>
                    <a:pt x="8209" y="7049"/>
                    <a:pt x="8209" y="6915"/>
                  </a:cubicBezTo>
                  <a:lnTo>
                    <a:pt x="8209" y="5625"/>
                  </a:lnTo>
                  <a:cubicBezTo>
                    <a:pt x="8209" y="5442"/>
                    <a:pt x="8320" y="5279"/>
                    <a:pt x="8488" y="5207"/>
                  </a:cubicBezTo>
                  <a:lnTo>
                    <a:pt x="9128" y="4952"/>
                  </a:lnTo>
                  <a:lnTo>
                    <a:pt x="9917" y="4952"/>
                  </a:lnTo>
                  <a:lnTo>
                    <a:pt x="10552" y="5207"/>
                  </a:lnTo>
                  <a:cubicBezTo>
                    <a:pt x="10725" y="5279"/>
                    <a:pt x="10836" y="5442"/>
                    <a:pt x="10836" y="5625"/>
                  </a:cubicBezTo>
                  <a:lnTo>
                    <a:pt x="10836" y="6915"/>
                  </a:lnTo>
                  <a:cubicBezTo>
                    <a:pt x="10836" y="7052"/>
                    <a:pt x="10937" y="7120"/>
                    <a:pt x="11038" y="7120"/>
                  </a:cubicBezTo>
                  <a:cubicBezTo>
                    <a:pt x="11139" y="7120"/>
                    <a:pt x="11240" y="7052"/>
                    <a:pt x="11240" y="6915"/>
                  </a:cubicBezTo>
                  <a:lnTo>
                    <a:pt x="11240" y="5625"/>
                  </a:lnTo>
                  <a:cubicBezTo>
                    <a:pt x="11240" y="5274"/>
                    <a:pt x="11024" y="4956"/>
                    <a:pt x="10697" y="4831"/>
                  </a:cubicBezTo>
                  <a:lnTo>
                    <a:pt x="10148" y="4615"/>
                  </a:lnTo>
                  <a:lnTo>
                    <a:pt x="10148" y="4427"/>
                  </a:lnTo>
                  <a:cubicBezTo>
                    <a:pt x="10417" y="4225"/>
                    <a:pt x="10581" y="3907"/>
                    <a:pt x="10581" y="3571"/>
                  </a:cubicBezTo>
                  <a:lnTo>
                    <a:pt x="10581" y="3022"/>
                  </a:lnTo>
                  <a:cubicBezTo>
                    <a:pt x="10581" y="2550"/>
                    <a:pt x="10201" y="2166"/>
                    <a:pt x="9729" y="2166"/>
                  </a:cubicBezTo>
                  <a:lnTo>
                    <a:pt x="9291" y="2166"/>
                  </a:lnTo>
                  <a:cubicBezTo>
                    <a:pt x="8993" y="2170"/>
                    <a:pt x="8714" y="2329"/>
                    <a:pt x="8565" y="2589"/>
                  </a:cubicBezTo>
                  <a:lnTo>
                    <a:pt x="8204" y="2445"/>
                  </a:lnTo>
                  <a:lnTo>
                    <a:pt x="8204" y="2257"/>
                  </a:lnTo>
                  <a:cubicBezTo>
                    <a:pt x="8473" y="2055"/>
                    <a:pt x="8632" y="1737"/>
                    <a:pt x="8632" y="1400"/>
                  </a:cubicBezTo>
                  <a:lnTo>
                    <a:pt x="8632" y="857"/>
                  </a:lnTo>
                  <a:cubicBezTo>
                    <a:pt x="8632" y="385"/>
                    <a:pt x="8252" y="0"/>
                    <a:pt x="7781" y="0"/>
                  </a:cubicBezTo>
                  <a:lnTo>
                    <a:pt x="7348" y="0"/>
                  </a:lnTo>
                  <a:cubicBezTo>
                    <a:pt x="6876" y="5"/>
                    <a:pt x="6496" y="385"/>
                    <a:pt x="6496" y="857"/>
                  </a:cubicBezTo>
                  <a:lnTo>
                    <a:pt x="6496" y="1405"/>
                  </a:lnTo>
                  <a:cubicBezTo>
                    <a:pt x="6501" y="1742"/>
                    <a:pt x="6659" y="2060"/>
                    <a:pt x="6929" y="2257"/>
                  </a:cubicBezTo>
                  <a:lnTo>
                    <a:pt x="6929" y="2445"/>
                  </a:lnTo>
                  <a:lnTo>
                    <a:pt x="6568" y="2589"/>
                  </a:lnTo>
                  <a:cubicBezTo>
                    <a:pt x="6534" y="2526"/>
                    <a:pt x="6486" y="2469"/>
                    <a:pt x="6433" y="2416"/>
                  </a:cubicBezTo>
                  <a:cubicBezTo>
                    <a:pt x="6275" y="2257"/>
                    <a:pt x="6058" y="2166"/>
                    <a:pt x="5832" y="2166"/>
                  </a:cubicBezTo>
                  <a:lnTo>
                    <a:pt x="5399" y="2166"/>
                  </a:lnTo>
                  <a:cubicBezTo>
                    <a:pt x="5096" y="2170"/>
                    <a:pt x="4821" y="2329"/>
                    <a:pt x="4667" y="2589"/>
                  </a:cubicBezTo>
                  <a:lnTo>
                    <a:pt x="4307" y="2445"/>
                  </a:lnTo>
                  <a:lnTo>
                    <a:pt x="4307" y="2257"/>
                  </a:lnTo>
                  <a:cubicBezTo>
                    <a:pt x="4576" y="2055"/>
                    <a:pt x="4740" y="1737"/>
                    <a:pt x="4740" y="1400"/>
                  </a:cubicBezTo>
                  <a:lnTo>
                    <a:pt x="4740" y="857"/>
                  </a:lnTo>
                  <a:cubicBezTo>
                    <a:pt x="4740" y="385"/>
                    <a:pt x="4359" y="0"/>
                    <a:pt x="388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0"/>
            <p:cNvSpPr/>
            <p:nvPr/>
          </p:nvSpPr>
          <p:spPr>
            <a:xfrm>
              <a:off x="5900209" y="2907636"/>
              <a:ext cx="126469" cy="169744"/>
            </a:xfrm>
            <a:custGeom>
              <a:rect b="b" l="l" r="r" t="t"/>
              <a:pathLst>
                <a:path extrusionOk="0" h="6472" w="4822">
                  <a:moveTo>
                    <a:pt x="2628" y="410"/>
                  </a:moveTo>
                  <a:cubicBezTo>
                    <a:pt x="2873" y="410"/>
                    <a:pt x="3075" y="607"/>
                    <a:pt x="3075" y="857"/>
                  </a:cubicBezTo>
                  <a:lnTo>
                    <a:pt x="3075" y="1290"/>
                  </a:lnTo>
                  <a:cubicBezTo>
                    <a:pt x="3075" y="1656"/>
                    <a:pt x="2777" y="1950"/>
                    <a:pt x="2411" y="1950"/>
                  </a:cubicBezTo>
                  <a:cubicBezTo>
                    <a:pt x="2046" y="1950"/>
                    <a:pt x="1747" y="1656"/>
                    <a:pt x="1747" y="1290"/>
                  </a:cubicBezTo>
                  <a:lnTo>
                    <a:pt x="1747" y="857"/>
                  </a:lnTo>
                  <a:cubicBezTo>
                    <a:pt x="1747" y="607"/>
                    <a:pt x="1949" y="410"/>
                    <a:pt x="2195" y="410"/>
                  </a:cubicBezTo>
                  <a:close/>
                  <a:moveTo>
                    <a:pt x="2642" y="2335"/>
                  </a:moveTo>
                  <a:lnTo>
                    <a:pt x="2642" y="2455"/>
                  </a:lnTo>
                  <a:cubicBezTo>
                    <a:pt x="2642" y="2527"/>
                    <a:pt x="2662" y="2599"/>
                    <a:pt x="2695" y="2662"/>
                  </a:cubicBezTo>
                  <a:lnTo>
                    <a:pt x="2421" y="2941"/>
                  </a:lnTo>
                  <a:cubicBezTo>
                    <a:pt x="2419" y="2943"/>
                    <a:pt x="2415" y="2945"/>
                    <a:pt x="2411" y="2945"/>
                  </a:cubicBezTo>
                  <a:cubicBezTo>
                    <a:pt x="2408" y="2945"/>
                    <a:pt x="2404" y="2943"/>
                    <a:pt x="2402" y="2941"/>
                  </a:cubicBezTo>
                  <a:lnTo>
                    <a:pt x="2123" y="2662"/>
                  </a:lnTo>
                  <a:cubicBezTo>
                    <a:pt x="2161" y="2599"/>
                    <a:pt x="2180" y="2527"/>
                    <a:pt x="2185" y="2455"/>
                  </a:cubicBezTo>
                  <a:lnTo>
                    <a:pt x="2185" y="2335"/>
                  </a:lnTo>
                  <a:cubicBezTo>
                    <a:pt x="2257" y="2349"/>
                    <a:pt x="2334" y="2359"/>
                    <a:pt x="2411" y="2359"/>
                  </a:cubicBezTo>
                  <a:cubicBezTo>
                    <a:pt x="2488" y="2359"/>
                    <a:pt x="2565" y="2349"/>
                    <a:pt x="2642" y="2335"/>
                  </a:cubicBezTo>
                  <a:close/>
                  <a:moveTo>
                    <a:pt x="3027" y="2907"/>
                  </a:moveTo>
                  <a:lnTo>
                    <a:pt x="3378" y="3085"/>
                  </a:lnTo>
                  <a:cubicBezTo>
                    <a:pt x="3460" y="3124"/>
                    <a:pt x="3508" y="3201"/>
                    <a:pt x="3508" y="3292"/>
                  </a:cubicBezTo>
                  <a:lnTo>
                    <a:pt x="3508" y="3687"/>
                  </a:lnTo>
                  <a:lnTo>
                    <a:pt x="1314" y="3687"/>
                  </a:lnTo>
                  <a:lnTo>
                    <a:pt x="1314" y="3292"/>
                  </a:lnTo>
                  <a:cubicBezTo>
                    <a:pt x="1314" y="3201"/>
                    <a:pt x="1362" y="3124"/>
                    <a:pt x="1439" y="3085"/>
                  </a:cubicBezTo>
                  <a:lnTo>
                    <a:pt x="1795" y="2907"/>
                  </a:lnTo>
                  <a:lnTo>
                    <a:pt x="2113" y="3230"/>
                  </a:lnTo>
                  <a:cubicBezTo>
                    <a:pt x="2195" y="3311"/>
                    <a:pt x="2302" y="3352"/>
                    <a:pt x="2409" y="3352"/>
                  </a:cubicBezTo>
                  <a:cubicBezTo>
                    <a:pt x="2516" y="3352"/>
                    <a:pt x="2623" y="3311"/>
                    <a:pt x="2705" y="3230"/>
                  </a:cubicBezTo>
                  <a:lnTo>
                    <a:pt x="3027" y="2907"/>
                  </a:lnTo>
                  <a:close/>
                  <a:moveTo>
                    <a:pt x="4249" y="4091"/>
                  </a:moveTo>
                  <a:lnTo>
                    <a:pt x="4018" y="4553"/>
                  </a:lnTo>
                  <a:lnTo>
                    <a:pt x="804" y="4553"/>
                  </a:lnTo>
                  <a:lnTo>
                    <a:pt x="573" y="4091"/>
                  </a:lnTo>
                  <a:close/>
                  <a:moveTo>
                    <a:pt x="2195" y="1"/>
                  </a:moveTo>
                  <a:cubicBezTo>
                    <a:pt x="1723" y="1"/>
                    <a:pt x="1338" y="381"/>
                    <a:pt x="1343" y="857"/>
                  </a:cubicBezTo>
                  <a:lnTo>
                    <a:pt x="1343" y="1290"/>
                  </a:lnTo>
                  <a:cubicBezTo>
                    <a:pt x="1343" y="1627"/>
                    <a:pt x="1502" y="1945"/>
                    <a:pt x="1776" y="2147"/>
                  </a:cubicBezTo>
                  <a:lnTo>
                    <a:pt x="1776" y="2157"/>
                  </a:lnTo>
                  <a:lnTo>
                    <a:pt x="1776" y="2455"/>
                  </a:lnTo>
                  <a:cubicBezTo>
                    <a:pt x="1776" y="2460"/>
                    <a:pt x="1771" y="2465"/>
                    <a:pt x="1767" y="2469"/>
                  </a:cubicBezTo>
                  <a:lnTo>
                    <a:pt x="1261" y="2720"/>
                  </a:lnTo>
                  <a:cubicBezTo>
                    <a:pt x="1045" y="2825"/>
                    <a:pt x="905" y="3047"/>
                    <a:pt x="910" y="3287"/>
                  </a:cubicBezTo>
                  <a:lnTo>
                    <a:pt x="910" y="3687"/>
                  </a:lnTo>
                  <a:lnTo>
                    <a:pt x="246" y="3687"/>
                  </a:lnTo>
                  <a:cubicBezTo>
                    <a:pt x="97" y="3687"/>
                    <a:pt x="1" y="3845"/>
                    <a:pt x="68" y="3980"/>
                  </a:cubicBezTo>
                  <a:lnTo>
                    <a:pt x="501" y="4842"/>
                  </a:lnTo>
                  <a:cubicBezTo>
                    <a:pt x="535" y="4909"/>
                    <a:pt x="602" y="4952"/>
                    <a:pt x="679" y="4957"/>
                  </a:cubicBezTo>
                  <a:lnTo>
                    <a:pt x="910" y="4957"/>
                  </a:lnTo>
                  <a:lnTo>
                    <a:pt x="910" y="6266"/>
                  </a:lnTo>
                  <a:cubicBezTo>
                    <a:pt x="910" y="6403"/>
                    <a:pt x="1011" y="6471"/>
                    <a:pt x="1112" y="6471"/>
                  </a:cubicBezTo>
                  <a:cubicBezTo>
                    <a:pt x="1213" y="6471"/>
                    <a:pt x="1314" y="6403"/>
                    <a:pt x="1314" y="6266"/>
                  </a:cubicBezTo>
                  <a:lnTo>
                    <a:pt x="1314" y="4957"/>
                  </a:lnTo>
                  <a:lnTo>
                    <a:pt x="3508" y="4957"/>
                  </a:lnTo>
                  <a:lnTo>
                    <a:pt x="3508" y="6266"/>
                  </a:lnTo>
                  <a:cubicBezTo>
                    <a:pt x="3508" y="6403"/>
                    <a:pt x="3609" y="6471"/>
                    <a:pt x="3710" y="6471"/>
                  </a:cubicBezTo>
                  <a:cubicBezTo>
                    <a:pt x="3812" y="6471"/>
                    <a:pt x="3913" y="6403"/>
                    <a:pt x="3913" y="6266"/>
                  </a:cubicBezTo>
                  <a:lnTo>
                    <a:pt x="3913" y="4957"/>
                  </a:lnTo>
                  <a:lnTo>
                    <a:pt x="4144" y="4957"/>
                  </a:lnTo>
                  <a:cubicBezTo>
                    <a:pt x="4221" y="4952"/>
                    <a:pt x="4288" y="4909"/>
                    <a:pt x="4322" y="4842"/>
                  </a:cubicBezTo>
                  <a:lnTo>
                    <a:pt x="4755" y="3975"/>
                  </a:lnTo>
                  <a:cubicBezTo>
                    <a:pt x="4822" y="3841"/>
                    <a:pt x="4726" y="3687"/>
                    <a:pt x="4577" y="3682"/>
                  </a:cubicBezTo>
                  <a:lnTo>
                    <a:pt x="3913" y="3682"/>
                  </a:lnTo>
                  <a:lnTo>
                    <a:pt x="3913" y="3287"/>
                  </a:lnTo>
                  <a:cubicBezTo>
                    <a:pt x="3913" y="3047"/>
                    <a:pt x="3778" y="2825"/>
                    <a:pt x="3561" y="2720"/>
                  </a:cubicBezTo>
                  <a:lnTo>
                    <a:pt x="3056" y="2465"/>
                  </a:lnTo>
                  <a:cubicBezTo>
                    <a:pt x="3051" y="2465"/>
                    <a:pt x="3046" y="2460"/>
                    <a:pt x="3046" y="2455"/>
                  </a:cubicBezTo>
                  <a:lnTo>
                    <a:pt x="3046" y="2152"/>
                  </a:lnTo>
                  <a:lnTo>
                    <a:pt x="3046" y="2147"/>
                  </a:lnTo>
                  <a:cubicBezTo>
                    <a:pt x="3321" y="1945"/>
                    <a:pt x="3480" y="1627"/>
                    <a:pt x="3480" y="1286"/>
                  </a:cubicBezTo>
                  <a:lnTo>
                    <a:pt x="3480" y="853"/>
                  </a:lnTo>
                  <a:cubicBezTo>
                    <a:pt x="3480" y="381"/>
                    <a:pt x="3099" y="1"/>
                    <a:pt x="262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0"/>
            <p:cNvSpPr/>
            <p:nvPr/>
          </p:nvSpPr>
          <p:spPr>
            <a:xfrm>
              <a:off x="5945006" y="3049631"/>
              <a:ext cx="36876" cy="10753"/>
            </a:xfrm>
            <a:custGeom>
              <a:rect b="b" l="l" r="r" t="t"/>
              <a:pathLst>
                <a:path extrusionOk="0" h="410" w="1406">
                  <a:moveTo>
                    <a:pt x="270" y="0"/>
                  </a:moveTo>
                  <a:cubicBezTo>
                    <a:pt x="1" y="0"/>
                    <a:pt x="1" y="409"/>
                    <a:pt x="270" y="409"/>
                  </a:cubicBezTo>
                  <a:lnTo>
                    <a:pt x="1136" y="409"/>
                  </a:lnTo>
                  <a:cubicBezTo>
                    <a:pt x="1406" y="409"/>
                    <a:pt x="1406" y="0"/>
                    <a:pt x="113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7" name="Google Shape;3327;p40"/>
          <p:cNvGrpSpPr/>
          <p:nvPr/>
        </p:nvGrpSpPr>
        <p:grpSpPr>
          <a:xfrm>
            <a:off x="6571009" y="1463696"/>
            <a:ext cx="347550" cy="324046"/>
            <a:chOff x="5712834" y="3812971"/>
            <a:chExt cx="347550" cy="324046"/>
          </a:xfrm>
        </p:grpSpPr>
        <p:sp>
          <p:nvSpPr>
            <p:cNvPr id="3328" name="Google Shape;3328;p40"/>
            <p:cNvSpPr/>
            <p:nvPr/>
          </p:nvSpPr>
          <p:spPr>
            <a:xfrm>
              <a:off x="5928795" y="3936988"/>
              <a:ext cx="75856" cy="75882"/>
            </a:xfrm>
            <a:custGeom>
              <a:rect b="b" l="l" r="r" t="t"/>
              <a:pathLst>
                <a:path extrusionOk="0" h="2896" w="2895">
                  <a:moveTo>
                    <a:pt x="1445" y="1"/>
                  </a:moveTo>
                  <a:cubicBezTo>
                    <a:pt x="648" y="1"/>
                    <a:pt x="0" y="649"/>
                    <a:pt x="0" y="1450"/>
                  </a:cubicBezTo>
                  <a:cubicBezTo>
                    <a:pt x="0" y="2247"/>
                    <a:pt x="648" y="2895"/>
                    <a:pt x="1445" y="2895"/>
                  </a:cubicBezTo>
                  <a:cubicBezTo>
                    <a:pt x="2247" y="2895"/>
                    <a:pt x="2895" y="2247"/>
                    <a:pt x="2895" y="1450"/>
                  </a:cubicBezTo>
                  <a:cubicBezTo>
                    <a:pt x="2895" y="649"/>
                    <a:pt x="2247" y="1"/>
                    <a:pt x="1445"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0"/>
            <p:cNvSpPr/>
            <p:nvPr/>
          </p:nvSpPr>
          <p:spPr>
            <a:xfrm>
              <a:off x="5924498" y="3966806"/>
              <a:ext cx="84424" cy="46064"/>
            </a:xfrm>
            <a:custGeom>
              <a:rect b="b" l="l" r="r" t="t"/>
              <a:pathLst>
                <a:path extrusionOk="0" h="1758" w="3222">
                  <a:moveTo>
                    <a:pt x="198" y="0"/>
                  </a:moveTo>
                  <a:lnTo>
                    <a:pt x="198" y="0"/>
                  </a:lnTo>
                  <a:cubicBezTo>
                    <a:pt x="1" y="903"/>
                    <a:pt x="687" y="1757"/>
                    <a:pt x="1609" y="1757"/>
                  </a:cubicBezTo>
                  <a:cubicBezTo>
                    <a:pt x="2536" y="1757"/>
                    <a:pt x="3222" y="903"/>
                    <a:pt x="3025" y="0"/>
                  </a:cubicBezTo>
                  <a:lnTo>
                    <a:pt x="3025" y="0"/>
                  </a:lnTo>
                  <a:cubicBezTo>
                    <a:pt x="2876" y="663"/>
                    <a:pt x="2291" y="1138"/>
                    <a:pt x="1614" y="1138"/>
                  </a:cubicBezTo>
                  <a:cubicBezTo>
                    <a:pt x="932" y="1138"/>
                    <a:pt x="347" y="663"/>
                    <a:pt x="198" y="0"/>
                  </a:cubicBezTo>
                  <a:close/>
                </a:path>
              </a:pathLst>
            </a:custGeom>
            <a:solidFill>
              <a:srgbClr val="B0C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0"/>
            <p:cNvSpPr/>
            <p:nvPr/>
          </p:nvSpPr>
          <p:spPr>
            <a:xfrm>
              <a:off x="5717865" y="3931721"/>
              <a:ext cx="81149" cy="86547"/>
            </a:xfrm>
            <a:custGeom>
              <a:rect b="b" l="l" r="r" t="t"/>
              <a:pathLst>
                <a:path extrusionOk="0" h="3303" w="3097">
                  <a:moveTo>
                    <a:pt x="826" y="0"/>
                  </a:moveTo>
                  <a:cubicBezTo>
                    <a:pt x="370" y="0"/>
                    <a:pt x="0" y="370"/>
                    <a:pt x="0" y="826"/>
                  </a:cubicBezTo>
                  <a:lnTo>
                    <a:pt x="0" y="2477"/>
                  </a:lnTo>
                  <a:cubicBezTo>
                    <a:pt x="0" y="2933"/>
                    <a:pt x="370" y="3303"/>
                    <a:pt x="826" y="3303"/>
                  </a:cubicBezTo>
                  <a:lnTo>
                    <a:pt x="3096" y="3303"/>
                  </a:lnTo>
                  <a:lnTo>
                    <a:pt x="3096" y="0"/>
                  </a:lnTo>
                  <a:close/>
                </a:path>
              </a:pathLst>
            </a:custGeom>
            <a:solidFill>
              <a:srgbClr val="D2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0"/>
            <p:cNvSpPr/>
            <p:nvPr/>
          </p:nvSpPr>
          <p:spPr>
            <a:xfrm>
              <a:off x="5717865" y="3932219"/>
              <a:ext cx="81149" cy="86049"/>
            </a:xfrm>
            <a:custGeom>
              <a:rect b="b" l="l" r="r" t="t"/>
              <a:pathLst>
                <a:path extrusionOk="0" h="3284" w="3097">
                  <a:moveTo>
                    <a:pt x="643" y="0"/>
                  </a:moveTo>
                  <a:lnTo>
                    <a:pt x="643" y="0"/>
                  </a:lnTo>
                  <a:cubicBezTo>
                    <a:pt x="264" y="87"/>
                    <a:pt x="0" y="418"/>
                    <a:pt x="0" y="807"/>
                  </a:cubicBezTo>
                  <a:lnTo>
                    <a:pt x="0" y="2458"/>
                  </a:lnTo>
                  <a:cubicBezTo>
                    <a:pt x="0" y="2914"/>
                    <a:pt x="370" y="3284"/>
                    <a:pt x="826" y="3284"/>
                  </a:cubicBezTo>
                  <a:lnTo>
                    <a:pt x="3096" y="3284"/>
                  </a:lnTo>
                  <a:lnTo>
                    <a:pt x="3096" y="2664"/>
                  </a:lnTo>
                  <a:lnTo>
                    <a:pt x="1032" y="2664"/>
                  </a:lnTo>
                  <a:cubicBezTo>
                    <a:pt x="807" y="2664"/>
                    <a:pt x="619" y="2477"/>
                    <a:pt x="619" y="2252"/>
                  </a:cubicBezTo>
                  <a:lnTo>
                    <a:pt x="619" y="183"/>
                  </a:lnTo>
                  <a:cubicBezTo>
                    <a:pt x="619" y="125"/>
                    <a:pt x="629" y="63"/>
                    <a:pt x="643" y="0"/>
                  </a:cubicBezTo>
                  <a:close/>
                </a:path>
              </a:pathLst>
            </a:custGeom>
            <a:solidFill>
              <a:srgbClr val="C4C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0"/>
            <p:cNvSpPr/>
            <p:nvPr/>
          </p:nvSpPr>
          <p:spPr>
            <a:xfrm>
              <a:off x="5798988" y="3839645"/>
              <a:ext cx="135231" cy="270436"/>
            </a:xfrm>
            <a:custGeom>
              <a:rect b="b" l="l" r="r" t="t"/>
              <a:pathLst>
                <a:path extrusionOk="0" h="10321" w="5161">
                  <a:moveTo>
                    <a:pt x="5161" y="0"/>
                  </a:moveTo>
                  <a:cubicBezTo>
                    <a:pt x="5161" y="0"/>
                    <a:pt x="3096" y="3509"/>
                    <a:pt x="0" y="3509"/>
                  </a:cubicBezTo>
                  <a:lnTo>
                    <a:pt x="0" y="6812"/>
                  </a:lnTo>
                  <a:cubicBezTo>
                    <a:pt x="3096" y="6812"/>
                    <a:pt x="5161" y="10321"/>
                    <a:pt x="5161" y="10321"/>
                  </a:cubicBezTo>
                  <a:lnTo>
                    <a:pt x="5161" y="0"/>
                  </a:lnTo>
                  <a:close/>
                </a:path>
              </a:pathLst>
            </a:custGeom>
            <a:solidFill>
              <a:srgbClr val="F6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0"/>
            <p:cNvSpPr/>
            <p:nvPr/>
          </p:nvSpPr>
          <p:spPr>
            <a:xfrm>
              <a:off x="5798988" y="4002022"/>
              <a:ext cx="135231" cy="108190"/>
            </a:xfrm>
            <a:custGeom>
              <a:rect b="b" l="l" r="r" t="t"/>
              <a:pathLst>
                <a:path extrusionOk="0" h="4129" w="5161">
                  <a:moveTo>
                    <a:pt x="0" y="0"/>
                  </a:moveTo>
                  <a:lnTo>
                    <a:pt x="0" y="620"/>
                  </a:lnTo>
                  <a:cubicBezTo>
                    <a:pt x="3096" y="620"/>
                    <a:pt x="5161" y="4129"/>
                    <a:pt x="5161" y="4129"/>
                  </a:cubicBezTo>
                  <a:lnTo>
                    <a:pt x="5161" y="2890"/>
                  </a:lnTo>
                  <a:cubicBezTo>
                    <a:pt x="5161" y="2890"/>
                    <a:pt x="3096" y="0"/>
                    <a:pt x="0" y="0"/>
                  </a:cubicBezTo>
                  <a:close/>
                </a:path>
              </a:pathLst>
            </a:custGeom>
            <a:solidFill>
              <a:srgbClr val="D1D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0"/>
            <p:cNvSpPr/>
            <p:nvPr/>
          </p:nvSpPr>
          <p:spPr>
            <a:xfrm>
              <a:off x="5934193" y="3818002"/>
              <a:ext cx="32491" cy="313854"/>
            </a:xfrm>
            <a:custGeom>
              <a:rect b="b" l="l" r="r" t="t"/>
              <a:pathLst>
                <a:path extrusionOk="0" h="11978" w="1240">
                  <a:moveTo>
                    <a:pt x="1" y="1"/>
                  </a:moveTo>
                  <a:lnTo>
                    <a:pt x="1" y="11977"/>
                  </a:lnTo>
                  <a:lnTo>
                    <a:pt x="1239" y="11977"/>
                  </a:lnTo>
                  <a:lnTo>
                    <a:pt x="1239" y="1"/>
                  </a:lnTo>
                  <a:close/>
                </a:path>
              </a:pathLst>
            </a:custGeom>
            <a:solidFill>
              <a:srgbClr val="C2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0"/>
            <p:cNvSpPr/>
            <p:nvPr/>
          </p:nvSpPr>
          <p:spPr>
            <a:xfrm>
              <a:off x="5934193" y="4104789"/>
              <a:ext cx="32491" cy="27067"/>
            </a:xfrm>
            <a:custGeom>
              <a:rect b="b" l="l" r="r" t="t"/>
              <a:pathLst>
                <a:path extrusionOk="0" h="1033" w="1240">
                  <a:moveTo>
                    <a:pt x="1" y="0"/>
                  </a:moveTo>
                  <a:lnTo>
                    <a:pt x="1" y="1032"/>
                  </a:lnTo>
                  <a:lnTo>
                    <a:pt x="1239" y="1032"/>
                  </a:lnTo>
                  <a:lnTo>
                    <a:pt x="1239" y="0"/>
                  </a:lnTo>
                  <a:close/>
                </a:path>
              </a:pathLst>
            </a:custGeom>
            <a:solidFill>
              <a:srgbClr val="B2C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0"/>
            <p:cNvSpPr/>
            <p:nvPr/>
          </p:nvSpPr>
          <p:spPr>
            <a:xfrm>
              <a:off x="5755728" y="3931721"/>
              <a:ext cx="43287" cy="86547"/>
            </a:xfrm>
            <a:custGeom>
              <a:rect b="b" l="l" r="r" t="t"/>
              <a:pathLst>
                <a:path extrusionOk="0" h="3303" w="1652">
                  <a:moveTo>
                    <a:pt x="0" y="0"/>
                  </a:moveTo>
                  <a:lnTo>
                    <a:pt x="0" y="3303"/>
                  </a:lnTo>
                  <a:lnTo>
                    <a:pt x="1651" y="3303"/>
                  </a:lnTo>
                  <a:lnTo>
                    <a:pt x="1651" y="0"/>
                  </a:lnTo>
                  <a:close/>
                </a:path>
              </a:pathLst>
            </a:custGeom>
            <a:solidFill>
              <a:srgbClr val="C2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0"/>
            <p:cNvSpPr/>
            <p:nvPr/>
          </p:nvSpPr>
          <p:spPr>
            <a:xfrm>
              <a:off x="5755728" y="4002022"/>
              <a:ext cx="43287" cy="16246"/>
            </a:xfrm>
            <a:custGeom>
              <a:rect b="b" l="l" r="r" t="t"/>
              <a:pathLst>
                <a:path extrusionOk="0" h="620" w="1652">
                  <a:moveTo>
                    <a:pt x="0" y="0"/>
                  </a:moveTo>
                  <a:lnTo>
                    <a:pt x="0" y="620"/>
                  </a:lnTo>
                  <a:lnTo>
                    <a:pt x="1651" y="620"/>
                  </a:lnTo>
                  <a:lnTo>
                    <a:pt x="1651" y="0"/>
                  </a:lnTo>
                  <a:close/>
                </a:path>
              </a:pathLst>
            </a:custGeom>
            <a:solidFill>
              <a:srgbClr val="B2C1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0"/>
            <p:cNvSpPr/>
            <p:nvPr/>
          </p:nvSpPr>
          <p:spPr>
            <a:xfrm>
              <a:off x="5771947" y="4045283"/>
              <a:ext cx="32465" cy="32491"/>
            </a:xfrm>
            <a:custGeom>
              <a:rect b="b" l="l" r="r" t="t"/>
              <a:pathLst>
                <a:path extrusionOk="0" h="1240" w="1239">
                  <a:moveTo>
                    <a:pt x="0" y="1"/>
                  </a:moveTo>
                  <a:lnTo>
                    <a:pt x="0" y="1239"/>
                  </a:lnTo>
                  <a:lnTo>
                    <a:pt x="1239" y="1239"/>
                  </a:lnTo>
                  <a:lnTo>
                    <a:pt x="1239" y="1"/>
                  </a:lnTo>
                  <a:close/>
                </a:path>
              </a:pathLst>
            </a:custGeom>
            <a:solidFill>
              <a:srgbClr val="D2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0"/>
            <p:cNvSpPr/>
            <p:nvPr/>
          </p:nvSpPr>
          <p:spPr>
            <a:xfrm>
              <a:off x="5755728" y="4018242"/>
              <a:ext cx="43287" cy="81149"/>
            </a:xfrm>
            <a:custGeom>
              <a:rect b="b" l="l" r="r" t="t"/>
              <a:pathLst>
                <a:path extrusionOk="0" h="3097" w="1652">
                  <a:moveTo>
                    <a:pt x="0" y="1"/>
                  </a:moveTo>
                  <a:lnTo>
                    <a:pt x="0" y="3097"/>
                  </a:lnTo>
                  <a:lnTo>
                    <a:pt x="826" y="3097"/>
                  </a:lnTo>
                  <a:lnTo>
                    <a:pt x="1651" y="1"/>
                  </a:lnTo>
                  <a:close/>
                </a:path>
              </a:pathLst>
            </a:custGeom>
            <a:solidFill>
              <a:srgbClr val="B1C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0"/>
            <p:cNvSpPr/>
            <p:nvPr/>
          </p:nvSpPr>
          <p:spPr>
            <a:xfrm>
              <a:off x="5712834" y="3812971"/>
              <a:ext cx="296848" cy="324046"/>
            </a:xfrm>
            <a:custGeom>
              <a:rect b="b" l="l" r="r" t="t"/>
              <a:pathLst>
                <a:path extrusionOk="0" h="12367" w="11329">
                  <a:moveTo>
                    <a:pt x="9884" y="4950"/>
                  </a:moveTo>
                  <a:cubicBezTo>
                    <a:pt x="10494" y="5041"/>
                    <a:pt x="10940" y="5569"/>
                    <a:pt x="10940" y="6183"/>
                  </a:cubicBezTo>
                  <a:cubicBezTo>
                    <a:pt x="10940" y="6803"/>
                    <a:pt x="10494" y="7326"/>
                    <a:pt x="9884" y="7422"/>
                  </a:cubicBezTo>
                  <a:lnTo>
                    <a:pt x="9884" y="7417"/>
                  </a:lnTo>
                  <a:lnTo>
                    <a:pt x="9884" y="4950"/>
                  </a:lnTo>
                  <a:close/>
                  <a:moveTo>
                    <a:pt x="1445" y="4724"/>
                  </a:moveTo>
                  <a:lnTo>
                    <a:pt x="1445" y="7638"/>
                  </a:lnTo>
                  <a:lnTo>
                    <a:pt x="1018" y="7638"/>
                  </a:lnTo>
                  <a:cubicBezTo>
                    <a:pt x="672" y="7638"/>
                    <a:pt x="389" y="7355"/>
                    <a:pt x="384" y="7009"/>
                  </a:cubicBezTo>
                  <a:lnTo>
                    <a:pt x="389" y="7009"/>
                  </a:lnTo>
                  <a:lnTo>
                    <a:pt x="389" y="5358"/>
                  </a:lnTo>
                  <a:cubicBezTo>
                    <a:pt x="389" y="5007"/>
                    <a:pt x="672" y="4724"/>
                    <a:pt x="1018" y="4724"/>
                  </a:cubicBezTo>
                  <a:close/>
                  <a:moveTo>
                    <a:pt x="3096" y="4724"/>
                  </a:moveTo>
                  <a:lnTo>
                    <a:pt x="3096" y="7638"/>
                  </a:lnTo>
                  <a:lnTo>
                    <a:pt x="1834" y="7638"/>
                  </a:lnTo>
                  <a:lnTo>
                    <a:pt x="1834" y="4724"/>
                  </a:lnTo>
                  <a:close/>
                  <a:moveTo>
                    <a:pt x="3303" y="9059"/>
                  </a:moveTo>
                  <a:lnTo>
                    <a:pt x="3303" y="9908"/>
                  </a:lnTo>
                  <a:lnTo>
                    <a:pt x="2938" y="9908"/>
                  </a:lnTo>
                  <a:lnTo>
                    <a:pt x="3164" y="9059"/>
                  </a:lnTo>
                  <a:close/>
                  <a:moveTo>
                    <a:pt x="3039" y="8027"/>
                  </a:moveTo>
                  <a:lnTo>
                    <a:pt x="2314" y="10739"/>
                  </a:lnTo>
                  <a:lnTo>
                    <a:pt x="1834" y="10739"/>
                  </a:lnTo>
                  <a:lnTo>
                    <a:pt x="1834" y="8027"/>
                  </a:lnTo>
                  <a:close/>
                  <a:moveTo>
                    <a:pt x="9495" y="390"/>
                  </a:moveTo>
                  <a:lnTo>
                    <a:pt x="9495" y="11972"/>
                  </a:lnTo>
                  <a:lnTo>
                    <a:pt x="8645" y="11972"/>
                  </a:lnTo>
                  <a:lnTo>
                    <a:pt x="8645" y="3812"/>
                  </a:lnTo>
                  <a:cubicBezTo>
                    <a:pt x="8638" y="3690"/>
                    <a:pt x="8545" y="3628"/>
                    <a:pt x="8451" y="3628"/>
                  </a:cubicBezTo>
                  <a:cubicBezTo>
                    <a:pt x="8357" y="3628"/>
                    <a:pt x="8264" y="3690"/>
                    <a:pt x="8257" y="3812"/>
                  </a:cubicBezTo>
                  <a:lnTo>
                    <a:pt x="8257" y="10710"/>
                  </a:lnTo>
                  <a:cubicBezTo>
                    <a:pt x="7930" y="10259"/>
                    <a:pt x="7565" y="9836"/>
                    <a:pt x="7167" y="9448"/>
                  </a:cubicBezTo>
                  <a:cubicBezTo>
                    <a:pt x="6672" y="8958"/>
                    <a:pt x="6106" y="8540"/>
                    <a:pt x="5492" y="8209"/>
                  </a:cubicBezTo>
                  <a:cubicBezTo>
                    <a:pt x="4872" y="7873"/>
                    <a:pt x="4186" y="7681"/>
                    <a:pt x="3485" y="7643"/>
                  </a:cubicBezTo>
                  <a:lnTo>
                    <a:pt x="3485" y="4719"/>
                  </a:lnTo>
                  <a:cubicBezTo>
                    <a:pt x="4186" y="4681"/>
                    <a:pt x="4872" y="4489"/>
                    <a:pt x="5492" y="4153"/>
                  </a:cubicBezTo>
                  <a:cubicBezTo>
                    <a:pt x="6106" y="3822"/>
                    <a:pt x="6672" y="3404"/>
                    <a:pt x="7167" y="2914"/>
                  </a:cubicBezTo>
                  <a:cubicBezTo>
                    <a:pt x="7565" y="2526"/>
                    <a:pt x="7930" y="2103"/>
                    <a:pt x="8257" y="1657"/>
                  </a:cubicBezTo>
                  <a:lnTo>
                    <a:pt x="8257" y="2886"/>
                  </a:lnTo>
                  <a:cubicBezTo>
                    <a:pt x="8264" y="3008"/>
                    <a:pt x="8357" y="3069"/>
                    <a:pt x="8451" y="3069"/>
                  </a:cubicBezTo>
                  <a:cubicBezTo>
                    <a:pt x="8545" y="3069"/>
                    <a:pt x="8638" y="3008"/>
                    <a:pt x="8645" y="2886"/>
                  </a:cubicBezTo>
                  <a:lnTo>
                    <a:pt x="8645" y="390"/>
                  </a:lnTo>
                  <a:close/>
                  <a:moveTo>
                    <a:pt x="8453" y="1"/>
                  </a:moveTo>
                  <a:cubicBezTo>
                    <a:pt x="8343" y="1"/>
                    <a:pt x="8257" y="87"/>
                    <a:pt x="8257" y="193"/>
                  </a:cubicBezTo>
                  <a:lnTo>
                    <a:pt x="8257" y="966"/>
                  </a:lnTo>
                  <a:cubicBezTo>
                    <a:pt x="7868" y="1575"/>
                    <a:pt x="7407" y="2142"/>
                    <a:pt x="6889" y="2646"/>
                  </a:cubicBezTo>
                  <a:cubicBezTo>
                    <a:pt x="6092" y="3418"/>
                    <a:pt x="4820" y="4340"/>
                    <a:pt x="3288" y="4340"/>
                  </a:cubicBezTo>
                  <a:lnTo>
                    <a:pt x="1018" y="4340"/>
                  </a:lnTo>
                  <a:cubicBezTo>
                    <a:pt x="456" y="4340"/>
                    <a:pt x="0" y="4796"/>
                    <a:pt x="0" y="5358"/>
                  </a:cubicBezTo>
                  <a:lnTo>
                    <a:pt x="0" y="7009"/>
                  </a:lnTo>
                  <a:cubicBezTo>
                    <a:pt x="0" y="7575"/>
                    <a:pt x="456" y="8031"/>
                    <a:pt x="1018" y="8031"/>
                  </a:cubicBezTo>
                  <a:lnTo>
                    <a:pt x="1445" y="8031"/>
                  </a:lnTo>
                  <a:lnTo>
                    <a:pt x="1445" y="10936"/>
                  </a:lnTo>
                  <a:cubicBezTo>
                    <a:pt x="1445" y="11041"/>
                    <a:pt x="1531" y="11128"/>
                    <a:pt x="1637" y="11128"/>
                  </a:cubicBezTo>
                  <a:lnTo>
                    <a:pt x="2463" y="11128"/>
                  </a:lnTo>
                  <a:cubicBezTo>
                    <a:pt x="2554" y="11128"/>
                    <a:pt x="2631" y="11070"/>
                    <a:pt x="2650" y="10984"/>
                  </a:cubicBezTo>
                  <a:lnTo>
                    <a:pt x="2832" y="10302"/>
                  </a:lnTo>
                  <a:lnTo>
                    <a:pt x="3495" y="10302"/>
                  </a:lnTo>
                  <a:cubicBezTo>
                    <a:pt x="3600" y="10302"/>
                    <a:pt x="3687" y="10216"/>
                    <a:pt x="3687" y="10110"/>
                  </a:cubicBezTo>
                  <a:lnTo>
                    <a:pt x="3687" y="8867"/>
                  </a:lnTo>
                  <a:cubicBezTo>
                    <a:pt x="3687" y="8756"/>
                    <a:pt x="3600" y="8670"/>
                    <a:pt x="3495" y="8670"/>
                  </a:cubicBezTo>
                  <a:lnTo>
                    <a:pt x="3264" y="8670"/>
                  </a:lnTo>
                  <a:lnTo>
                    <a:pt x="3437" y="8031"/>
                  </a:lnTo>
                  <a:cubicBezTo>
                    <a:pt x="4901" y="8084"/>
                    <a:pt x="6116" y="8972"/>
                    <a:pt x="6889" y="9721"/>
                  </a:cubicBezTo>
                  <a:cubicBezTo>
                    <a:pt x="7407" y="10225"/>
                    <a:pt x="7868" y="10792"/>
                    <a:pt x="8257" y="11401"/>
                  </a:cubicBezTo>
                  <a:lnTo>
                    <a:pt x="8257" y="12169"/>
                  </a:lnTo>
                  <a:cubicBezTo>
                    <a:pt x="8257" y="12280"/>
                    <a:pt x="8343" y="12366"/>
                    <a:pt x="8449" y="12366"/>
                  </a:cubicBezTo>
                  <a:lnTo>
                    <a:pt x="9687" y="12366"/>
                  </a:lnTo>
                  <a:cubicBezTo>
                    <a:pt x="9797" y="12366"/>
                    <a:pt x="9884" y="12280"/>
                    <a:pt x="9884" y="12169"/>
                  </a:cubicBezTo>
                  <a:lnTo>
                    <a:pt x="9884" y="7811"/>
                  </a:lnTo>
                  <a:cubicBezTo>
                    <a:pt x="10710" y="7715"/>
                    <a:pt x="11329" y="7014"/>
                    <a:pt x="11329" y="6183"/>
                  </a:cubicBezTo>
                  <a:cubicBezTo>
                    <a:pt x="11329" y="5353"/>
                    <a:pt x="10710" y="4652"/>
                    <a:pt x="9884" y="4556"/>
                  </a:cubicBezTo>
                  <a:lnTo>
                    <a:pt x="9884" y="193"/>
                  </a:lnTo>
                  <a:cubicBezTo>
                    <a:pt x="9884" y="87"/>
                    <a:pt x="9797" y="1"/>
                    <a:pt x="969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0"/>
            <p:cNvSpPr/>
            <p:nvPr/>
          </p:nvSpPr>
          <p:spPr>
            <a:xfrm>
              <a:off x="6030042" y="3969819"/>
              <a:ext cx="30342" cy="10219"/>
            </a:xfrm>
            <a:custGeom>
              <a:rect b="b" l="l" r="r" t="t"/>
              <a:pathLst>
                <a:path extrusionOk="0" h="390" w="1158">
                  <a:moveTo>
                    <a:pt x="256" y="0"/>
                  </a:moveTo>
                  <a:cubicBezTo>
                    <a:pt x="0" y="0"/>
                    <a:pt x="0" y="390"/>
                    <a:pt x="256" y="390"/>
                  </a:cubicBezTo>
                  <a:cubicBezTo>
                    <a:pt x="260" y="390"/>
                    <a:pt x="265" y="390"/>
                    <a:pt x="269" y="389"/>
                  </a:cubicBezTo>
                  <a:lnTo>
                    <a:pt x="888" y="389"/>
                  </a:lnTo>
                  <a:cubicBezTo>
                    <a:pt x="893" y="390"/>
                    <a:pt x="898" y="390"/>
                    <a:pt x="902" y="390"/>
                  </a:cubicBezTo>
                  <a:cubicBezTo>
                    <a:pt x="1157" y="390"/>
                    <a:pt x="1157" y="0"/>
                    <a:pt x="902" y="0"/>
                  </a:cubicBezTo>
                  <a:cubicBezTo>
                    <a:pt x="898" y="0"/>
                    <a:pt x="893" y="0"/>
                    <a:pt x="888" y="1"/>
                  </a:cubicBezTo>
                  <a:lnTo>
                    <a:pt x="269" y="1"/>
                  </a:lnTo>
                  <a:cubicBezTo>
                    <a:pt x="265" y="0"/>
                    <a:pt x="260" y="0"/>
                    <a:pt x="25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0"/>
            <p:cNvSpPr/>
            <p:nvPr/>
          </p:nvSpPr>
          <p:spPr>
            <a:xfrm>
              <a:off x="6009787" y="3908820"/>
              <a:ext cx="24997" cy="21538"/>
            </a:xfrm>
            <a:custGeom>
              <a:rect b="b" l="l" r="r" t="t"/>
              <a:pathLst>
                <a:path extrusionOk="0" h="822" w="954">
                  <a:moveTo>
                    <a:pt x="685" y="1"/>
                  </a:moveTo>
                  <a:cubicBezTo>
                    <a:pt x="643" y="1"/>
                    <a:pt x="598" y="17"/>
                    <a:pt x="557" y="53"/>
                  </a:cubicBezTo>
                  <a:lnTo>
                    <a:pt x="116" y="490"/>
                  </a:lnTo>
                  <a:cubicBezTo>
                    <a:pt x="1" y="610"/>
                    <a:pt x="82" y="817"/>
                    <a:pt x="255" y="821"/>
                  </a:cubicBezTo>
                  <a:cubicBezTo>
                    <a:pt x="308" y="821"/>
                    <a:pt x="356" y="797"/>
                    <a:pt x="389" y="764"/>
                  </a:cubicBezTo>
                  <a:lnTo>
                    <a:pt x="831" y="327"/>
                  </a:lnTo>
                  <a:cubicBezTo>
                    <a:pt x="954" y="186"/>
                    <a:pt x="831" y="1"/>
                    <a:pt x="68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0"/>
            <p:cNvSpPr/>
            <p:nvPr/>
          </p:nvSpPr>
          <p:spPr>
            <a:xfrm>
              <a:off x="6009604" y="4019761"/>
              <a:ext cx="25207" cy="21329"/>
            </a:xfrm>
            <a:custGeom>
              <a:rect b="b" l="l" r="r" t="t"/>
              <a:pathLst>
                <a:path extrusionOk="0" h="814" w="962">
                  <a:moveTo>
                    <a:pt x="268" y="1"/>
                  </a:moveTo>
                  <a:cubicBezTo>
                    <a:pt x="122" y="1"/>
                    <a:pt x="0" y="185"/>
                    <a:pt x="123" y="327"/>
                  </a:cubicBezTo>
                  <a:lnTo>
                    <a:pt x="564" y="764"/>
                  </a:lnTo>
                  <a:cubicBezTo>
                    <a:pt x="605" y="799"/>
                    <a:pt x="649" y="814"/>
                    <a:pt x="691" y="814"/>
                  </a:cubicBezTo>
                  <a:cubicBezTo>
                    <a:pt x="838" y="814"/>
                    <a:pt x="961" y="632"/>
                    <a:pt x="838" y="490"/>
                  </a:cubicBezTo>
                  <a:lnTo>
                    <a:pt x="396" y="53"/>
                  </a:lnTo>
                  <a:cubicBezTo>
                    <a:pt x="355" y="16"/>
                    <a:pt x="311" y="1"/>
                    <a:pt x="26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9" name="Shape 3129"/>
        <p:cNvGrpSpPr/>
        <p:nvPr/>
      </p:nvGrpSpPr>
      <p:grpSpPr>
        <a:xfrm>
          <a:off x="0" y="0"/>
          <a:ext cx="0" cy="0"/>
          <a:chOff x="0" y="0"/>
          <a:chExt cx="0" cy="0"/>
        </a:xfrm>
      </p:grpSpPr>
      <p:pic>
        <p:nvPicPr>
          <p:cNvPr id="3130" name="Google Shape;3130;p29"/>
          <p:cNvPicPr preferRelativeResize="0"/>
          <p:nvPr/>
        </p:nvPicPr>
        <p:blipFill rotWithShape="1">
          <a:blip r:embed="rId3">
            <a:alphaModFix amt="10000"/>
          </a:blip>
          <a:srcRect b="0" l="0" r="0" t="0"/>
          <a:stretch/>
        </p:blipFill>
        <p:spPr>
          <a:xfrm>
            <a:off x="609600" y="3472126"/>
            <a:ext cx="611674" cy="611681"/>
          </a:xfrm>
          <a:prstGeom prst="rect">
            <a:avLst/>
          </a:prstGeom>
          <a:noFill/>
          <a:ln>
            <a:noFill/>
          </a:ln>
        </p:spPr>
      </p:pic>
      <p:sp>
        <p:nvSpPr>
          <p:cNvPr id="3131" name="Google Shape;3131;p29"/>
          <p:cNvSpPr txBox="1"/>
          <p:nvPr/>
        </p:nvSpPr>
        <p:spPr>
          <a:xfrm>
            <a:off x="1225950" y="3552275"/>
            <a:ext cx="1777200" cy="8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chemeClr val="dk1"/>
                </a:solidFill>
                <a:latin typeface="Arial"/>
                <a:ea typeface="Arial"/>
                <a:cs typeface="Arial"/>
                <a:sym typeface="Arial"/>
              </a:rPr>
              <a:t>20</a:t>
            </a:r>
            <a:r>
              <a:rPr b="1" lang="en" sz="1200">
                <a:solidFill>
                  <a:schemeClr val="dk1"/>
                </a:solidFill>
              </a:rPr>
              <a:t>20</a:t>
            </a:r>
            <a:r>
              <a:rPr b="1" i="0" lang="en" sz="1200" u="none" cap="none" strike="noStrike">
                <a:solidFill>
                  <a:schemeClr val="dk1"/>
                </a:solidFill>
                <a:latin typeface="Arial"/>
                <a:ea typeface="Arial"/>
                <a:cs typeface="Arial"/>
                <a:sym typeface="Arial"/>
              </a:rPr>
              <a:t>.2 - 202</a:t>
            </a:r>
            <a:r>
              <a:rPr b="1" lang="en" sz="1200">
                <a:solidFill>
                  <a:schemeClr val="dk1"/>
                </a:solidFill>
              </a:rPr>
              <a:t>1</a:t>
            </a:r>
            <a:r>
              <a:rPr b="1" i="0" lang="en" sz="1200" u="none" cap="none" strike="noStrike">
                <a:solidFill>
                  <a:schemeClr val="dk1"/>
                </a:solidFill>
                <a:latin typeface="Arial"/>
                <a:ea typeface="Arial"/>
                <a:cs typeface="Arial"/>
                <a:sym typeface="Arial"/>
              </a:rPr>
              <a:t>.</a:t>
            </a:r>
            <a:r>
              <a:rPr b="1" lang="en" sz="1200">
                <a:solidFill>
                  <a:schemeClr val="dk1"/>
                </a:solidFill>
              </a:rPr>
              <a:t>3</a:t>
            </a:r>
            <a:endParaRPr b="1" sz="1200">
              <a:solidFill>
                <a:schemeClr val="dk1"/>
              </a:solidFill>
            </a:endParaRPr>
          </a:p>
          <a:p>
            <a:pPr indent="0" lvl="0" marL="0" rtl="0" algn="l">
              <a:spcBef>
                <a:spcPts val="0"/>
              </a:spcBef>
              <a:spcAft>
                <a:spcPts val="0"/>
              </a:spcAft>
              <a:buNone/>
            </a:pPr>
            <a:r>
              <a:rPr lang="en" sz="800"/>
              <a:t>key events: </a:t>
            </a:r>
            <a:endParaRPr sz="800"/>
          </a:p>
          <a:p>
            <a:pPr indent="0" lvl="0" marL="0" rtl="0" algn="l">
              <a:spcBef>
                <a:spcPts val="0"/>
              </a:spcBef>
              <a:spcAft>
                <a:spcPts val="0"/>
              </a:spcAft>
              <a:buNone/>
            </a:pPr>
            <a:r>
              <a:rPr lang="en" sz="800"/>
              <a:t>Trump’s “China Virus” tweet, Atlanta Mass Shooting</a:t>
            </a:r>
            <a:endParaRPr sz="800"/>
          </a:p>
          <a:p>
            <a:pPr indent="0" lvl="0" marL="0" rtl="0" algn="l">
              <a:spcBef>
                <a:spcPts val="0"/>
              </a:spcBef>
              <a:spcAft>
                <a:spcPts val="0"/>
              </a:spcAft>
              <a:buNone/>
            </a:pPr>
            <a:r>
              <a:rPr lang="en" sz="800"/>
              <a:t>#StopAsianHate</a:t>
            </a:r>
            <a:endParaRPr sz="800"/>
          </a:p>
        </p:txBody>
      </p:sp>
      <p:sp>
        <p:nvSpPr>
          <p:cNvPr id="3132" name="Google Shape;3132;p29"/>
          <p:cNvSpPr txBox="1"/>
          <p:nvPr/>
        </p:nvSpPr>
        <p:spPr>
          <a:xfrm>
            <a:off x="620711" y="1128750"/>
            <a:ext cx="1974900" cy="36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000"/>
              <a:buFont typeface="Arial"/>
              <a:buNone/>
            </a:pPr>
            <a:r>
              <a:rPr b="1" lang="en" sz="2500">
                <a:solidFill>
                  <a:schemeClr val="accent2"/>
                </a:solidFill>
                <a:latin typeface="Rubik"/>
                <a:ea typeface="Rubik"/>
                <a:cs typeface="Rubik"/>
                <a:sym typeface="Rubik"/>
              </a:rPr>
              <a:t>Context</a:t>
            </a:r>
            <a:endParaRPr b="0" i="0" sz="2500" u="none" cap="none" strike="noStrike">
              <a:solidFill>
                <a:srgbClr val="000000"/>
              </a:solidFill>
              <a:latin typeface="Arial"/>
              <a:ea typeface="Arial"/>
              <a:cs typeface="Arial"/>
              <a:sym typeface="Arial"/>
            </a:endParaRPr>
          </a:p>
        </p:txBody>
      </p:sp>
      <p:sp>
        <p:nvSpPr>
          <p:cNvPr id="3133" name="Google Shape;3133;p29"/>
          <p:cNvSpPr txBox="1"/>
          <p:nvPr/>
        </p:nvSpPr>
        <p:spPr>
          <a:xfrm>
            <a:off x="3407051" y="1103400"/>
            <a:ext cx="2422800" cy="41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000"/>
              <a:buFont typeface="Arial"/>
              <a:buNone/>
            </a:pPr>
            <a:r>
              <a:rPr b="1" lang="en" sz="2500">
                <a:solidFill>
                  <a:schemeClr val="accent2"/>
                </a:solidFill>
                <a:latin typeface="Rubik"/>
                <a:ea typeface="Rubik"/>
                <a:cs typeface="Rubik"/>
                <a:sym typeface="Rubik"/>
              </a:rPr>
              <a:t>Analysis</a:t>
            </a:r>
            <a:endParaRPr b="1" sz="2500">
              <a:solidFill>
                <a:schemeClr val="accent2"/>
              </a:solidFill>
              <a:latin typeface="Rubik"/>
              <a:ea typeface="Rubik"/>
              <a:cs typeface="Rubik"/>
              <a:sym typeface="Rubik"/>
            </a:endParaRPr>
          </a:p>
        </p:txBody>
      </p:sp>
      <p:sp>
        <p:nvSpPr>
          <p:cNvPr id="3134" name="Google Shape;3134;p29"/>
          <p:cNvSpPr txBox="1"/>
          <p:nvPr/>
        </p:nvSpPr>
        <p:spPr>
          <a:xfrm>
            <a:off x="5917389" y="1095300"/>
            <a:ext cx="2900700" cy="36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000"/>
              <a:buFont typeface="Arial"/>
              <a:buNone/>
            </a:pPr>
            <a:r>
              <a:rPr b="1" lang="en" sz="2500">
                <a:solidFill>
                  <a:schemeClr val="accent2"/>
                </a:solidFill>
                <a:latin typeface="Rubik"/>
                <a:ea typeface="Rubik"/>
                <a:cs typeface="Rubik"/>
                <a:sym typeface="Rubik"/>
              </a:rPr>
              <a:t>Conclusion</a:t>
            </a:r>
            <a:endParaRPr b="1" sz="2500">
              <a:solidFill>
                <a:schemeClr val="accent2"/>
              </a:solidFill>
              <a:latin typeface="Rubik"/>
              <a:ea typeface="Rubik"/>
              <a:cs typeface="Rubik"/>
              <a:sym typeface="Rubik"/>
            </a:endParaRPr>
          </a:p>
        </p:txBody>
      </p:sp>
      <p:grpSp>
        <p:nvGrpSpPr>
          <p:cNvPr id="3135" name="Google Shape;3135;p29"/>
          <p:cNvGrpSpPr/>
          <p:nvPr/>
        </p:nvGrpSpPr>
        <p:grpSpPr>
          <a:xfrm>
            <a:off x="3386913" y="1779700"/>
            <a:ext cx="5583583" cy="2202790"/>
            <a:chOff x="5019606" y="2047457"/>
            <a:chExt cx="6913797" cy="2727575"/>
          </a:xfrm>
        </p:grpSpPr>
        <p:sp>
          <p:nvSpPr>
            <p:cNvPr id="3136" name="Google Shape;3136;p29"/>
            <p:cNvSpPr txBox="1"/>
            <p:nvPr/>
          </p:nvSpPr>
          <p:spPr>
            <a:xfrm>
              <a:off x="8613304" y="2962657"/>
              <a:ext cx="3320100" cy="5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00"/>
                </a:highlight>
                <a:latin typeface="Arial"/>
                <a:ea typeface="Arial"/>
                <a:cs typeface="Arial"/>
                <a:sym typeface="Arial"/>
              </a:endParaRPr>
            </a:p>
          </p:txBody>
        </p:sp>
        <p:sp>
          <p:nvSpPr>
            <p:cNvPr id="3137" name="Google Shape;3137;p29"/>
            <p:cNvSpPr txBox="1"/>
            <p:nvPr/>
          </p:nvSpPr>
          <p:spPr>
            <a:xfrm>
              <a:off x="8613304" y="3969532"/>
              <a:ext cx="3124500" cy="8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highlight>
                  <a:srgbClr val="FFFF00"/>
                </a:highlight>
                <a:latin typeface="Arial"/>
                <a:ea typeface="Arial"/>
                <a:cs typeface="Arial"/>
                <a:sym typeface="Arial"/>
              </a:endParaRPr>
            </a:p>
          </p:txBody>
        </p:sp>
        <p:sp>
          <p:nvSpPr>
            <p:cNvPr id="3138" name="Google Shape;3138;p29"/>
            <p:cNvSpPr txBox="1"/>
            <p:nvPr/>
          </p:nvSpPr>
          <p:spPr>
            <a:xfrm>
              <a:off x="5019606" y="2047457"/>
              <a:ext cx="3172500" cy="8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200"/>
                <a:t>Sentiment</a:t>
              </a:r>
              <a:r>
                <a:rPr b="1" i="0" lang="en" sz="1200" u="none" cap="none" strike="noStrike">
                  <a:solidFill>
                    <a:srgbClr val="000000"/>
                  </a:solidFill>
                  <a:latin typeface="Arial"/>
                  <a:ea typeface="Arial"/>
                  <a:cs typeface="Arial"/>
                  <a:sym typeface="Arial"/>
                </a:rPr>
                <a:t> Analysis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 sz="1200"/>
                <a:t>Categorize COVID &amp; asian community related topics into positive and negative comments</a:t>
              </a:r>
              <a:endParaRPr b="0" i="0" sz="1200" u="none" cap="none" strike="noStrike">
                <a:solidFill>
                  <a:srgbClr val="000000"/>
                </a:solidFill>
                <a:latin typeface="Arial"/>
                <a:ea typeface="Arial"/>
                <a:cs typeface="Arial"/>
                <a:sym typeface="Arial"/>
              </a:endParaRPr>
            </a:p>
          </p:txBody>
        </p:sp>
        <p:sp>
          <p:nvSpPr>
            <p:cNvPr id="3139" name="Google Shape;3139;p29"/>
            <p:cNvSpPr txBox="1"/>
            <p:nvPr/>
          </p:nvSpPr>
          <p:spPr>
            <a:xfrm>
              <a:off x="5081162" y="3677487"/>
              <a:ext cx="3124500" cy="69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200"/>
                <a:t>Topic Modeling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 sz="1200"/>
                <a:t>Design modeling function - a Latent Dirichlet Allocation (LDA) Model</a:t>
              </a:r>
              <a:endParaRPr sz="1200"/>
            </a:p>
            <a:p>
              <a:pPr indent="0" lvl="0" marL="0" marR="0" rtl="0" algn="l">
                <a:lnSpc>
                  <a:spcPct val="100000"/>
                </a:lnSpc>
                <a:spcBef>
                  <a:spcPts val="0"/>
                </a:spcBef>
                <a:spcAft>
                  <a:spcPts val="0"/>
                </a:spcAft>
                <a:buClr>
                  <a:srgbClr val="000000"/>
                </a:buClr>
                <a:buSzPts val="1200"/>
                <a:buFont typeface="Arial"/>
                <a:buNone/>
              </a:pPr>
              <a:r>
                <a:t/>
              </a:r>
              <a:endParaRPr sz="1200"/>
            </a:p>
          </p:txBody>
        </p:sp>
      </p:grpSp>
      <p:cxnSp>
        <p:nvCxnSpPr>
          <p:cNvPr id="3140" name="Google Shape;3140;p29"/>
          <p:cNvCxnSpPr/>
          <p:nvPr/>
        </p:nvCxnSpPr>
        <p:spPr>
          <a:xfrm>
            <a:off x="3107421" y="1095307"/>
            <a:ext cx="0" cy="3236100"/>
          </a:xfrm>
          <a:prstGeom prst="straightConnector1">
            <a:avLst/>
          </a:prstGeom>
          <a:noFill/>
          <a:ln cap="flat" cmpd="sng" w="9525">
            <a:solidFill>
              <a:srgbClr val="CCCCCC"/>
            </a:solidFill>
            <a:prstDash val="solid"/>
            <a:round/>
            <a:headEnd len="sm" w="sm" type="none"/>
            <a:tailEnd len="sm" w="sm" type="none"/>
          </a:ln>
        </p:spPr>
      </p:cxnSp>
      <p:cxnSp>
        <p:nvCxnSpPr>
          <p:cNvPr id="3141" name="Google Shape;3141;p29"/>
          <p:cNvCxnSpPr/>
          <p:nvPr/>
        </p:nvCxnSpPr>
        <p:spPr>
          <a:xfrm>
            <a:off x="5998300" y="1095307"/>
            <a:ext cx="0" cy="3236100"/>
          </a:xfrm>
          <a:prstGeom prst="straightConnector1">
            <a:avLst/>
          </a:prstGeom>
          <a:noFill/>
          <a:ln cap="flat" cmpd="sng" w="9525">
            <a:solidFill>
              <a:srgbClr val="CCCCCC"/>
            </a:solidFill>
            <a:prstDash val="solid"/>
            <a:round/>
            <a:headEnd len="sm" w="sm" type="none"/>
            <a:tailEnd len="sm" w="sm" type="none"/>
          </a:ln>
        </p:spPr>
      </p:cxnSp>
      <p:sp>
        <p:nvSpPr>
          <p:cNvPr id="3142" name="Google Shape;3142;p29"/>
          <p:cNvSpPr txBox="1"/>
          <p:nvPr/>
        </p:nvSpPr>
        <p:spPr>
          <a:xfrm>
            <a:off x="1799850" y="128600"/>
            <a:ext cx="5544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accent2"/>
                </a:solidFill>
                <a:latin typeface="Rubik Light"/>
                <a:ea typeface="Rubik Light"/>
                <a:cs typeface="Rubik Light"/>
                <a:sym typeface="Rubik Light"/>
              </a:rPr>
              <a:t>Executive Summary</a:t>
            </a:r>
            <a:endParaRPr/>
          </a:p>
        </p:txBody>
      </p:sp>
      <p:pic>
        <p:nvPicPr>
          <p:cNvPr id="3143" name="Google Shape;3143;p29"/>
          <p:cNvPicPr preferRelativeResize="0"/>
          <p:nvPr/>
        </p:nvPicPr>
        <p:blipFill>
          <a:blip r:embed="rId4">
            <a:alphaModFix/>
          </a:blip>
          <a:stretch>
            <a:fillRect/>
          </a:stretch>
        </p:blipFill>
        <p:spPr>
          <a:xfrm>
            <a:off x="609600" y="1757200"/>
            <a:ext cx="611674" cy="497287"/>
          </a:xfrm>
          <a:prstGeom prst="rect">
            <a:avLst/>
          </a:prstGeom>
          <a:noFill/>
          <a:ln>
            <a:noFill/>
          </a:ln>
        </p:spPr>
      </p:pic>
      <p:sp>
        <p:nvSpPr>
          <p:cNvPr id="3144" name="Google Shape;3144;p29"/>
          <p:cNvSpPr txBox="1"/>
          <p:nvPr/>
        </p:nvSpPr>
        <p:spPr>
          <a:xfrm>
            <a:off x="1225950" y="1832750"/>
            <a:ext cx="130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Twitter Data</a:t>
            </a:r>
            <a:endParaRPr/>
          </a:p>
        </p:txBody>
      </p:sp>
      <p:pic>
        <p:nvPicPr>
          <p:cNvPr id="3145" name="Google Shape;3145;p29"/>
          <p:cNvPicPr preferRelativeResize="0"/>
          <p:nvPr/>
        </p:nvPicPr>
        <p:blipFill>
          <a:blip r:embed="rId5">
            <a:alphaModFix/>
          </a:blip>
          <a:stretch>
            <a:fillRect/>
          </a:stretch>
        </p:blipFill>
        <p:spPr>
          <a:xfrm>
            <a:off x="609600" y="2569350"/>
            <a:ext cx="611675" cy="611675"/>
          </a:xfrm>
          <a:prstGeom prst="rect">
            <a:avLst/>
          </a:prstGeom>
          <a:noFill/>
          <a:ln>
            <a:noFill/>
          </a:ln>
        </p:spPr>
      </p:pic>
      <p:sp>
        <p:nvSpPr>
          <p:cNvPr id="3146" name="Google Shape;3146;p29"/>
          <p:cNvSpPr txBox="1"/>
          <p:nvPr/>
        </p:nvSpPr>
        <p:spPr>
          <a:xfrm>
            <a:off x="1229700" y="2615800"/>
            <a:ext cx="151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COVID Related Tweets</a:t>
            </a:r>
            <a:endParaRPr b="1" sz="1200">
              <a:solidFill>
                <a:schemeClr val="dk1"/>
              </a:solidFill>
            </a:endParaRPr>
          </a:p>
        </p:txBody>
      </p:sp>
      <p:sp>
        <p:nvSpPr>
          <p:cNvPr id="3147" name="Google Shape;3147;p29"/>
          <p:cNvSpPr txBox="1"/>
          <p:nvPr/>
        </p:nvSpPr>
        <p:spPr>
          <a:xfrm>
            <a:off x="6284050" y="1747400"/>
            <a:ext cx="2686500" cy="8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KOLs’ views shape the crowds’ sentiments </a:t>
            </a:r>
            <a:endParaRPr b="1" sz="1200"/>
          </a:p>
          <a:p>
            <a:pPr indent="0" lvl="0" marL="0" marR="0" rtl="0" algn="l">
              <a:lnSpc>
                <a:spcPct val="100000"/>
              </a:lnSpc>
              <a:spcBef>
                <a:spcPts val="0"/>
              </a:spcBef>
              <a:spcAft>
                <a:spcPts val="0"/>
              </a:spcAft>
              <a:buClr>
                <a:srgbClr val="000000"/>
              </a:buClr>
              <a:buSzPts val="1200"/>
              <a:buFont typeface="Arial"/>
              <a:buNone/>
            </a:pPr>
            <a:r>
              <a:rPr lang="en" sz="1200"/>
              <a:t>Key Opinion Leaders (KOL) associating COVID with the Asians will stimulate hate speech, putting the community on threats</a:t>
            </a:r>
            <a:endParaRPr sz="1200"/>
          </a:p>
        </p:txBody>
      </p:sp>
      <p:sp>
        <p:nvSpPr>
          <p:cNvPr id="3148" name="Google Shape;3148;p29"/>
          <p:cNvSpPr txBox="1"/>
          <p:nvPr/>
        </p:nvSpPr>
        <p:spPr>
          <a:xfrm>
            <a:off x="6301600" y="3096098"/>
            <a:ext cx="2651400" cy="8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Speak up and show support, your voice matter</a:t>
            </a:r>
            <a:endParaRPr b="1" sz="1200"/>
          </a:p>
          <a:p>
            <a:pPr indent="0" lvl="0" marL="0" rtl="0" algn="l">
              <a:spcBef>
                <a:spcPts val="0"/>
              </a:spcBef>
              <a:spcAft>
                <a:spcPts val="0"/>
              </a:spcAft>
              <a:buClr>
                <a:srgbClr val="000000"/>
              </a:buClr>
              <a:buSzPts val="2000"/>
              <a:buFont typeface="Arial"/>
              <a:buNone/>
            </a:pPr>
            <a:r>
              <a:rPr lang="en" sz="1200"/>
              <a:t>The #StopAsianHate campaign on social media successfully raised awareness of anti-racism</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2" name="Shape 3152"/>
        <p:cNvGrpSpPr/>
        <p:nvPr/>
      </p:nvGrpSpPr>
      <p:grpSpPr>
        <a:xfrm>
          <a:off x="0" y="0"/>
          <a:ext cx="0" cy="0"/>
          <a:chOff x="0" y="0"/>
          <a:chExt cx="0" cy="0"/>
        </a:xfrm>
      </p:grpSpPr>
      <p:sp>
        <p:nvSpPr>
          <p:cNvPr id="3153" name="Google Shape;3153;p30"/>
          <p:cNvSpPr/>
          <p:nvPr/>
        </p:nvSpPr>
        <p:spPr>
          <a:xfrm>
            <a:off x="4577600" y="1780649"/>
            <a:ext cx="4093500" cy="28563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0"/>
          <p:cNvSpPr/>
          <p:nvPr/>
        </p:nvSpPr>
        <p:spPr>
          <a:xfrm>
            <a:off x="4577600" y="365951"/>
            <a:ext cx="4093500" cy="1325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0"/>
          <p:cNvSpPr/>
          <p:nvPr/>
        </p:nvSpPr>
        <p:spPr>
          <a:xfrm>
            <a:off x="259675" y="365950"/>
            <a:ext cx="4093500" cy="4271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6" name="Google Shape;3156;p30"/>
          <p:cNvPicPr preferRelativeResize="0"/>
          <p:nvPr/>
        </p:nvPicPr>
        <p:blipFill>
          <a:blip r:embed="rId3">
            <a:alphaModFix/>
          </a:blip>
          <a:stretch>
            <a:fillRect/>
          </a:stretch>
        </p:blipFill>
        <p:spPr>
          <a:xfrm>
            <a:off x="388525" y="1390900"/>
            <a:ext cx="3835799" cy="2649967"/>
          </a:xfrm>
          <a:prstGeom prst="rect">
            <a:avLst/>
          </a:prstGeom>
          <a:noFill/>
          <a:ln>
            <a:noFill/>
          </a:ln>
        </p:spPr>
      </p:pic>
      <p:sp>
        <p:nvSpPr>
          <p:cNvPr id="3157" name="Google Shape;3157;p30"/>
          <p:cNvSpPr txBox="1"/>
          <p:nvPr/>
        </p:nvSpPr>
        <p:spPr>
          <a:xfrm>
            <a:off x="259675" y="4267650"/>
            <a:ext cx="420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rgbClr val="045EA8"/>
                </a:solidFill>
                <a:highlight>
                  <a:srgbClr val="FFFFFF"/>
                </a:highlight>
              </a:rPr>
              <a:t>Data Source:</a:t>
            </a:r>
            <a:r>
              <a:rPr lang="en" sz="1200"/>
              <a:t> </a:t>
            </a:r>
            <a:r>
              <a:rPr lang="en" sz="750">
                <a:solidFill>
                  <a:srgbClr val="045EA8"/>
                </a:solidFill>
                <a:highlight>
                  <a:srgbClr val="FFFFFF"/>
                </a:highlight>
                <a:uFill>
                  <a:noFill/>
                </a:uFill>
                <a:hlinkClick r:id="rId4">
                  <a:extLst>
                    <a:ext uri="{A12FA001-AC4F-418D-AE19-62706E023703}">
                      <ahyp:hlinkClr val="tx"/>
                    </a:ext>
                  </a:extLst>
                </a:hlinkClick>
              </a:rPr>
              <a:t>Center for Study of Hate &amp; Extremism published a report</a:t>
            </a:r>
            <a:r>
              <a:rPr lang="en" sz="750">
                <a:solidFill>
                  <a:srgbClr val="2E2E2E"/>
                </a:solidFill>
                <a:highlight>
                  <a:srgbClr val="FFFFFF"/>
                </a:highlight>
              </a:rPr>
              <a:t> </a:t>
            </a:r>
            <a:endParaRPr sz="800"/>
          </a:p>
        </p:txBody>
      </p:sp>
      <p:pic>
        <p:nvPicPr>
          <p:cNvPr id="3158" name="Google Shape;3158;p30"/>
          <p:cNvPicPr preferRelativeResize="0"/>
          <p:nvPr/>
        </p:nvPicPr>
        <p:blipFill>
          <a:blip r:embed="rId5">
            <a:alphaModFix/>
          </a:blip>
          <a:stretch>
            <a:fillRect/>
          </a:stretch>
        </p:blipFill>
        <p:spPr>
          <a:xfrm>
            <a:off x="4857776" y="460701"/>
            <a:ext cx="3720550" cy="1230275"/>
          </a:xfrm>
          <a:prstGeom prst="rect">
            <a:avLst/>
          </a:prstGeom>
          <a:noFill/>
          <a:ln>
            <a:noFill/>
          </a:ln>
        </p:spPr>
      </p:pic>
      <p:pic>
        <p:nvPicPr>
          <p:cNvPr id="3159" name="Google Shape;3159;p30"/>
          <p:cNvPicPr preferRelativeResize="0"/>
          <p:nvPr/>
        </p:nvPicPr>
        <p:blipFill>
          <a:blip r:embed="rId6">
            <a:alphaModFix/>
          </a:blip>
          <a:stretch>
            <a:fillRect/>
          </a:stretch>
        </p:blipFill>
        <p:spPr>
          <a:xfrm>
            <a:off x="4608853" y="1883812"/>
            <a:ext cx="4030996" cy="2649974"/>
          </a:xfrm>
          <a:prstGeom prst="rect">
            <a:avLst/>
          </a:prstGeom>
          <a:noFill/>
          <a:ln>
            <a:noFill/>
          </a:ln>
        </p:spPr>
      </p:pic>
      <p:sp>
        <p:nvSpPr>
          <p:cNvPr id="3160" name="Google Shape;3160;p30"/>
          <p:cNvSpPr txBox="1"/>
          <p:nvPr/>
        </p:nvSpPr>
        <p:spPr>
          <a:xfrm>
            <a:off x="404375" y="665813"/>
            <a:ext cx="361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E2E2E"/>
                </a:solidFill>
              </a:rPr>
              <a:t>Anti-Asian hate crimes rose by 149% in 2020 while overall hate crimes dropped by 7%.</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4" name="Shape 3164"/>
        <p:cNvGrpSpPr/>
        <p:nvPr/>
      </p:nvGrpSpPr>
      <p:grpSpPr>
        <a:xfrm>
          <a:off x="0" y="0"/>
          <a:ext cx="0" cy="0"/>
          <a:chOff x="0" y="0"/>
          <a:chExt cx="0" cy="0"/>
        </a:xfrm>
      </p:grpSpPr>
      <p:sp>
        <p:nvSpPr>
          <p:cNvPr id="3165" name="Google Shape;3165;p31"/>
          <p:cNvSpPr/>
          <p:nvPr/>
        </p:nvSpPr>
        <p:spPr>
          <a:xfrm>
            <a:off x="1084275" y="1599300"/>
            <a:ext cx="7108500" cy="1687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1"/>
          <p:cNvSpPr/>
          <p:nvPr/>
        </p:nvSpPr>
        <p:spPr>
          <a:xfrm>
            <a:off x="963400" y="1484075"/>
            <a:ext cx="7339200" cy="191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1"/>
          <p:cNvSpPr txBox="1"/>
          <p:nvPr/>
        </p:nvSpPr>
        <p:spPr>
          <a:xfrm>
            <a:off x="1202700" y="2070500"/>
            <a:ext cx="67386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800">
                <a:solidFill>
                  <a:schemeClr val="dk2"/>
                </a:solidFill>
                <a:latin typeface="Fira Sans Light"/>
                <a:ea typeface="Fira Sans Light"/>
                <a:cs typeface="Fira Sans Light"/>
                <a:sym typeface="Fira Sans Light"/>
              </a:rPr>
              <a:t>How do Key Opinion Leaders’ tweets about the Asian community impact the</a:t>
            </a:r>
            <a:r>
              <a:rPr lang="en" sz="1800">
                <a:solidFill>
                  <a:schemeClr val="dk2"/>
                </a:solidFill>
                <a:latin typeface="Fira Sans Light"/>
                <a:ea typeface="Fira Sans Light"/>
                <a:cs typeface="Fira Sans Light"/>
                <a:sym typeface="Fira Sans Light"/>
              </a:rPr>
              <a:t> anti-Asian </a:t>
            </a:r>
            <a:r>
              <a:rPr lang="en" sz="1800">
                <a:solidFill>
                  <a:schemeClr val="dk2"/>
                </a:solidFill>
                <a:latin typeface="Fira Sans Light"/>
                <a:ea typeface="Fira Sans Light"/>
                <a:cs typeface="Fira Sans Light"/>
                <a:sym typeface="Fira Sans Light"/>
              </a:rPr>
              <a:t>sentiment of crowds?</a:t>
            </a:r>
            <a:endParaRPr sz="1800">
              <a:solidFill>
                <a:schemeClr val="dk2"/>
              </a:solidFill>
              <a:latin typeface="Fira Sans Light"/>
              <a:ea typeface="Fira Sans Light"/>
              <a:cs typeface="Fira Sans Light"/>
              <a:sym typeface="Fira Sans Light"/>
            </a:endParaRPr>
          </a:p>
        </p:txBody>
      </p:sp>
      <p:pic>
        <p:nvPicPr>
          <p:cNvPr id="3168" name="Google Shape;3168;p31"/>
          <p:cNvPicPr preferRelativeResize="0"/>
          <p:nvPr/>
        </p:nvPicPr>
        <p:blipFill>
          <a:blip r:embed="rId3">
            <a:alphaModFix/>
          </a:blip>
          <a:stretch>
            <a:fillRect/>
          </a:stretch>
        </p:blipFill>
        <p:spPr>
          <a:xfrm>
            <a:off x="4178354" y="1145249"/>
            <a:ext cx="909276" cy="66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2" name="Shape 3172"/>
        <p:cNvGrpSpPr/>
        <p:nvPr/>
      </p:nvGrpSpPr>
      <p:grpSpPr>
        <a:xfrm>
          <a:off x="0" y="0"/>
          <a:ext cx="0" cy="0"/>
          <a:chOff x="0" y="0"/>
          <a:chExt cx="0" cy="0"/>
        </a:xfrm>
      </p:grpSpPr>
      <p:sp>
        <p:nvSpPr>
          <p:cNvPr id="3173" name="Google Shape;3173;p32"/>
          <p:cNvSpPr/>
          <p:nvPr/>
        </p:nvSpPr>
        <p:spPr>
          <a:xfrm>
            <a:off x="849677" y="1586975"/>
            <a:ext cx="3467100" cy="26415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2"/>
          <p:cNvSpPr txBox="1"/>
          <p:nvPr/>
        </p:nvSpPr>
        <p:spPr>
          <a:xfrm>
            <a:off x="396350" y="241825"/>
            <a:ext cx="716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Major events happened to the Asian Community during the pandemic...</a:t>
            </a:r>
            <a:endParaRPr sz="2400"/>
          </a:p>
        </p:txBody>
      </p:sp>
      <p:pic>
        <p:nvPicPr>
          <p:cNvPr id="3175" name="Google Shape;3175;p32"/>
          <p:cNvPicPr preferRelativeResize="0"/>
          <p:nvPr/>
        </p:nvPicPr>
        <p:blipFill>
          <a:blip r:embed="rId3">
            <a:alphaModFix/>
          </a:blip>
          <a:stretch>
            <a:fillRect/>
          </a:stretch>
        </p:blipFill>
        <p:spPr>
          <a:xfrm>
            <a:off x="911275" y="1649024"/>
            <a:ext cx="3229050" cy="2430951"/>
          </a:xfrm>
          <a:prstGeom prst="rect">
            <a:avLst/>
          </a:prstGeom>
          <a:noFill/>
          <a:ln>
            <a:noFill/>
          </a:ln>
        </p:spPr>
      </p:pic>
      <p:pic>
        <p:nvPicPr>
          <p:cNvPr id="3176" name="Google Shape;3176;p32"/>
          <p:cNvPicPr preferRelativeResize="0"/>
          <p:nvPr/>
        </p:nvPicPr>
        <p:blipFill>
          <a:blip r:embed="rId4">
            <a:alphaModFix/>
          </a:blip>
          <a:stretch>
            <a:fillRect/>
          </a:stretch>
        </p:blipFill>
        <p:spPr>
          <a:xfrm>
            <a:off x="4791725" y="3233925"/>
            <a:ext cx="3229050" cy="1291666"/>
          </a:xfrm>
          <a:prstGeom prst="rect">
            <a:avLst/>
          </a:prstGeom>
          <a:noFill/>
          <a:ln>
            <a:noFill/>
          </a:ln>
        </p:spPr>
      </p:pic>
      <p:pic>
        <p:nvPicPr>
          <p:cNvPr id="3177" name="Google Shape;3177;p32"/>
          <p:cNvPicPr preferRelativeResize="0"/>
          <p:nvPr/>
        </p:nvPicPr>
        <p:blipFill>
          <a:blip r:embed="rId5">
            <a:alphaModFix/>
          </a:blip>
          <a:stretch>
            <a:fillRect/>
          </a:stretch>
        </p:blipFill>
        <p:spPr>
          <a:xfrm>
            <a:off x="4791726" y="1306851"/>
            <a:ext cx="3229036" cy="179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1" name="Shape 3181"/>
        <p:cNvGrpSpPr/>
        <p:nvPr/>
      </p:nvGrpSpPr>
      <p:grpSpPr>
        <a:xfrm>
          <a:off x="0" y="0"/>
          <a:ext cx="0" cy="0"/>
          <a:chOff x="0" y="0"/>
          <a:chExt cx="0" cy="0"/>
        </a:xfrm>
      </p:grpSpPr>
      <p:sp>
        <p:nvSpPr>
          <p:cNvPr id="3182" name="Google Shape;3182;p33"/>
          <p:cNvSpPr txBox="1"/>
          <p:nvPr/>
        </p:nvSpPr>
        <p:spPr>
          <a:xfrm>
            <a:off x="396350" y="241825"/>
            <a:ext cx="85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What happened after Trump tweeted “Chinese Virus”?</a:t>
            </a:r>
            <a:endParaRPr sz="2400">
              <a:solidFill>
                <a:schemeClr val="accent2"/>
              </a:solidFill>
              <a:latin typeface="Rubik Light"/>
              <a:ea typeface="Rubik Light"/>
              <a:cs typeface="Rubik Light"/>
              <a:sym typeface="Rubik Light"/>
            </a:endParaRPr>
          </a:p>
        </p:txBody>
      </p:sp>
      <p:grpSp>
        <p:nvGrpSpPr>
          <p:cNvPr id="3183" name="Google Shape;3183;p33"/>
          <p:cNvGrpSpPr/>
          <p:nvPr/>
        </p:nvGrpSpPr>
        <p:grpSpPr>
          <a:xfrm>
            <a:off x="833916" y="1489725"/>
            <a:ext cx="7571060" cy="2988350"/>
            <a:chOff x="786466" y="1293350"/>
            <a:chExt cx="7571060" cy="2988350"/>
          </a:xfrm>
        </p:grpSpPr>
        <p:grpSp>
          <p:nvGrpSpPr>
            <p:cNvPr id="3184" name="Google Shape;3184;p33"/>
            <p:cNvGrpSpPr/>
            <p:nvPr/>
          </p:nvGrpSpPr>
          <p:grpSpPr>
            <a:xfrm>
              <a:off x="786466" y="1293350"/>
              <a:ext cx="7571060" cy="2988350"/>
              <a:chOff x="1409391" y="1173175"/>
              <a:chExt cx="7571060" cy="2988350"/>
            </a:xfrm>
          </p:grpSpPr>
          <p:pic>
            <p:nvPicPr>
              <p:cNvPr id="3185" name="Google Shape;3185;p33"/>
              <p:cNvPicPr preferRelativeResize="0"/>
              <p:nvPr/>
            </p:nvPicPr>
            <p:blipFill>
              <a:blip r:embed="rId3">
                <a:alphaModFix/>
              </a:blip>
              <a:stretch>
                <a:fillRect/>
              </a:stretch>
            </p:blipFill>
            <p:spPr>
              <a:xfrm>
                <a:off x="1409391" y="1173175"/>
                <a:ext cx="7571060" cy="2988350"/>
              </a:xfrm>
              <a:prstGeom prst="rect">
                <a:avLst/>
              </a:prstGeom>
              <a:noFill/>
              <a:ln>
                <a:noFill/>
              </a:ln>
            </p:spPr>
          </p:pic>
          <p:sp>
            <p:nvSpPr>
              <p:cNvPr id="3186" name="Google Shape;3186;p33"/>
              <p:cNvSpPr/>
              <p:nvPr/>
            </p:nvSpPr>
            <p:spPr>
              <a:xfrm>
                <a:off x="5264950" y="1259325"/>
                <a:ext cx="1008900" cy="2902200"/>
              </a:xfrm>
              <a:prstGeom prst="rect">
                <a:avLst/>
              </a:prstGeom>
              <a:solidFill>
                <a:srgbClr val="F9EC09">
                  <a:alpha val="22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87" name="Google Shape;3187;p33"/>
            <p:cNvCxnSpPr/>
            <p:nvPr/>
          </p:nvCxnSpPr>
          <p:spPr>
            <a:xfrm>
              <a:off x="975850" y="3191825"/>
              <a:ext cx="7346100" cy="13800"/>
            </a:xfrm>
            <a:prstGeom prst="straightConnector1">
              <a:avLst/>
            </a:prstGeom>
            <a:noFill/>
            <a:ln cap="flat" cmpd="sng" w="9525">
              <a:solidFill>
                <a:schemeClr val="dk1"/>
              </a:solidFill>
              <a:prstDash val="dash"/>
              <a:round/>
              <a:headEnd len="med" w="med" type="none"/>
              <a:tailEnd len="med" w="med" type="none"/>
            </a:ln>
          </p:spPr>
        </p:cxnSp>
      </p:grpSp>
      <p:sp>
        <p:nvSpPr>
          <p:cNvPr id="3188" name="Google Shape;3188;p33"/>
          <p:cNvSpPr txBox="1"/>
          <p:nvPr/>
        </p:nvSpPr>
        <p:spPr>
          <a:xfrm>
            <a:off x="3552200" y="1192575"/>
            <a:ext cx="2134500" cy="369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Rubik"/>
                <a:ea typeface="Rubik"/>
                <a:cs typeface="Rubik"/>
                <a:sym typeface="Rubik"/>
              </a:rPr>
              <a:t>Negative Speech by </a:t>
            </a:r>
            <a:r>
              <a:rPr lang="en" sz="1200">
                <a:solidFill>
                  <a:schemeClr val="accent2"/>
                </a:solidFill>
                <a:latin typeface="Rubik"/>
                <a:ea typeface="Rubik"/>
                <a:cs typeface="Rubik"/>
                <a:sym typeface="Rubik"/>
              </a:rPr>
              <a:t>Mo</a:t>
            </a:r>
            <a:r>
              <a:rPr lang="en" sz="1200">
                <a:solidFill>
                  <a:schemeClr val="accent2"/>
                </a:solidFill>
                <a:latin typeface="Rubik"/>
                <a:ea typeface="Rubik"/>
                <a:cs typeface="Rubik"/>
                <a:sym typeface="Rubik"/>
              </a:rPr>
              <a:t>nth</a:t>
            </a:r>
            <a:endParaRPr sz="1200"/>
          </a:p>
        </p:txBody>
      </p:sp>
      <p:sp>
        <p:nvSpPr>
          <p:cNvPr id="3189" name="Google Shape;3189;p33"/>
          <p:cNvSpPr txBox="1"/>
          <p:nvPr/>
        </p:nvSpPr>
        <p:spPr>
          <a:xfrm rot="-5400000">
            <a:off x="-359900" y="2799250"/>
            <a:ext cx="2205000" cy="369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Rubik"/>
                <a:ea typeface="Rubik"/>
                <a:cs typeface="Rubik"/>
                <a:sym typeface="Rubik"/>
              </a:rPr>
              <a:t>Number of Negative Tweets</a:t>
            </a:r>
            <a:endParaRPr sz="1200"/>
          </a:p>
        </p:txBody>
      </p:sp>
      <p:sp>
        <p:nvSpPr>
          <p:cNvPr id="3190" name="Google Shape;3190;p33"/>
          <p:cNvSpPr txBox="1"/>
          <p:nvPr/>
        </p:nvSpPr>
        <p:spPr>
          <a:xfrm>
            <a:off x="7942400" y="3115475"/>
            <a:ext cx="50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ubik"/>
                <a:ea typeface="Rubik"/>
                <a:cs typeface="Rubik"/>
                <a:sym typeface="Rubik"/>
              </a:rPr>
              <a:t>200</a:t>
            </a:r>
            <a:endParaRPr>
              <a:solidFill>
                <a:schemeClr val="dk1"/>
              </a:solidFill>
            </a:endParaRPr>
          </a:p>
        </p:txBody>
      </p:sp>
      <p:sp>
        <p:nvSpPr>
          <p:cNvPr id="3191" name="Google Shape;3191;p33"/>
          <p:cNvSpPr txBox="1"/>
          <p:nvPr/>
        </p:nvSpPr>
        <p:spPr>
          <a:xfrm>
            <a:off x="4342400" y="4606275"/>
            <a:ext cx="96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ubik"/>
                <a:ea typeface="Rubik"/>
                <a:cs typeface="Rubik"/>
                <a:sym typeface="Rubik"/>
              </a:rPr>
              <a:t>3/17/2020</a:t>
            </a:r>
            <a:endParaRPr>
              <a:solidFill>
                <a:schemeClr val="dk1"/>
              </a:solidFill>
            </a:endParaRPr>
          </a:p>
        </p:txBody>
      </p:sp>
      <p:sp>
        <p:nvSpPr>
          <p:cNvPr id="3192" name="Google Shape;3192;p33"/>
          <p:cNvSpPr/>
          <p:nvPr/>
        </p:nvSpPr>
        <p:spPr>
          <a:xfrm>
            <a:off x="4738100" y="4346475"/>
            <a:ext cx="173700" cy="259800"/>
          </a:xfrm>
          <a:prstGeom prst="up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6" name="Shape 3196"/>
        <p:cNvGrpSpPr/>
        <p:nvPr/>
      </p:nvGrpSpPr>
      <p:grpSpPr>
        <a:xfrm>
          <a:off x="0" y="0"/>
          <a:ext cx="0" cy="0"/>
          <a:chOff x="0" y="0"/>
          <a:chExt cx="0" cy="0"/>
        </a:xfrm>
      </p:grpSpPr>
      <p:sp>
        <p:nvSpPr>
          <p:cNvPr id="3197" name="Google Shape;3197;p34"/>
          <p:cNvSpPr txBox="1"/>
          <p:nvPr/>
        </p:nvSpPr>
        <p:spPr>
          <a:xfrm>
            <a:off x="1802221" y="3729922"/>
            <a:ext cx="2530500" cy="738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1200">
                <a:solidFill>
                  <a:schemeClr val="dk2"/>
                </a:solidFill>
                <a:latin typeface="Fira Sans"/>
                <a:ea typeface="Fira Sans"/>
                <a:cs typeface="Fira Sans"/>
                <a:sym typeface="Fira Sans"/>
              </a:rPr>
              <a:t>03/02/2020 - 03/16/2020</a:t>
            </a:r>
            <a:endParaRPr b="1" sz="1200">
              <a:solidFill>
                <a:schemeClr val="dk2"/>
              </a:solidFill>
              <a:latin typeface="Fira Sans"/>
              <a:ea typeface="Fira Sans"/>
              <a:cs typeface="Fira Sans"/>
              <a:sym typeface="Fira Sans"/>
            </a:endParaRPr>
          </a:p>
          <a:p>
            <a:pPr indent="0" lvl="0" marL="0" marR="0" rtl="0" algn="ctr">
              <a:lnSpc>
                <a:spcPct val="100000"/>
              </a:lnSpc>
              <a:spcBef>
                <a:spcPts val="0"/>
              </a:spcBef>
              <a:spcAft>
                <a:spcPts val="0"/>
              </a:spcAft>
              <a:buNone/>
            </a:pPr>
            <a:r>
              <a:rPr lang="en" sz="1200">
                <a:solidFill>
                  <a:schemeClr val="dk2"/>
                </a:solidFill>
                <a:latin typeface="Fira Sans Light"/>
                <a:ea typeface="Fira Sans Light"/>
                <a:cs typeface="Fira Sans Light"/>
                <a:sym typeface="Fira Sans Light"/>
              </a:rPr>
              <a:t>2 weeks before Trump’s first tweet on ‘Chinese Virus’</a:t>
            </a:r>
            <a:endParaRPr sz="1200">
              <a:solidFill>
                <a:schemeClr val="dk2"/>
              </a:solidFill>
              <a:latin typeface="Fira Sans Light"/>
              <a:ea typeface="Fira Sans Light"/>
              <a:cs typeface="Fira Sans Light"/>
              <a:sym typeface="Fira Sans Light"/>
            </a:endParaRPr>
          </a:p>
        </p:txBody>
      </p:sp>
      <p:sp>
        <p:nvSpPr>
          <p:cNvPr id="3198" name="Google Shape;3198;p34"/>
          <p:cNvSpPr txBox="1"/>
          <p:nvPr/>
        </p:nvSpPr>
        <p:spPr>
          <a:xfrm>
            <a:off x="4881163" y="3729922"/>
            <a:ext cx="2342700" cy="738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1200">
                <a:solidFill>
                  <a:schemeClr val="dk2"/>
                </a:solidFill>
                <a:latin typeface="Fira Sans"/>
                <a:ea typeface="Fira Sans"/>
                <a:cs typeface="Fira Sans"/>
                <a:sym typeface="Fira Sans"/>
              </a:rPr>
              <a:t>03/17/2020 - 03/21/2020</a:t>
            </a:r>
            <a:endParaRPr b="1" sz="1200">
              <a:solidFill>
                <a:schemeClr val="dk2"/>
              </a:solidFill>
              <a:latin typeface="Fira Sans"/>
              <a:ea typeface="Fira Sans"/>
              <a:cs typeface="Fira Sans"/>
              <a:sym typeface="Fira Sans"/>
            </a:endParaRPr>
          </a:p>
          <a:p>
            <a:pPr indent="0" lvl="0" marL="0" marR="0" rtl="0" algn="ctr">
              <a:lnSpc>
                <a:spcPct val="100000"/>
              </a:lnSpc>
              <a:spcBef>
                <a:spcPts val="0"/>
              </a:spcBef>
              <a:spcAft>
                <a:spcPts val="0"/>
              </a:spcAft>
              <a:buNone/>
            </a:pPr>
            <a:r>
              <a:rPr lang="en" sz="1200">
                <a:solidFill>
                  <a:schemeClr val="dk2"/>
                </a:solidFill>
                <a:latin typeface="Fira Sans Light"/>
                <a:ea typeface="Fira Sans Light"/>
                <a:cs typeface="Fira Sans Light"/>
                <a:sym typeface="Fira Sans Light"/>
              </a:rPr>
              <a:t>After </a:t>
            </a:r>
            <a:r>
              <a:rPr lang="en" sz="1200">
                <a:solidFill>
                  <a:schemeClr val="dk2"/>
                </a:solidFill>
                <a:latin typeface="Fira Sans Light"/>
                <a:ea typeface="Fira Sans Light"/>
                <a:cs typeface="Fira Sans Light"/>
                <a:sym typeface="Fira Sans Light"/>
              </a:rPr>
              <a:t>Trump's first tweet on ‘Chinese Virus’</a:t>
            </a:r>
            <a:endParaRPr sz="1200">
              <a:solidFill>
                <a:schemeClr val="dk2"/>
              </a:solidFill>
              <a:latin typeface="Fira Sans Light"/>
              <a:ea typeface="Fira Sans Light"/>
              <a:cs typeface="Fira Sans Light"/>
              <a:sym typeface="Fira Sans Light"/>
            </a:endParaRPr>
          </a:p>
        </p:txBody>
      </p:sp>
      <p:pic>
        <p:nvPicPr>
          <p:cNvPr id="3199" name="Google Shape;3199;p34"/>
          <p:cNvPicPr preferRelativeResize="0"/>
          <p:nvPr/>
        </p:nvPicPr>
        <p:blipFill>
          <a:blip r:embed="rId3">
            <a:alphaModFix/>
          </a:blip>
          <a:stretch>
            <a:fillRect/>
          </a:stretch>
        </p:blipFill>
        <p:spPr>
          <a:xfrm>
            <a:off x="1643900" y="1331500"/>
            <a:ext cx="2811256" cy="1569340"/>
          </a:xfrm>
          <a:prstGeom prst="rect">
            <a:avLst/>
          </a:prstGeom>
          <a:noFill/>
          <a:ln>
            <a:noFill/>
          </a:ln>
        </p:spPr>
      </p:pic>
      <p:cxnSp>
        <p:nvCxnSpPr>
          <p:cNvPr id="3200" name="Google Shape;3200;p34"/>
          <p:cNvCxnSpPr/>
          <p:nvPr/>
        </p:nvCxnSpPr>
        <p:spPr>
          <a:xfrm flipH="1" rot="10800000">
            <a:off x="1655206" y="3132423"/>
            <a:ext cx="6149700" cy="1500"/>
          </a:xfrm>
          <a:prstGeom prst="straightConnector1">
            <a:avLst/>
          </a:prstGeom>
          <a:noFill/>
          <a:ln cap="flat" cmpd="sng" w="9525">
            <a:solidFill>
              <a:schemeClr val="accent1"/>
            </a:solidFill>
            <a:prstDash val="solid"/>
            <a:round/>
            <a:headEnd len="med" w="med" type="none"/>
            <a:tailEnd len="med" w="med" type="triangle"/>
          </a:ln>
        </p:spPr>
      </p:cxnSp>
      <p:pic>
        <p:nvPicPr>
          <p:cNvPr id="3201" name="Google Shape;3201;p34"/>
          <p:cNvPicPr preferRelativeResize="0"/>
          <p:nvPr/>
        </p:nvPicPr>
        <p:blipFill>
          <a:blip r:embed="rId4">
            <a:alphaModFix/>
          </a:blip>
          <a:stretch>
            <a:fillRect/>
          </a:stretch>
        </p:blipFill>
        <p:spPr>
          <a:xfrm>
            <a:off x="4668421" y="1348847"/>
            <a:ext cx="2701518" cy="1534667"/>
          </a:xfrm>
          <a:prstGeom prst="rect">
            <a:avLst/>
          </a:prstGeom>
          <a:noFill/>
          <a:ln>
            <a:noFill/>
          </a:ln>
        </p:spPr>
      </p:pic>
      <p:cxnSp>
        <p:nvCxnSpPr>
          <p:cNvPr id="3202" name="Google Shape;3202;p34"/>
          <p:cNvCxnSpPr>
            <a:endCxn id="3197" idx="0"/>
          </p:cNvCxnSpPr>
          <p:nvPr/>
        </p:nvCxnSpPr>
        <p:spPr>
          <a:xfrm>
            <a:off x="3067471" y="3132322"/>
            <a:ext cx="0" cy="597600"/>
          </a:xfrm>
          <a:prstGeom prst="straightConnector1">
            <a:avLst/>
          </a:prstGeom>
          <a:noFill/>
          <a:ln cap="flat" cmpd="sng" w="9525">
            <a:solidFill>
              <a:schemeClr val="accent1"/>
            </a:solidFill>
            <a:prstDash val="solid"/>
            <a:round/>
            <a:headEnd len="med" w="med" type="none"/>
            <a:tailEnd len="med" w="med" type="oval"/>
          </a:ln>
        </p:spPr>
      </p:cxnSp>
      <p:cxnSp>
        <p:nvCxnSpPr>
          <p:cNvPr id="3203" name="Google Shape;3203;p34"/>
          <p:cNvCxnSpPr/>
          <p:nvPr/>
        </p:nvCxnSpPr>
        <p:spPr>
          <a:xfrm>
            <a:off x="6036840" y="3132270"/>
            <a:ext cx="0" cy="597600"/>
          </a:xfrm>
          <a:prstGeom prst="straightConnector1">
            <a:avLst/>
          </a:prstGeom>
          <a:noFill/>
          <a:ln cap="flat" cmpd="sng" w="9525">
            <a:solidFill>
              <a:schemeClr val="accent1"/>
            </a:solidFill>
            <a:prstDash val="solid"/>
            <a:round/>
            <a:headEnd len="med" w="med" type="none"/>
            <a:tailEnd len="med" w="med" type="oval"/>
          </a:ln>
        </p:spPr>
      </p:cxnSp>
      <p:sp>
        <p:nvSpPr>
          <p:cNvPr id="3204" name="Google Shape;3204;p34"/>
          <p:cNvSpPr txBox="1"/>
          <p:nvPr/>
        </p:nvSpPr>
        <p:spPr>
          <a:xfrm>
            <a:off x="396350" y="241825"/>
            <a:ext cx="85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People started associating “Chinese” with “Virus”.</a:t>
            </a:r>
            <a:endParaRPr sz="2400">
              <a:solidFill>
                <a:schemeClr val="accent2"/>
              </a:solidFill>
              <a:latin typeface="Rubik Light"/>
              <a:ea typeface="Rubik Light"/>
              <a:cs typeface="Rubik Light"/>
              <a:sym typeface="Rubik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8" name="Shape 3208"/>
        <p:cNvGrpSpPr/>
        <p:nvPr/>
      </p:nvGrpSpPr>
      <p:grpSpPr>
        <a:xfrm>
          <a:off x="0" y="0"/>
          <a:ext cx="0" cy="0"/>
          <a:chOff x="0" y="0"/>
          <a:chExt cx="0" cy="0"/>
        </a:xfrm>
      </p:grpSpPr>
      <p:pic>
        <p:nvPicPr>
          <p:cNvPr id="3209" name="Google Shape;3209;p35"/>
          <p:cNvPicPr preferRelativeResize="0"/>
          <p:nvPr/>
        </p:nvPicPr>
        <p:blipFill rotWithShape="1">
          <a:blip r:embed="rId3">
            <a:alphaModFix/>
          </a:blip>
          <a:srcRect b="34695" l="0" r="0" t="40138"/>
          <a:stretch/>
        </p:blipFill>
        <p:spPr>
          <a:xfrm>
            <a:off x="1213750" y="4106820"/>
            <a:ext cx="5943600" cy="469825"/>
          </a:xfrm>
          <a:prstGeom prst="rect">
            <a:avLst/>
          </a:prstGeom>
          <a:noFill/>
          <a:ln>
            <a:noFill/>
          </a:ln>
        </p:spPr>
      </p:pic>
      <p:pic>
        <p:nvPicPr>
          <p:cNvPr id="3210" name="Google Shape;3210;p35"/>
          <p:cNvPicPr preferRelativeResize="0"/>
          <p:nvPr/>
        </p:nvPicPr>
        <p:blipFill>
          <a:blip r:embed="rId4">
            <a:alphaModFix/>
          </a:blip>
          <a:stretch>
            <a:fillRect/>
          </a:stretch>
        </p:blipFill>
        <p:spPr>
          <a:xfrm>
            <a:off x="6986700" y="3233125"/>
            <a:ext cx="1219200" cy="1219200"/>
          </a:xfrm>
          <a:prstGeom prst="rect">
            <a:avLst/>
          </a:prstGeom>
          <a:noFill/>
          <a:ln>
            <a:noFill/>
          </a:ln>
        </p:spPr>
      </p:pic>
      <p:pic>
        <p:nvPicPr>
          <p:cNvPr id="3211" name="Google Shape;3211;p35"/>
          <p:cNvPicPr preferRelativeResize="0"/>
          <p:nvPr/>
        </p:nvPicPr>
        <p:blipFill>
          <a:blip r:embed="rId5">
            <a:alphaModFix/>
          </a:blip>
          <a:stretch>
            <a:fillRect/>
          </a:stretch>
        </p:blipFill>
        <p:spPr>
          <a:xfrm>
            <a:off x="1094325" y="1130062"/>
            <a:ext cx="1219200" cy="1219200"/>
          </a:xfrm>
          <a:prstGeom prst="rect">
            <a:avLst/>
          </a:prstGeom>
          <a:noFill/>
          <a:ln>
            <a:noFill/>
          </a:ln>
        </p:spPr>
      </p:pic>
      <p:sp>
        <p:nvSpPr>
          <p:cNvPr id="3212" name="Google Shape;3212;p35"/>
          <p:cNvSpPr txBox="1"/>
          <p:nvPr/>
        </p:nvSpPr>
        <p:spPr>
          <a:xfrm>
            <a:off x="396350" y="241825"/>
            <a:ext cx="85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When people talk about Asian, they are talking about...</a:t>
            </a:r>
            <a:endParaRPr sz="2400">
              <a:solidFill>
                <a:schemeClr val="accent2"/>
              </a:solidFill>
              <a:latin typeface="Rubik Light"/>
              <a:ea typeface="Rubik Light"/>
              <a:cs typeface="Rubik Light"/>
              <a:sym typeface="Rubik Light"/>
            </a:endParaRPr>
          </a:p>
        </p:txBody>
      </p:sp>
      <p:pic>
        <p:nvPicPr>
          <p:cNvPr id="3213" name="Google Shape;3213;p35"/>
          <p:cNvPicPr preferRelativeResize="0"/>
          <p:nvPr/>
        </p:nvPicPr>
        <p:blipFill rotWithShape="1">
          <a:blip r:embed="rId3">
            <a:alphaModFix/>
          </a:blip>
          <a:srcRect b="66097" l="0" r="0" t="8737"/>
          <a:stretch/>
        </p:blipFill>
        <p:spPr>
          <a:xfrm>
            <a:off x="2367575" y="1911925"/>
            <a:ext cx="5545500" cy="469850"/>
          </a:xfrm>
          <a:prstGeom prst="rect">
            <a:avLst/>
          </a:prstGeom>
          <a:noFill/>
          <a:ln>
            <a:noFill/>
          </a:ln>
        </p:spPr>
      </p:pic>
      <p:sp>
        <p:nvSpPr>
          <p:cNvPr id="3214" name="Google Shape;3214;p35"/>
          <p:cNvSpPr/>
          <p:nvPr/>
        </p:nvSpPr>
        <p:spPr>
          <a:xfrm>
            <a:off x="2432950" y="925675"/>
            <a:ext cx="5232900" cy="618300"/>
          </a:xfrm>
          <a:prstGeom prst="wedgeRectCallout">
            <a:avLst>
              <a:gd fmla="val -47003" name="adj1"/>
              <a:gd fmla="val 83313" name="adj2"/>
            </a:avLst>
          </a:prstGeom>
          <a:noFill/>
          <a:ln cap="flat" cmpd="sng" w="9525">
            <a:solidFill>
              <a:srgbClr val="5F81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5"/>
          <p:cNvSpPr txBox="1"/>
          <p:nvPr/>
        </p:nvSpPr>
        <p:spPr>
          <a:xfrm>
            <a:off x="2481075" y="927025"/>
            <a:ext cx="51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Light"/>
                <a:ea typeface="Fira Sans Light"/>
                <a:cs typeface="Fira Sans Light"/>
                <a:sym typeface="Fira Sans Light"/>
              </a:rPr>
              <a:t>“The increase of COVID cases and death in Italy is all related to this virus from China.”</a:t>
            </a:r>
            <a:endParaRPr>
              <a:latin typeface="Fira Sans Light"/>
              <a:ea typeface="Fira Sans Light"/>
              <a:cs typeface="Fira Sans Light"/>
              <a:sym typeface="Fira Sans Light"/>
            </a:endParaRPr>
          </a:p>
        </p:txBody>
      </p:sp>
      <p:grpSp>
        <p:nvGrpSpPr>
          <p:cNvPr id="3216" name="Google Shape;3216;p35"/>
          <p:cNvGrpSpPr/>
          <p:nvPr/>
        </p:nvGrpSpPr>
        <p:grpSpPr>
          <a:xfrm>
            <a:off x="1366150" y="3140575"/>
            <a:ext cx="5545500" cy="618300"/>
            <a:chOff x="1213750" y="3978775"/>
            <a:chExt cx="5545500" cy="618300"/>
          </a:xfrm>
        </p:grpSpPr>
        <p:sp>
          <p:nvSpPr>
            <p:cNvPr id="3217" name="Google Shape;3217;p35"/>
            <p:cNvSpPr/>
            <p:nvPr/>
          </p:nvSpPr>
          <p:spPr>
            <a:xfrm>
              <a:off x="1213750" y="3978775"/>
              <a:ext cx="5545500" cy="618300"/>
            </a:xfrm>
            <a:prstGeom prst="wedgeRectCallout">
              <a:avLst>
                <a:gd fmla="val 45341" name="adj1"/>
                <a:gd fmla="val 7865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txBox="1"/>
            <p:nvPr/>
          </p:nvSpPr>
          <p:spPr>
            <a:xfrm>
              <a:off x="1310600" y="3980125"/>
              <a:ext cx="544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Light"/>
                  <a:ea typeface="Fira Sans Light"/>
                  <a:cs typeface="Fira Sans Light"/>
                  <a:sym typeface="Fira Sans Light"/>
                </a:rPr>
                <a:t>“I hate that the </a:t>
              </a:r>
              <a:r>
                <a:rPr lang="en">
                  <a:latin typeface="Fira Sans Light"/>
                  <a:ea typeface="Fira Sans Light"/>
                  <a:cs typeface="Fira Sans Light"/>
                  <a:sym typeface="Fira Sans Light"/>
                </a:rPr>
                <a:t>Coronavirus is out of control.</a:t>
              </a:r>
              <a:r>
                <a:rPr lang="en">
                  <a:latin typeface="Fira Sans Light"/>
                  <a:ea typeface="Fira Sans Light"/>
                  <a:cs typeface="Fira Sans Light"/>
                  <a:sym typeface="Fira Sans Light"/>
                </a:rPr>
                <a:t> Why the doctor don’t do something? Why the Asians are hiding the cases?”</a:t>
              </a:r>
              <a:endParaRPr>
                <a:latin typeface="Fira Sans Light"/>
                <a:ea typeface="Fira Sans Light"/>
                <a:cs typeface="Fira Sans Light"/>
                <a:sym typeface="Fira Sans Ligh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2" name="Shape 3222"/>
        <p:cNvGrpSpPr/>
        <p:nvPr/>
      </p:nvGrpSpPr>
      <p:grpSpPr>
        <a:xfrm>
          <a:off x="0" y="0"/>
          <a:ext cx="0" cy="0"/>
          <a:chOff x="0" y="0"/>
          <a:chExt cx="0" cy="0"/>
        </a:xfrm>
      </p:grpSpPr>
      <p:sp>
        <p:nvSpPr>
          <p:cNvPr id="3223" name="Google Shape;3223;p36"/>
          <p:cNvSpPr txBox="1"/>
          <p:nvPr/>
        </p:nvSpPr>
        <p:spPr>
          <a:xfrm>
            <a:off x="396350" y="241825"/>
            <a:ext cx="859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Rubik"/>
                <a:ea typeface="Rubik"/>
                <a:cs typeface="Rubik"/>
                <a:sym typeface="Rubik"/>
              </a:rPr>
              <a:t>What happened when #StopAsianHate started?</a:t>
            </a:r>
            <a:endParaRPr sz="2400">
              <a:solidFill>
                <a:schemeClr val="accent2"/>
              </a:solidFill>
              <a:latin typeface="Rubik Light"/>
              <a:ea typeface="Rubik Light"/>
              <a:cs typeface="Rubik Light"/>
              <a:sym typeface="Rubik Light"/>
            </a:endParaRPr>
          </a:p>
        </p:txBody>
      </p:sp>
      <p:cxnSp>
        <p:nvCxnSpPr>
          <p:cNvPr id="3224" name="Google Shape;3224;p36"/>
          <p:cNvCxnSpPr/>
          <p:nvPr/>
        </p:nvCxnSpPr>
        <p:spPr>
          <a:xfrm>
            <a:off x="885450" y="3198600"/>
            <a:ext cx="7436400" cy="6900"/>
          </a:xfrm>
          <a:prstGeom prst="straightConnector1">
            <a:avLst/>
          </a:prstGeom>
          <a:noFill/>
          <a:ln cap="flat" cmpd="sng" w="9525">
            <a:solidFill>
              <a:schemeClr val="dk1"/>
            </a:solidFill>
            <a:prstDash val="dash"/>
            <a:round/>
            <a:headEnd len="med" w="med" type="none"/>
            <a:tailEnd len="med" w="med" type="none"/>
          </a:ln>
        </p:spPr>
      </p:cxnSp>
      <p:grpSp>
        <p:nvGrpSpPr>
          <p:cNvPr id="3225" name="Google Shape;3225;p36"/>
          <p:cNvGrpSpPr/>
          <p:nvPr/>
        </p:nvGrpSpPr>
        <p:grpSpPr>
          <a:xfrm>
            <a:off x="481750" y="1206675"/>
            <a:ext cx="7919346" cy="3338712"/>
            <a:chOff x="481750" y="1206675"/>
            <a:chExt cx="7919346" cy="3338712"/>
          </a:xfrm>
        </p:grpSpPr>
        <p:pic>
          <p:nvPicPr>
            <p:cNvPr id="3226" name="Google Shape;3226;p36"/>
            <p:cNvPicPr preferRelativeResize="0"/>
            <p:nvPr/>
          </p:nvPicPr>
          <p:blipFill>
            <a:blip r:embed="rId3">
              <a:alphaModFix/>
            </a:blip>
            <a:stretch>
              <a:fillRect/>
            </a:stretch>
          </p:blipFill>
          <p:spPr>
            <a:xfrm>
              <a:off x="742913" y="1501563"/>
              <a:ext cx="7658184" cy="3043825"/>
            </a:xfrm>
            <a:prstGeom prst="rect">
              <a:avLst/>
            </a:prstGeom>
            <a:noFill/>
            <a:ln>
              <a:noFill/>
            </a:ln>
          </p:spPr>
        </p:pic>
        <p:sp>
          <p:nvSpPr>
            <p:cNvPr id="3227" name="Google Shape;3227;p36"/>
            <p:cNvSpPr txBox="1"/>
            <p:nvPr/>
          </p:nvSpPr>
          <p:spPr>
            <a:xfrm>
              <a:off x="3536400" y="1206675"/>
              <a:ext cx="2134500" cy="369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Rubik"/>
                  <a:ea typeface="Rubik"/>
                  <a:cs typeface="Rubik"/>
                  <a:sym typeface="Rubik"/>
                </a:rPr>
                <a:t>Negative Speech by Month</a:t>
              </a:r>
              <a:endParaRPr sz="1200"/>
            </a:p>
          </p:txBody>
        </p:sp>
        <p:sp>
          <p:nvSpPr>
            <p:cNvPr id="3228" name="Google Shape;3228;p36"/>
            <p:cNvSpPr txBox="1"/>
            <p:nvPr/>
          </p:nvSpPr>
          <p:spPr>
            <a:xfrm rot="-5400000">
              <a:off x="-436100" y="2799250"/>
              <a:ext cx="2205000" cy="369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Rubik"/>
                  <a:ea typeface="Rubik"/>
                  <a:cs typeface="Rubik"/>
                  <a:sym typeface="Rubik"/>
                </a:rPr>
                <a:t>Number of Negative Tweets</a:t>
              </a:r>
              <a:endParaRPr sz="1200"/>
            </a:p>
          </p:txBody>
        </p:sp>
      </p:grpSp>
      <p:sp>
        <p:nvSpPr>
          <p:cNvPr id="3229" name="Google Shape;3229;p36"/>
          <p:cNvSpPr txBox="1"/>
          <p:nvPr/>
        </p:nvSpPr>
        <p:spPr>
          <a:xfrm>
            <a:off x="4418300" y="4682175"/>
            <a:ext cx="96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ubik"/>
                <a:ea typeface="Rubik"/>
                <a:cs typeface="Rubik"/>
                <a:sym typeface="Rubik"/>
              </a:rPr>
              <a:t>3/16/2021</a:t>
            </a:r>
            <a:endParaRPr>
              <a:solidFill>
                <a:schemeClr val="dk1"/>
              </a:solidFill>
            </a:endParaRPr>
          </a:p>
        </p:txBody>
      </p:sp>
      <p:sp>
        <p:nvSpPr>
          <p:cNvPr id="3230" name="Google Shape;3230;p36"/>
          <p:cNvSpPr/>
          <p:nvPr/>
        </p:nvSpPr>
        <p:spPr>
          <a:xfrm>
            <a:off x="4814000" y="4422375"/>
            <a:ext cx="173700" cy="259800"/>
          </a:xfrm>
          <a:prstGeom prst="up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 COVID-19 Vaccine Research by Slidesgo">
  <a:themeElements>
    <a:clrScheme name="Simple Light">
      <a:dk1>
        <a:srgbClr val="C2213A"/>
      </a:dk1>
      <a:lt1>
        <a:srgbClr val="E9E9E9"/>
      </a:lt1>
      <a:dk2>
        <a:srgbClr val="020305"/>
      </a:dk2>
      <a:lt2>
        <a:srgbClr val="F3F3F3"/>
      </a:lt2>
      <a:accent1>
        <a:srgbClr val="666666"/>
      </a:accent1>
      <a:accent2>
        <a:srgbClr val="434343"/>
      </a:accent2>
      <a:accent3>
        <a:srgbClr val="EA4A2A"/>
      </a:accent3>
      <a:accent4>
        <a:srgbClr val="EFB86A"/>
      </a:accent4>
      <a:accent5>
        <a:srgbClr val="F49103"/>
      </a:accent5>
      <a:accent6>
        <a:srgbClr val="E4585D"/>
      </a:accent6>
      <a:hlink>
        <a:srgbClr val="C22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