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0" r:id="rId10"/>
    <p:sldId id="263" r:id="rId11"/>
    <p:sldId id="269" r:id="rId12"/>
    <p:sldId id="270" r:id="rId13"/>
    <p:sldId id="259" r:id="rId14"/>
    <p:sldId id="268" r:id="rId15"/>
    <p:sldId id="258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1/30/2024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458200" cy="1222375"/>
          </a:xfrm>
        </p:spPr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SPRING SECURITY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5301208"/>
            <a:ext cx="8458200" cy="914400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6814914" cy="523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458200" cy="1222375"/>
          </a:xfrm>
        </p:spPr>
        <p:txBody>
          <a:bodyPr/>
          <a:lstStyle/>
          <a:p>
            <a:r>
              <a:rPr lang="ru-RU" dirty="0" smtClean="0"/>
              <a:t>Кодировщик паролей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7848872" cy="547260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public interface </a:t>
            </a:r>
            <a:r>
              <a:rPr lang="en-US" dirty="0" err="1" smtClean="0"/>
              <a:t>PasswordEncoder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String encode(</a:t>
            </a:r>
            <a:r>
              <a:rPr lang="en-US" dirty="0" err="1" smtClean="0"/>
              <a:t>CharSequence</a:t>
            </a:r>
            <a:r>
              <a:rPr lang="en-US" dirty="0" smtClean="0"/>
              <a:t> </a:t>
            </a:r>
            <a:r>
              <a:rPr lang="en-US" dirty="0" err="1" smtClean="0"/>
              <a:t>rawPassword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matches(</a:t>
            </a:r>
            <a:r>
              <a:rPr lang="en-US" dirty="0" err="1" smtClean="0"/>
              <a:t>CharSequence</a:t>
            </a:r>
            <a:r>
              <a:rPr lang="en-US" dirty="0" smtClean="0"/>
              <a:t> </a:t>
            </a:r>
            <a:r>
              <a:rPr lang="en-US" dirty="0" err="1" smtClean="0"/>
              <a:t>rawPassword</a:t>
            </a:r>
            <a:r>
              <a:rPr lang="en-US" dirty="0" smtClean="0"/>
              <a:t>, String </a:t>
            </a:r>
            <a:r>
              <a:rPr lang="en-US" dirty="0" err="1" smtClean="0"/>
              <a:t>encodedPassword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default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upgradeEncoding</a:t>
            </a:r>
            <a:r>
              <a:rPr lang="en-US" dirty="0" smtClean="0"/>
              <a:t>(String </a:t>
            </a:r>
            <a:r>
              <a:rPr lang="en-US" dirty="0" err="1" smtClean="0"/>
              <a:t>encodedPassword</a:t>
            </a:r>
            <a:r>
              <a:rPr lang="en-US" dirty="0" smtClean="0"/>
              <a:t>) </a:t>
            </a:r>
            <a:r>
              <a:rPr lang="en-US" dirty="0" smtClean="0"/>
              <a:t>{return </a:t>
            </a:r>
            <a:r>
              <a:rPr lang="en-US" dirty="0" smtClean="0"/>
              <a:t>false</a:t>
            </a:r>
            <a:r>
              <a:rPr lang="en-US" dirty="0" smtClean="0"/>
              <a:t>;</a:t>
            </a:r>
            <a:r>
              <a:rPr lang="ru-RU" dirty="0" smtClean="0"/>
              <a:t>}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}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056" y="0"/>
            <a:ext cx="2651944" cy="232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619500"/>
            <a:ext cx="3419872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458200" cy="1222375"/>
          </a:xfrm>
        </p:spPr>
        <p:txBody>
          <a:bodyPr/>
          <a:lstStyle/>
          <a:p>
            <a:r>
              <a:rPr lang="ru-RU" dirty="0" smtClean="0"/>
              <a:t>Кодировщик паролей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7848872" cy="5472608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public class Sha512PasswordEncoder</a:t>
            </a:r>
          </a:p>
          <a:p>
            <a:r>
              <a:rPr lang="en-US" dirty="0" smtClean="0"/>
              <a:t>implements </a:t>
            </a:r>
            <a:r>
              <a:rPr lang="en-US" dirty="0" err="1" smtClean="0"/>
              <a:t>PasswordEncoder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public String encode(</a:t>
            </a:r>
            <a:r>
              <a:rPr lang="en-US" dirty="0" err="1" smtClean="0"/>
              <a:t>CharSequence</a:t>
            </a:r>
            <a:r>
              <a:rPr lang="en-US" dirty="0" smtClean="0"/>
              <a:t> </a:t>
            </a:r>
            <a:r>
              <a:rPr lang="en-US" dirty="0" err="1" smtClean="0"/>
              <a:t>rawPassword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return hashWithSHA512(</a:t>
            </a:r>
            <a:r>
              <a:rPr lang="en-US" dirty="0" err="1" smtClean="0"/>
              <a:t>rawPassword.toString</a:t>
            </a:r>
            <a:r>
              <a:rPr lang="en-US" dirty="0" smtClean="0"/>
              <a:t>());</a:t>
            </a:r>
          </a:p>
          <a:p>
            <a:r>
              <a:rPr lang="ru-RU" dirty="0" smtClean="0"/>
              <a:t>}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matches(</a:t>
            </a:r>
          </a:p>
          <a:p>
            <a:r>
              <a:rPr lang="en-US" dirty="0" err="1" smtClean="0"/>
              <a:t>CharSequence</a:t>
            </a:r>
            <a:r>
              <a:rPr lang="en-US" dirty="0" smtClean="0"/>
              <a:t> </a:t>
            </a:r>
            <a:r>
              <a:rPr lang="en-US" dirty="0" err="1" smtClean="0"/>
              <a:t>rawPassword</a:t>
            </a:r>
            <a:r>
              <a:rPr lang="en-US" dirty="0" smtClean="0"/>
              <a:t>, String </a:t>
            </a:r>
            <a:r>
              <a:rPr lang="en-US" dirty="0" err="1" smtClean="0"/>
              <a:t>encodedPassword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hashedPassword</a:t>
            </a:r>
            <a:r>
              <a:rPr lang="en-US" dirty="0" smtClean="0"/>
              <a:t> = encode(</a:t>
            </a:r>
            <a:r>
              <a:rPr lang="en-US" dirty="0" err="1" smtClean="0"/>
              <a:t>rawPassword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encodedPassword.equals</a:t>
            </a:r>
            <a:r>
              <a:rPr lang="en-US" dirty="0" smtClean="0"/>
              <a:t>(</a:t>
            </a:r>
            <a:r>
              <a:rPr lang="en-US" dirty="0" err="1" smtClean="0"/>
              <a:t>hashedPassword</a:t>
            </a:r>
            <a:r>
              <a:rPr lang="en-US" dirty="0" smtClean="0"/>
              <a:t>);</a:t>
            </a:r>
          </a:p>
          <a:p>
            <a:r>
              <a:rPr lang="ru-RU" dirty="0" smtClean="0"/>
              <a:t>}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// Omitted </a:t>
            </a:r>
            <a:r>
              <a:rPr lang="en-US" dirty="0" smtClean="0"/>
              <a:t>code</a:t>
            </a:r>
          </a:p>
          <a:p>
            <a:endParaRPr lang="en-US" dirty="0" smtClean="0"/>
          </a:p>
          <a:p>
            <a:r>
              <a:rPr lang="ru-RU" dirty="0" smtClean="0"/>
              <a:t>}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056" y="0"/>
            <a:ext cx="2651944" cy="232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619500"/>
            <a:ext cx="3419872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458200" cy="1222375"/>
          </a:xfrm>
        </p:spPr>
        <p:txBody>
          <a:bodyPr/>
          <a:lstStyle/>
          <a:p>
            <a:r>
              <a:rPr lang="ru-RU" dirty="0" smtClean="0"/>
              <a:t>Многофакторная защита </a:t>
            </a:r>
            <a:br>
              <a:rPr lang="ru-RU" dirty="0" smtClean="0"/>
            </a:br>
            <a:r>
              <a:rPr lang="ru-RU" dirty="0" smtClean="0"/>
              <a:t>контекст безопасности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2132856"/>
            <a:ext cx="7848872" cy="446449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0"/>
            <a:ext cx="3059832" cy="3028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996952"/>
            <a:ext cx="7019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458200" cy="1222375"/>
          </a:xfrm>
        </p:spPr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SPRING SECURITY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5301208"/>
            <a:ext cx="8458200" cy="914400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85925"/>
            <a:ext cx="68580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458200" cy="1222375"/>
          </a:xfrm>
        </p:spPr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SPRING SECURITY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068960"/>
            <a:ext cx="7704856" cy="280831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public interface </a:t>
            </a:r>
            <a:r>
              <a:rPr lang="en-US" dirty="0" err="1" smtClean="0"/>
              <a:t>SecurityContext</a:t>
            </a:r>
            <a:r>
              <a:rPr lang="en-US" dirty="0" smtClean="0"/>
              <a:t> extends </a:t>
            </a:r>
            <a:r>
              <a:rPr lang="en-US" dirty="0" err="1" smtClean="0"/>
              <a:t>Serializable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Authentication </a:t>
            </a:r>
            <a:r>
              <a:rPr lang="en-US" dirty="0" err="1" smtClean="0"/>
              <a:t>getAuthentication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setAuthentication</a:t>
            </a:r>
            <a:r>
              <a:rPr lang="en-US" dirty="0" smtClean="0"/>
              <a:t>(Authentication </a:t>
            </a:r>
            <a:r>
              <a:rPr lang="en-US" dirty="0" err="1" smtClean="0"/>
              <a:t>authentication</a:t>
            </a:r>
            <a:r>
              <a:rPr lang="en-US" dirty="0" smtClean="0"/>
              <a:t>);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}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056" y="0"/>
            <a:ext cx="2651944" cy="232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458200" cy="1222375"/>
          </a:xfrm>
        </p:spPr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SPRING SECURITY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5301208"/>
            <a:ext cx="8458200" cy="914400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1228725"/>
            <a:ext cx="74580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458200" cy="1222375"/>
          </a:xfrm>
        </p:spPr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SPRING SECURITY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5301208"/>
            <a:ext cx="8458200" cy="914400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871538"/>
            <a:ext cx="69723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458200" cy="1222375"/>
          </a:xfrm>
        </p:spPr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SPRING SECURITY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908721"/>
            <a:ext cx="396123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336940"/>
            <a:ext cx="5256584" cy="346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458200" cy="1222375"/>
          </a:xfrm>
        </p:spPr>
        <p:txBody>
          <a:bodyPr/>
          <a:lstStyle/>
          <a:p>
            <a:r>
              <a:rPr lang="ru-RU" dirty="0" smtClean="0"/>
              <a:t>Провайдер аутентификации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7848872" cy="547260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@Component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CustomAuthenticationProvider</a:t>
            </a:r>
            <a:endParaRPr lang="en-US" dirty="0" smtClean="0"/>
          </a:p>
          <a:p>
            <a:r>
              <a:rPr lang="en-US" dirty="0" smtClean="0"/>
              <a:t>➥</a:t>
            </a:r>
            <a:r>
              <a:rPr lang="en-US" b="1" dirty="0" smtClean="0"/>
              <a:t>implements </a:t>
            </a:r>
            <a:r>
              <a:rPr lang="en-US" b="1" dirty="0" err="1" smtClean="0"/>
              <a:t>AuthenticationProvider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  <a:endParaRPr lang="ru-RU" dirty="0" smtClean="0"/>
          </a:p>
          <a:p>
            <a:endParaRPr lang="en-US" dirty="0" smtClean="0"/>
          </a:p>
          <a:p>
            <a:r>
              <a:rPr lang="en-US" sz="2200" dirty="0" smtClean="0"/>
              <a:t>@Override</a:t>
            </a:r>
          </a:p>
          <a:p>
            <a:r>
              <a:rPr lang="en-US" sz="2200" dirty="0" smtClean="0"/>
              <a:t>public Authentication authenticate</a:t>
            </a:r>
          </a:p>
          <a:p>
            <a:r>
              <a:rPr lang="en-US" sz="2200" dirty="0" smtClean="0"/>
              <a:t>➥(Authentication </a:t>
            </a:r>
            <a:r>
              <a:rPr lang="en-US" sz="2200" dirty="0" err="1" smtClean="0"/>
              <a:t>authentication</a:t>
            </a:r>
            <a:r>
              <a:rPr lang="en-US" sz="2200" dirty="0" smtClean="0"/>
              <a:t>) throws </a:t>
            </a:r>
            <a:r>
              <a:rPr lang="en-US" sz="2200" dirty="0" err="1" smtClean="0"/>
              <a:t>AuthenticationException</a:t>
            </a:r>
            <a:r>
              <a:rPr lang="en-US" sz="2200" dirty="0" smtClean="0"/>
              <a:t> {</a:t>
            </a:r>
          </a:p>
          <a:p>
            <a:r>
              <a:rPr lang="en-US" sz="2200" dirty="0" smtClean="0"/>
              <a:t>// authentication logic here</a:t>
            </a:r>
          </a:p>
          <a:p>
            <a:r>
              <a:rPr lang="ru-RU" sz="2200" dirty="0" smtClean="0"/>
              <a:t>}</a:t>
            </a:r>
          </a:p>
          <a:p>
            <a:endParaRPr lang="ru-RU" sz="2200" dirty="0" smtClean="0"/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supports(Class&lt;?&gt; </a:t>
            </a:r>
            <a:r>
              <a:rPr lang="en-US" dirty="0" err="1" smtClean="0"/>
              <a:t>authenticationType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// type of the Authentication implementation here</a:t>
            </a:r>
          </a:p>
          <a:p>
            <a:r>
              <a:rPr lang="ru-RU" dirty="0" smtClean="0"/>
              <a:t>}</a:t>
            </a:r>
          </a:p>
          <a:p>
            <a:endParaRPr lang="ru-RU" dirty="0" smtClean="0"/>
          </a:p>
          <a:p>
            <a:r>
              <a:rPr lang="ru-RU" dirty="0" smtClean="0"/>
              <a:t>}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692696"/>
            <a:ext cx="331348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458200" cy="1222375"/>
          </a:xfrm>
        </p:spPr>
        <p:txBody>
          <a:bodyPr/>
          <a:lstStyle/>
          <a:p>
            <a:r>
              <a:rPr lang="ru-RU" dirty="0" smtClean="0"/>
              <a:t>Служба сведений о пользователе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764704"/>
            <a:ext cx="2651944" cy="232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140968"/>
            <a:ext cx="75723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458200" cy="1222375"/>
          </a:xfrm>
        </p:spPr>
        <p:txBody>
          <a:bodyPr/>
          <a:lstStyle/>
          <a:p>
            <a:r>
              <a:rPr lang="en-US" b="1" dirty="0" smtClean="0"/>
              <a:t>User Details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7848872" cy="547260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public interface </a:t>
            </a:r>
            <a:r>
              <a:rPr lang="en-US" dirty="0" err="1" smtClean="0"/>
              <a:t>UserDetails</a:t>
            </a:r>
            <a:r>
              <a:rPr lang="en-US" dirty="0" smtClean="0"/>
              <a:t> extends </a:t>
            </a:r>
            <a:r>
              <a:rPr lang="en-US" dirty="0" err="1" smtClean="0"/>
              <a:t>Serializable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 </a:t>
            </a:r>
            <a:r>
              <a:rPr lang="en-US" dirty="0" smtClean="0"/>
              <a:t>String </a:t>
            </a:r>
            <a:r>
              <a:rPr lang="en-US" dirty="0" err="1" smtClean="0"/>
              <a:t>getUsername</a:t>
            </a:r>
            <a:r>
              <a:rPr lang="en-US" dirty="0" smtClean="0"/>
              <a:t>();</a:t>
            </a:r>
          </a:p>
          <a:p>
            <a:r>
              <a:rPr lang="ru-RU" dirty="0" smtClean="0"/>
              <a:t> </a:t>
            </a:r>
            <a:r>
              <a:rPr lang="en-US" dirty="0" smtClean="0"/>
              <a:t>String </a:t>
            </a:r>
            <a:r>
              <a:rPr lang="en-US" dirty="0" err="1" smtClean="0"/>
              <a:t>getPassword</a:t>
            </a:r>
            <a:r>
              <a:rPr lang="en-US" dirty="0" smtClean="0"/>
              <a:t>();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 </a:t>
            </a:r>
            <a:r>
              <a:rPr lang="en-US" dirty="0" smtClean="0"/>
              <a:t>Collection</a:t>
            </a:r>
            <a:r>
              <a:rPr lang="en-US" dirty="0" smtClean="0"/>
              <a:t>&lt;? extends </a:t>
            </a:r>
            <a:r>
              <a:rPr lang="en-US" dirty="0" err="1" smtClean="0"/>
              <a:t>GrantedAuthority</a:t>
            </a:r>
            <a:r>
              <a:rPr lang="en-US" dirty="0" smtClean="0"/>
              <a:t>&gt;</a:t>
            </a:r>
          </a:p>
          <a:p>
            <a:r>
              <a:rPr lang="ru-RU" dirty="0" smtClean="0"/>
              <a:t> </a:t>
            </a:r>
            <a:r>
              <a:rPr lang="en-US" dirty="0" smtClean="0"/>
              <a:t>➥</a:t>
            </a:r>
            <a:r>
              <a:rPr lang="en-US" dirty="0" err="1" smtClean="0"/>
              <a:t>getAuthorities</a:t>
            </a:r>
            <a:r>
              <a:rPr lang="en-US" dirty="0" smtClean="0"/>
              <a:t>();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isAccountNonExpired</a:t>
            </a:r>
            <a:r>
              <a:rPr lang="en-US" dirty="0" smtClean="0"/>
              <a:t>();</a:t>
            </a:r>
          </a:p>
          <a:p>
            <a:r>
              <a:rPr lang="ru-RU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isAccountNonLocked</a:t>
            </a:r>
            <a:r>
              <a:rPr lang="en-US" dirty="0" smtClean="0"/>
              <a:t>();</a:t>
            </a:r>
          </a:p>
          <a:p>
            <a:r>
              <a:rPr lang="ru-RU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isCredentialsNonExpired</a:t>
            </a:r>
            <a:r>
              <a:rPr lang="en-US" dirty="0" smtClean="0"/>
              <a:t>();</a:t>
            </a:r>
          </a:p>
          <a:p>
            <a:r>
              <a:rPr lang="ru-RU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isEnabled</a:t>
            </a:r>
            <a:r>
              <a:rPr lang="en-US" dirty="0" smtClean="0"/>
              <a:t>();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}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056" y="0"/>
            <a:ext cx="2651944" cy="232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969" y="4780446"/>
            <a:ext cx="4476031" cy="2077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458200" cy="1222375"/>
          </a:xfrm>
        </p:spPr>
        <p:txBody>
          <a:bodyPr/>
          <a:lstStyle/>
          <a:p>
            <a:r>
              <a:rPr lang="en-US" dirty="0" smtClean="0"/>
              <a:t>Granted Authority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1844824"/>
            <a:ext cx="7560840" cy="280831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public interface </a:t>
            </a:r>
            <a:r>
              <a:rPr lang="en-US" dirty="0" err="1" smtClean="0"/>
              <a:t>GrantedAuthority</a:t>
            </a:r>
            <a:r>
              <a:rPr lang="en-US" dirty="0" smtClean="0"/>
              <a:t> extends </a:t>
            </a:r>
            <a:r>
              <a:rPr lang="en-US" dirty="0" err="1" smtClean="0"/>
              <a:t>Serializable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  </a:t>
            </a:r>
            <a:r>
              <a:rPr lang="en-US" dirty="0" smtClean="0"/>
              <a:t>String </a:t>
            </a:r>
            <a:r>
              <a:rPr lang="en-US" dirty="0" err="1" smtClean="0"/>
              <a:t>getAuthority</a:t>
            </a:r>
            <a:r>
              <a:rPr lang="en-US" dirty="0" smtClean="0"/>
              <a:t>();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}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056" y="0"/>
            <a:ext cx="2651944" cy="232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8713" y="4423395"/>
            <a:ext cx="5245287" cy="243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458200" cy="1222375"/>
          </a:xfrm>
        </p:spPr>
        <p:txBody>
          <a:bodyPr/>
          <a:lstStyle/>
          <a:p>
            <a:r>
              <a:rPr lang="en-US" b="1" dirty="0" smtClean="0"/>
              <a:t>User example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881336"/>
            <a:ext cx="7848872" cy="5976664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public class User implements </a:t>
            </a:r>
            <a:r>
              <a:rPr lang="en-US" dirty="0" err="1" smtClean="0"/>
              <a:t>UserDetails</a:t>
            </a:r>
            <a:r>
              <a:rPr lang="en-US" dirty="0" smtClean="0"/>
              <a:t> {</a:t>
            </a:r>
          </a:p>
          <a:p>
            <a:r>
              <a:rPr lang="en-US" dirty="0" smtClean="0"/>
              <a:t>private final String username;</a:t>
            </a:r>
          </a:p>
          <a:p>
            <a:r>
              <a:rPr lang="en-US" dirty="0" smtClean="0"/>
              <a:t>private final String password;</a:t>
            </a:r>
          </a:p>
          <a:p>
            <a:r>
              <a:rPr lang="en-US" dirty="0" smtClean="0"/>
              <a:t>private final String authority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public User(String username, String password, String authority) </a:t>
            </a:r>
            <a:r>
              <a:rPr lang="en-US" dirty="0" smtClean="0"/>
              <a:t>{Some code</a:t>
            </a:r>
            <a:r>
              <a:rPr lang="ru-RU" dirty="0" smtClean="0"/>
              <a:t>}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public Collection&lt;? extends </a:t>
            </a:r>
            <a:r>
              <a:rPr lang="en-US" dirty="0" err="1" smtClean="0"/>
              <a:t>GrantedAuthority</a:t>
            </a:r>
            <a:r>
              <a:rPr lang="en-US" dirty="0" smtClean="0"/>
              <a:t>&gt; </a:t>
            </a:r>
            <a:r>
              <a:rPr lang="en-US" dirty="0" err="1" smtClean="0"/>
              <a:t>getAuthorities</a:t>
            </a:r>
            <a:r>
              <a:rPr lang="en-US" dirty="0" smtClean="0"/>
              <a:t>() </a:t>
            </a:r>
            <a:r>
              <a:rPr lang="en-US" dirty="0" smtClean="0"/>
              <a:t>{return </a:t>
            </a:r>
            <a:r>
              <a:rPr lang="en-US" dirty="0" err="1" smtClean="0"/>
              <a:t>List.of</a:t>
            </a:r>
            <a:r>
              <a:rPr lang="en-US" dirty="0" smtClean="0"/>
              <a:t>(() -&gt; authority</a:t>
            </a:r>
            <a:r>
              <a:rPr lang="en-US" dirty="0" smtClean="0"/>
              <a:t>);</a:t>
            </a:r>
            <a:r>
              <a:rPr lang="ru-RU" dirty="0" smtClean="0"/>
              <a:t>}</a:t>
            </a:r>
          </a:p>
          <a:p>
            <a:endParaRPr lang="ru-RU" dirty="0" smtClean="0"/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public String </a:t>
            </a:r>
            <a:r>
              <a:rPr lang="en-US" dirty="0" err="1" smtClean="0"/>
              <a:t>getPassword</a:t>
            </a:r>
            <a:r>
              <a:rPr lang="en-US" dirty="0" smtClean="0"/>
              <a:t>() {return password;</a:t>
            </a:r>
            <a:r>
              <a:rPr lang="ru-RU" dirty="0" smtClean="0"/>
              <a:t>}</a:t>
            </a:r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public String </a:t>
            </a:r>
            <a:r>
              <a:rPr lang="en-US" dirty="0" err="1" smtClean="0"/>
              <a:t>getUsername</a:t>
            </a:r>
            <a:r>
              <a:rPr lang="en-US" dirty="0" smtClean="0"/>
              <a:t>() {return username;</a:t>
            </a:r>
            <a:r>
              <a:rPr lang="ru-RU" dirty="0" smtClean="0"/>
              <a:t>}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@</a:t>
            </a:r>
            <a:r>
              <a:rPr lang="en-US" dirty="0" smtClean="0"/>
              <a:t>Override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isAccountNonExpired</a:t>
            </a:r>
            <a:r>
              <a:rPr lang="en-US" dirty="0" smtClean="0"/>
              <a:t>() </a:t>
            </a:r>
            <a:r>
              <a:rPr lang="en-US" dirty="0" smtClean="0"/>
              <a:t>{return </a:t>
            </a:r>
            <a:r>
              <a:rPr lang="en-US" dirty="0" smtClean="0"/>
              <a:t>true</a:t>
            </a:r>
            <a:r>
              <a:rPr lang="en-US" dirty="0" smtClean="0"/>
              <a:t>;</a:t>
            </a:r>
            <a:r>
              <a:rPr lang="ru-RU" dirty="0" smtClean="0"/>
              <a:t>}</a:t>
            </a:r>
            <a:endParaRPr lang="ru-RU" dirty="0" smtClean="0"/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isAccountNonLocked</a:t>
            </a:r>
            <a:r>
              <a:rPr lang="en-US" dirty="0" smtClean="0"/>
              <a:t>() </a:t>
            </a:r>
            <a:r>
              <a:rPr lang="en-US" dirty="0" smtClean="0"/>
              <a:t>{return </a:t>
            </a:r>
            <a:r>
              <a:rPr lang="en-US" dirty="0" smtClean="0"/>
              <a:t>true</a:t>
            </a:r>
            <a:r>
              <a:rPr lang="en-US" dirty="0" smtClean="0"/>
              <a:t>;</a:t>
            </a:r>
            <a:r>
              <a:rPr lang="ru-RU" dirty="0" smtClean="0"/>
              <a:t>}</a:t>
            </a:r>
            <a:endParaRPr lang="ru-RU" dirty="0" smtClean="0"/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isCredentialsNonExpired</a:t>
            </a:r>
            <a:r>
              <a:rPr lang="en-US" dirty="0" smtClean="0"/>
              <a:t>() </a:t>
            </a:r>
            <a:r>
              <a:rPr lang="en-US" dirty="0" smtClean="0"/>
              <a:t>{return </a:t>
            </a:r>
            <a:r>
              <a:rPr lang="en-US" dirty="0" smtClean="0"/>
              <a:t>true</a:t>
            </a:r>
            <a:r>
              <a:rPr lang="en-US" dirty="0" smtClean="0"/>
              <a:t>;</a:t>
            </a:r>
            <a:r>
              <a:rPr lang="ru-RU" dirty="0" smtClean="0"/>
              <a:t>}</a:t>
            </a:r>
            <a:endParaRPr lang="ru-RU" dirty="0" smtClean="0"/>
          </a:p>
          <a:p>
            <a:r>
              <a:rPr lang="en-US" dirty="0" smtClean="0"/>
              <a:t>@Override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isEnabled</a:t>
            </a:r>
            <a:r>
              <a:rPr lang="en-US" dirty="0" smtClean="0"/>
              <a:t>() </a:t>
            </a:r>
            <a:r>
              <a:rPr lang="en-US" dirty="0" smtClean="0"/>
              <a:t>{return </a:t>
            </a:r>
            <a:r>
              <a:rPr lang="en-US" dirty="0" smtClean="0"/>
              <a:t>true</a:t>
            </a:r>
            <a:r>
              <a:rPr lang="en-US" dirty="0" smtClean="0"/>
              <a:t>;</a:t>
            </a:r>
            <a:r>
              <a:rPr lang="ru-RU" dirty="0" smtClean="0"/>
              <a:t>}</a:t>
            </a:r>
            <a:endParaRPr lang="ru-RU" dirty="0" smtClean="0"/>
          </a:p>
          <a:p>
            <a:r>
              <a:rPr lang="ru-RU" dirty="0" smtClean="0"/>
              <a:t>}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056" y="0"/>
            <a:ext cx="2651944" cy="232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458200" cy="1222375"/>
          </a:xfrm>
        </p:spPr>
        <p:txBody>
          <a:bodyPr/>
          <a:lstStyle/>
          <a:p>
            <a:r>
              <a:rPr lang="en-US" dirty="0" smtClean="0"/>
              <a:t>User Details Service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1844824"/>
            <a:ext cx="7560840" cy="280831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public interface </a:t>
            </a:r>
            <a:r>
              <a:rPr lang="en-US" dirty="0" err="1" smtClean="0"/>
              <a:t>UserDetailsService</a:t>
            </a:r>
            <a:r>
              <a:rPr lang="en-US" dirty="0" smtClean="0"/>
              <a:t> {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 </a:t>
            </a:r>
            <a:r>
              <a:rPr lang="en-US" dirty="0" err="1" smtClean="0"/>
              <a:t>UserDetails</a:t>
            </a:r>
            <a:r>
              <a:rPr lang="en-US" dirty="0" smtClean="0"/>
              <a:t> </a:t>
            </a:r>
            <a:r>
              <a:rPr lang="en-US" dirty="0" err="1" smtClean="0"/>
              <a:t>loadUserByUsername</a:t>
            </a:r>
            <a:r>
              <a:rPr lang="en-US" dirty="0" smtClean="0"/>
              <a:t>(String username)</a:t>
            </a:r>
          </a:p>
          <a:p>
            <a:r>
              <a:rPr lang="ru-RU" dirty="0" smtClean="0"/>
              <a:t> </a:t>
            </a:r>
            <a:r>
              <a:rPr lang="en-US" dirty="0" smtClean="0"/>
              <a:t>throws </a:t>
            </a:r>
            <a:r>
              <a:rPr lang="en-US" dirty="0" err="1" smtClean="0"/>
              <a:t>UsernameNotFoundException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}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056" y="0"/>
            <a:ext cx="2651944" cy="232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8713" y="4423395"/>
            <a:ext cx="5245287" cy="243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458200" cy="1222375"/>
          </a:xfrm>
        </p:spPr>
        <p:txBody>
          <a:bodyPr/>
          <a:lstStyle/>
          <a:p>
            <a:r>
              <a:rPr lang="en-US" dirty="0" smtClean="0"/>
              <a:t>User Details Manager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7488832" cy="324036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public interface </a:t>
            </a:r>
            <a:r>
              <a:rPr lang="en-US" dirty="0" err="1" smtClean="0"/>
              <a:t>UserDetailsManager</a:t>
            </a:r>
            <a:r>
              <a:rPr lang="en-US" dirty="0" smtClean="0"/>
              <a:t> extends </a:t>
            </a:r>
            <a:r>
              <a:rPr lang="en-US" dirty="0" err="1" smtClean="0"/>
              <a:t>UserDetailsService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createUser</a:t>
            </a:r>
            <a:r>
              <a:rPr lang="en-US" dirty="0" smtClean="0"/>
              <a:t>(</a:t>
            </a:r>
            <a:r>
              <a:rPr lang="en-US" dirty="0" err="1" smtClean="0"/>
              <a:t>UserDetails</a:t>
            </a:r>
            <a:r>
              <a:rPr lang="en-US" dirty="0" smtClean="0"/>
              <a:t> user);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updateUser</a:t>
            </a:r>
            <a:r>
              <a:rPr lang="en-US" dirty="0" smtClean="0"/>
              <a:t>(</a:t>
            </a:r>
            <a:r>
              <a:rPr lang="en-US" dirty="0" err="1" smtClean="0"/>
              <a:t>UserDetails</a:t>
            </a:r>
            <a:r>
              <a:rPr lang="en-US" dirty="0" smtClean="0"/>
              <a:t> user);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deleteUser</a:t>
            </a:r>
            <a:r>
              <a:rPr lang="en-US" dirty="0" smtClean="0"/>
              <a:t>(String username);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changePassword</a:t>
            </a:r>
            <a:r>
              <a:rPr lang="en-US" dirty="0" smtClean="0"/>
              <a:t>(String </a:t>
            </a:r>
            <a:r>
              <a:rPr lang="en-US" dirty="0" err="1" smtClean="0"/>
              <a:t>oldPassword</a:t>
            </a:r>
            <a:r>
              <a:rPr lang="en-US" dirty="0" smtClean="0"/>
              <a:t>, String </a:t>
            </a:r>
            <a:r>
              <a:rPr lang="en-US" dirty="0" err="1" smtClean="0"/>
              <a:t>newPassword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userExists</a:t>
            </a:r>
            <a:r>
              <a:rPr lang="en-US" dirty="0" smtClean="0"/>
              <a:t>(String username);</a:t>
            </a:r>
          </a:p>
          <a:p>
            <a:r>
              <a:rPr lang="ru-RU" dirty="0" smtClean="0"/>
              <a:t>}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056" y="0"/>
            <a:ext cx="2651944" cy="232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8713" y="4423395"/>
            <a:ext cx="5245287" cy="243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458200" cy="1222375"/>
          </a:xfrm>
        </p:spPr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SPRING SECURITY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5301208"/>
            <a:ext cx="8458200" cy="914400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8080265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114</TotalTime>
  <Words>395</Words>
  <Application>Microsoft Office PowerPoint</Application>
  <PresentationFormat>Экран (4:3)</PresentationFormat>
  <Paragraphs>128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Trek</vt:lpstr>
      <vt:lpstr>Архитектура SPRING SECURITY</vt:lpstr>
      <vt:lpstr>Провайдер аутентификации</vt:lpstr>
      <vt:lpstr>Служба сведений о пользователе</vt:lpstr>
      <vt:lpstr>User Details</vt:lpstr>
      <vt:lpstr>Granted Authority</vt:lpstr>
      <vt:lpstr>User example</vt:lpstr>
      <vt:lpstr>User Details Service</vt:lpstr>
      <vt:lpstr>User Details Manager</vt:lpstr>
      <vt:lpstr>Архитектура SPRING SECURITY</vt:lpstr>
      <vt:lpstr>Кодировщик паролей</vt:lpstr>
      <vt:lpstr>Кодировщик паролей</vt:lpstr>
      <vt:lpstr>Многофакторная защита  контекст безопасности</vt:lpstr>
      <vt:lpstr>Архитектура SPRING SECURITY</vt:lpstr>
      <vt:lpstr>Архитектура SPRING SECURITY</vt:lpstr>
      <vt:lpstr>Архитектура SPRING SECURITY</vt:lpstr>
      <vt:lpstr>Архитектура SPRING SECURITY</vt:lpstr>
      <vt:lpstr>Архитектура SPRING SECURITY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SPRING SECURITY</dc:title>
  <dc:creator>Andrey</dc:creator>
  <cp:lastModifiedBy>Andrey</cp:lastModifiedBy>
  <cp:revision>12</cp:revision>
  <dcterms:created xsi:type="dcterms:W3CDTF">2024-01-30T14:22:50Z</dcterms:created>
  <dcterms:modified xsi:type="dcterms:W3CDTF">2024-01-30T16:17:09Z</dcterms:modified>
</cp:coreProperties>
</file>