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88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Introducción a Hackbar en Firefox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Hackbar es una herramienta imprescindible para los expertos en seguridad que desean analizar y manipular solicitudes y respuestas HTTP. Aprende cómo instalar y usar Hackbar en Firefox.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80326D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8" name="Text 4"/>
          <p:cNvSpPr/>
          <p:nvPr/>
        </p:nvSpPr>
        <p:spPr>
          <a:xfrm>
            <a:off x="6421636" y="5589746"/>
            <a:ext cx="15120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</a:t>
            </a:r>
            <a:endParaRPr lang="en-US" sz="1152" dirty="0"/>
          </a:p>
        </p:txBody>
      </p:sp>
      <p:sp>
        <p:nvSpPr>
          <p:cNvPr id="9" name="Text 5"/>
          <p:cNvSpPr/>
          <p:nvPr/>
        </p:nvSpPr>
        <p:spPr>
          <a:xfrm>
            <a:off x="6786086" y="5578197"/>
            <a:ext cx="209621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Sergio Parreño</a:t>
            </a:r>
            <a:endParaRPr lang="en-US" sz="2187" dirty="0"/>
          </a:p>
        </p:txBody>
      </p:sp>
      <p:pic>
        <p:nvPicPr>
          <p:cNvPr id="1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4712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¿Qué es Hackbar?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498884"/>
            <a:ext cx="4542115" cy="2373987"/>
          </a:xfrm>
          <a:prstGeom prst="roundRect">
            <a:avLst>
              <a:gd name="adj" fmla="val 4212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7" name="Text 3"/>
          <p:cNvSpPr/>
          <p:nvPr/>
        </p:nvSpPr>
        <p:spPr>
          <a:xfrm>
            <a:off x="1069181" y="2734866"/>
            <a:ext cx="27201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Una poderosa extensión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069181" y="3215283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Hackbar es una extensión de Firefox que te permite enviar solicitudes HTTP personalizadas y modificar las respuestas para realizar pruebas de seguridad.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597485" y="2498884"/>
            <a:ext cx="4542115" cy="2373987"/>
          </a:xfrm>
          <a:prstGeom prst="roundRect">
            <a:avLst>
              <a:gd name="adj" fmla="val 4212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0" name="Text 6"/>
          <p:cNvSpPr/>
          <p:nvPr/>
        </p:nvSpPr>
        <p:spPr>
          <a:xfrm>
            <a:off x="5833467" y="2734866"/>
            <a:ext cx="25032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Flexible y fácil de usar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833467" y="3215283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Hackbar te brinda control total sobre las solicitudes HTTP, lo que te permite probar la seguridad de una aplicación web de manera fácil y eficiente.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33199" y="5095042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3" name="Text 9"/>
          <p:cNvSpPr/>
          <p:nvPr/>
        </p:nvSpPr>
        <p:spPr>
          <a:xfrm>
            <a:off x="1069181" y="5331023"/>
            <a:ext cx="40596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Ayuda a identificar vulnerabilidades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1069181" y="5811441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 Hackbar, puedes enviar solicitudes maliciosas, analizar respuestas y descubrir posibles vulnerabilidades para fortalecer la seguridad de tus aplicaciones.</a:t>
            </a:r>
            <a:endParaRPr lang="en-US" sz="1750" dirty="0"/>
          </a:p>
        </p:txBody>
      </p:sp>
      <p:pic>
        <p:nvPicPr>
          <p:cNvPr id="15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4" name="Text 1"/>
          <p:cNvSpPr/>
          <p:nvPr/>
        </p:nvSpPr>
        <p:spPr>
          <a:xfrm>
            <a:off x="2348389" y="1414105"/>
            <a:ext cx="76836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Cómo instalar Hackbar en Firefox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552819"/>
            <a:ext cx="2233374" cy="138029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210764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Paso 1: Abre Firefox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5038368"/>
            <a:ext cx="22333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Inicia el navegador web Firefox en tu dispositivo.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019" y="2552819"/>
            <a:ext cx="2233493" cy="138029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915019" y="4210764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Paso 2: Accede a los complementos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915019" y="5038368"/>
            <a:ext cx="22334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Navega a la sección "Extensiones" en Firefox.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2552819"/>
            <a:ext cx="2233374" cy="138029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4210764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Paso 3: Busca y agrega Hackbar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5038368"/>
            <a:ext cx="223337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Busca "Hackbar" en la barra de búsqueda y haz clic en "Agregar a Firefox" para instalar la extensión.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8399" y="2552819"/>
            <a:ext cx="2233493" cy="138029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048399" y="4210764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Paso 4: Accede a Hackbar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048399" y="5038368"/>
            <a:ext cx="223349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Una vez instalado, le das al f12 o a inspeccionar y te saldra una barra pues al final a la derecha lo tienes.</a:t>
            </a:r>
            <a:endParaRPr lang="en-US" sz="1750" dirty="0"/>
          </a:p>
        </p:txBody>
      </p:sp>
      <p:pic>
        <p:nvPicPr>
          <p:cNvPr id="17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4" name="Text 1"/>
          <p:cNvSpPr/>
          <p:nvPr/>
        </p:nvSpPr>
        <p:spPr>
          <a:xfrm>
            <a:off x="2348389" y="1460063"/>
            <a:ext cx="61881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Características de Hackbar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772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6" name="Text 3"/>
          <p:cNvSpPr/>
          <p:nvPr/>
        </p:nvSpPr>
        <p:spPr>
          <a:xfrm>
            <a:off x="2506385" y="2814042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2848689"/>
            <a:ext cx="22948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Inyección de Código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3329107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Envía solicitudes personalizadas y realiza inyección de código en los campos de entrada para probar la seguridad de una aplicación.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772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0" name="Text 7"/>
          <p:cNvSpPr/>
          <p:nvPr/>
        </p:nvSpPr>
        <p:spPr>
          <a:xfrm>
            <a:off x="7584281" y="2814042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2848689"/>
            <a:ext cx="31245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Codificaciones Automáticas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329107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Hackbar ofrece opciones de codificación automática para evitar problemas de formato y asegurarse de que tus solicitudes sean válidas.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348389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4" name="Text 11"/>
          <p:cNvSpPr/>
          <p:nvPr/>
        </p:nvSpPr>
        <p:spPr>
          <a:xfrm>
            <a:off x="2506385" y="5188148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3070503" y="5222796"/>
            <a:ext cx="27505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Captura y Reproducción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3070503" y="5703213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Puedes capturar solicitudes y respuestas y reproducirlas posteriormente para realizar pruebas de seguridad repetitivas.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8" name="Text 15"/>
          <p:cNvSpPr/>
          <p:nvPr/>
        </p:nvSpPr>
        <p:spPr>
          <a:xfrm>
            <a:off x="7584281" y="5188148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222796"/>
            <a:ext cx="22775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Generación de Hash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703213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Hackbar puede generar automáticamente hash MD5, SHA1 y SHA256 para ayudarte a manipular datos sensibles.</a:t>
            </a:r>
            <a:endParaRPr lang="en-US" sz="1750" dirty="0"/>
          </a:p>
        </p:txBody>
      </p:sp>
      <p:pic>
        <p:nvPicPr>
          <p:cNvPr id="2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263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749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89290" y="3019663"/>
            <a:ext cx="4562237" cy="6186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72"/>
              </a:lnSpc>
              <a:buNone/>
            </a:pPr>
            <a:r>
              <a:rPr lang="en-US" sz="3898" b="1" kern="0" spc="-78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Cómo utilizar Hackbar</a:t>
            </a:r>
            <a:endParaRPr lang="en-US" sz="3898" dirty="0"/>
          </a:p>
        </p:txBody>
      </p:sp>
      <p:sp>
        <p:nvSpPr>
          <p:cNvPr id="6" name="Shape 2"/>
          <p:cNvSpPr/>
          <p:nvPr/>
        </p:nvSpPr>
        <p:spPr>
          <a:xfrm>
            <a:off x="7295317" y="3935254"/>
            <a:ext cx="39529" cy="3749635"/>
          </a:xfrm>
          <a:prstGeom prst="roundRect">
            <a:avLst>
              <a:gd name="adj" fmla="val 225403"/>
            </a:avLst>
          </a:prstGeom>
          <a:solidFill>
            <a:srgbClr val="E1A9EF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7" name="Shape 3"/>
          <p:cNvSpPr/>
          <p:nvPr/>
        </p:nvSpPr>
        <p:spPr>
          <a:xfrm>
            <a:off x="7537787" y="4292798"/>
            <a:ext cx="692944" cy="39529"/>
          </a:xfrm>
          <a:prstGeom prst="roundRect">
            <a:avLst>
              <a:gd name="adj" fmla="val 225403"/>
            </a:avLst>
          </a:prstGeom>
          <a:solidFill>
            <a:srgbClr val="E1A9EF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8" name="Shape 4"/>
          <p:cNvSpPr/>
          <p:nvPr/>
        </p:nvSpPr>
        <p:spPr>
          <a:xfrm>
            <a:off x="7092375" y="4089916"/>
            <a:ext cx="445413" cy="445413"/>
          </a:xfrm>
          <a:prstGeom prst="roundRect">
            <a:avLst>
              <a:gd name="adj" fmla="val 20004"/>
            </a:avLst>
          </a:prstGeom>
          <a:solidFill>
            <a:srgbClr val="F0D4F7"/>
          </a:solidFill>
          <a:ln w="12263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9" name="Text 5"/>
          <p:cNvSpPr/>
          <p:nvPr/>
        </p:nvSpPr>
        <p:spPr>
          <a:xfrm>
            <a:off x="7234178" y="4127063"/>
            <a:ext cx="161806" cy="3711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3"/>
              </a:lnSpc>
              <a:buNone/>
            </a:pPr>
            <a:r>
              <a:rPr lang="en-US" sz="2339" b="1" kern="0" spc="-47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339" dirty="0"/>
          </a:p>
        </p:txBody>
      </p:sp>
      <p:sp>
        <p:nvSpPr>
          <p:cNvPr id="10" name="Text 6"/>
          <p:cNvSpPr/>
          <p:nvPr/>
        </p:nvSpPr>
        <p:spPr>
          <a:xfrm>
            <a:off x="8404027" y="3858280"/>
            <a:ext cx="2148959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6"/>
              </a:lnSpc>
              <a:buNone/>
            </a:pPr>
            <a:r>
              <a:rPr lang="en-US" sz="1949" b="1" kern="0" spc="-39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Paso 1: </a:t>
            </a:r>
            <a:r>
              <a:rPr lang="en-US" sz="1949" b="1" kern="0" spc="-39" dirty="0" err="1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Verificar</a:t>
            </a:r>
            <a:r>
              <a:rPr lang="en-US" sz="1949" b="1" kern="0" spc="-39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que </a:t>
            </a:r>
            <a:r>
              <a:rPr lang="en-US" sz="1949" b="1" kern="0" spc="-39" dirty="0" err="1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esta</a:t>
            </a:r>
            <a:r>
              <a:rPr lang="en-US" sz="1949" b="1" kern="0" spc="-39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en-US" sz="1949" b="1" kern="0" spc="-39" dirty="0" err="1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activa</a:t>
            </a:r>
            <a:endParaRPr lang="en-US" sz="1949" dirty="0"/>
          </a:p>
        </p:txBody>
      </p:sp>
      <p:sp>
        <p:nvSpPr>
          <p:cNvPr id="11" name="Text 7"/>
          <p:cNvSpPr/>
          <p:nvPr/>
        </p:nvSpPr>
        <p:spPr>
          <a:xfrm>
            <a:off x="8404027" y="4561165"/>
            <a:ext cx="3336965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94"/>
              </a:lnSpc>
              <a:buNone/>
            </a:pPr>
            <a:endParaRPr lang="en-US" sz="1559" dirty="0"/>
          </a:p>
        </p:txBody>
      </p:sp>
      <p:sp>
        <p:nvSpPr>
          <p:cNvPr id="12" name="Shape 8"/>
          <p:cNvSpPr/>
          <p:nvPr/>
        </p:nvSpPr>
        <p:spPr>
          <a:xfrm>
            <a:off x="6399431" y="5282565"/>
            <a:ext cx="692944" cy="39529"/>
          </a:xfrm>
          <a:prstGeom prst="roundRect">
            <a:avLst>
              <a:gd name="adj" fmla="val 225403"/>
            </a:avLst>
          </a:prstGeom>
          <a:solidFill>
            <a:srgbClr val="E1A9EF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3" name="Shape 9"/>
          <p:cNvSpPr/>
          <p:nvPr/>
        </p:nvSpPr>
        <p:spPr>
          <a:xfrm>
            <a:off x="7092375" y="5079683"/>
            <a:ext cx="445413" cy="445413"/>
          </a:xfrm>
          <a:prstGeom prst="roundRect">
            <a:avLst>
              <a:gd name="adj" fmla="val 20004"/>
            </a:avLst>
          </a:prstGeom>
          <a:solidFill>
            <a:srgbClr val="F0D4F7"/>
          </a:solidFill>
          <a:ln w="12263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4" name="Text 10"/>
          <p:cNvSpPr/>
          <p:nvPr/>
        </p:nvSpPr>
        <p:spPr>
          <a:xfrm>
            <a:off x="7234178" y="5116830"/>
            <a:ext cx="161806" cy="3711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3"/>
              </a:lnSpc>
              <a:buNone/>
            </a:pPr>
            <a:r>
              <a:rPr lang="en-US" sz="2339" b="1" kern="0" spc="-47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339" dirty="0"/>
          </a:p>
        </p:txBody>
      </p:sp>
      <p:sp>
        <p:nvSpPr>
          <p:cNvPr id="15" name="Text 11"/>
          <p:cNvSpPr/>
          <p:nvPr/>
        </p:nvSpPr>
        <p:spPr>
          <a:xfrm>
            <a:off x="3764251" y="4612355"/>
            <a:ext cx="2400776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6"/>
              </a:lnSpc>
              <a:buNone/>
            </a:pPr>
            <a:r>
              <a:rPr lang="en-US" sz="1949" b="1" kern="0" spc="-39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Paso 2: Inserta una URL</a:t>
            </a:r>
            <a:endParaRPr lang="en-US" sz="1949" dirty="0"/>
          </a:p>
        </p:txBody>
      </p:sp>
      <p:sp>
        <p:nvSpPr>
          <p:cNvPr id="16" name="Text 12"/>
          <p:cNvSpPr/>
          <p:nvPr/>
        </p:nvSpPr>
        <p:spPr>
          <a:xfrm>
            <a:off x="2889290" y="5550932"/>
            <a:ext cx="3336846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94"/>
              </a:lnSpc>
              <a:buNone/>
            </a:pPr>
            <a:endParaRPr lang="en-US" sz="1559" dirty="0"/>
          </a:p>
        </p:txBody>
      </p:sp>
      <p:sp>
        <p:nvSpPr>
          <p:cNvPr id="17" name="Shape 13"/>
          <p:cNvSpPr/>
          <p:nvPr/>
        </p:nvSpPr>
        <p:spPr>
          <a:xfrm>
            <a:off x="7537787" y="6268403"/>
            <a:ext cx="692944" cy="39529"/>
          </a:xfrm>
          <a:prstGeom prst="roundRect">
            <a:avLst>
              <a:gd name="adj" fmla="val 225403"/>
            </a:avLst>
          </a:prstGeom>
          <a:solidFill>
            <a:srgbClr val="E1A9EF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8" name="Shape 14"/>
          <p:cNvSpPr/>
          <p:nvPr/>
        </p:nvSpPr>
        <p:spPr>
          <a:xfrm>
            <a:off x="7092375" y="6065520"/>
            <a:ext cx="445413" cy="445413"/>
          </a:xfrm>
          <a:prstGeom prst="roundRect">
            <a:avLst>
              <a:gd name="adj" fmla="val 20004"/>
            </a:avLst>
          </a:prstGeom>
          <a:solidFill>
            <a:srgbClr val="F0D4F7"/>
          </a:solidFill>
          <a:ln w="12263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9" name="Text 15"/>
          <p:cNvSpPr/>
          <p:nvPr/>
        </p:nvSpPr>
        <p:spPr>
          <a:xfrm>
            <a:off x="7234178" y="6102668"/>
            <a:ext cx="161806" cy="3711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3"/>
              </a:lnSpc>
              <a:buNone/>
            </a:pPr>
            <a:r>
              <a:rPr lang="en-US" sz="2339" b="1" kern="0" spc="-47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339" dirty="0"/>
          </a:p>
        </p:txBody>
      </p:sp>
      <p:sp>
        <p:nvSpPr>
          <p:cNvPr id="20" name="Text 16"/>
          <p:cNvSpPr/>
          <p:nvPr/>
        </p:nvSpPr>
        <p:spPr>
          <a:xfrm>
            <a:off x="8404027" y="6108740"/>
            <a:ext cx="2459474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6"/>
              </a:lnSpc>
              <a:buNone/>
            </a:pPr>
            <a:r>
              <a:rPr lang="en-US" sz="1949" b="1" kern="0" spc="-39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Paso 3: Pulsar </a:t>
            </a:r>
            <a:r>
              <a:rPr lang="en-US" sz="1949" b="1" kern="0" spc="-39" dirty="0" err="1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inspeccionar</a:t>
            </a:r>
            <a:r>
              <a:rPr lang="en-US" sz="1949" b="1" kern="0" spc="-39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o f12</a:t>
            </a:r>
            <a:endParaRPr lang="en-US" sz="1949" dirty="0"/>
          </a:p>
        </p:txBody>
      </p:sp>
      <p:sp>
        <p:nvSpPr>
          <p:cNvPr id="21" name="Text 17"/>
          <p:cNvSpPr/>
          <p:nvPr/>
        </p:nvSpPr>
        <p:spPr>
          <a:xfrm>
            <a:off x="8404027" y="6536769"/>
            <a:ext cx="3336965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94"/>
              </a:lnSpc>
              <a:buNone/>
            </a:pPr>
            <a:endParaRPr lang="en-US" sz="1559" dirty="0"/>
          </a:p>
        </p:txBody>
      </p:sp>
      <p:pic>
        <p:nvPicPr>
          <p:cNvPr id="22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676E312-A636-1512-92FE-AD52BC7B0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4263" y="4235261"/>
            <a:ext cx="5006774" cy="777307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65F32745-31EF-A82E-5611-57F1DCA3DC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7842" y="5079683"/>
            <a:ext cx="2949196" cy="815411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1E3A2993-10CC-F855-374C-6B02E619FE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3850" y="6524671"/>
            <a:ext cx="8786621" cy="1729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4" name="Text 1"/>
          <p:cNvSpPr/>
          <p:nvPr/>
        </p:nvSpPr>
        <p:spPr>
          <a:xfrm>
            <a:off x="2348389" y="2043113"/>
            <a:ext cx="64624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Ejemplos de uso de Hackbar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292912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Prueba de inyección de SQL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209455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Utiliza Hackbar para enviar solicitudes SQL personalizadas y verificar si una aplicación web es vulnerable a ataques de inyección de SQL.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292912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Manipulación de encabezados HTTP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4209455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Modifica los encabezados de las solicitudes HTTP para probar la seguridad de una aplicación y ver cómo responde a diferentes escenarios.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292912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Exploración de directorios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4209455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Envía solicitudes GET a diferentes rutas para descubrir directorios ocultos o vulnerabilidades en una aplicación web.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4456628"/>
            <a:ext cx="76296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Conclusiones y recomendaciones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2348389" y="5484257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Hackbar es una herramienta esencial para los profesionales de la seguridad que desean evaluar la seguridad de las aplicaciones web. Utiliza Hackbar de manera responsable y ética para garantizar que la integridad y privacidad de las aplicaciones estén protegidas.</a:t>
            </a:r>
            <a:endParaRPr lang="en-US" sz="1750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470</Words>
  <Application>Microsoft Office PowerPoint</Application>
  <PresentationFormat>Personalizado</PresentationFormat>
  <Paragraphs>56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adonis-web</vt:lpstr>
      <vt:lpstr>Arial</vt:lpstr>
      <vt:lpstr>Calibri</vt:lpstr>
      <vt:lpstr>Source Sans Pro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Sergio Parreño</cp:lastModifiedBy>
  <cp:revision>2</cp:revision>
  <dcterms:created xsi:type="dcterms:W3CDTF">2023-12-15T01:52:28Z</dcterms:created>
  <dcterms:modified xsi:type="dcterms:W3CDTF">2023-12-15T13:48:18Z</dcterms:modified>
</cp:coreProperties>
</file>