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539B"/>
    <a:srgbClr val="F4D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08BBF6-5B5D-46FF-AB40-75B60391AD77}" v="23" dt="2020-05-05T16:48:45.7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2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BA93-AF90-4BEE-B410-378C329F6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707242-936E-4674-A6CE-FAA3823F5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DDD9B-61F4-48C7-A63B-47180221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D6AC-9DE0-4A6D-BA95-C15BF011E2BC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57C4C-7C51-47D1-A0AE-3AAC683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1D0AF-248F-4233-B0CA-9BAC8B6A9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343B-E693-4CE6-8EF5-83183914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5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06492-F0B0-4A8F-BE85-96D02979F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F3806-EFF9-4A60-A896-03288AC2D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D4030-E147-4DDF-A870-4734F8F18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D6AC-9DE0-4A6D-BA95-C15BF011E2BC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D1409-28C9-42D8-A561-BAEBD4C69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F9A89-4C7E-4EC5-802F-34F9F6558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343B-E693-4CE6-8EF5-83183914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2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913E05-1344-425D-8398-38789F1CA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A9684-CC4C-452A-B55C-F10340949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3CBE9-1749-471A-B84C-B8FD22712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D6AC-9DE0-4A6D-BA95-C15BF011E2BC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1DFE0-1F65-455E-A098-75B733CD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DB624-C955-4F00-87B4-8F398CCE4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343B-E693-4CE6-8EF5-83183914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0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1248-DE39-410C-9A38-2FB999D74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BCD1-FE7E-4226-ACB7-2EF411271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48B9F-2A21-4440-BCFB-41B1FA445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D6AC-9DE0-4A6D-BA95-C15BF011E2BC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A2719-808E-4607-8EDE-6C3FD9A78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58D6E-4A9D-456D-86F8-F42911840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343B-E693-4CE6-8EF5-83183914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0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7E6BC-5C58-44E8-9950-5D9CD2883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CDE52-B5BD-46F2-8BA1-ECE078752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54D91-2083-48BE-BC6D-3E9BD6A62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D6AC-9DE0-4A6D-BA95-C15BF011E2BC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9CD13-9ED7-4C9A-9F75-D0FD65B4B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31CEB-A443-46D2-A9FB-DAF1CB754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343B-E693-4CE6-8EF5-83183914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33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1E949-B9F5-4C1D-A514-1DD312036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42335-1200-4FB7-96B3-3E71D9A43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021F4-D8FE-469B-8070-13897040B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CB152-A27F-4934-933C-DE8D67045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D6AC-9DE0-4A6D-BA95-C15BF011E2BC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85FDC-3516-427A-8091-7F877378C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B70E2-41B5-4706-9F9E-FE1A4D7D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343B-E693-4CE6-8EF5-83183914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6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B9712-AC51-4F0F-8DFB-A95BDAFA8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48296-9A62-4F94-B4E8-E7B03D759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EEFF6-605C-4EED-873F-3551ED60A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D56343-AE25-47DA-9C84-7EBB376A0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684A08-43AE-470F-8943-0834C8427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4307F9-58A6-4F81-BA0A-FCA6F99F8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D6AC-9DE0-4A6D-BA95-C15BF011E2BC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A8A527-9350-45FB-980F-87EF15A2C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C3C87-9E53-4B9E-B8A3-BF8A2844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343B-E693-4CE6-8EF5-83183914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1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3192-4A76-4C8D-9C05-703DDB545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B5DBEC-7DF2-4E33-B84A-25BA72455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D6AC-9DE0-4A6D-BA95-C15BF011E2BC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502CB2-9BC4-4F41-971D-27D7022BC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DFCEA1-BAA0-4316-88F5-97051C90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343B-E693-4CE6-8EF5-83183914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8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679A5E-1F78-44EC-B529-1E00D87DD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D6AC-9DE0-4A6D-BA95-C15BF011E2BC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139318-620C-4E3D-A89D-5D21E4F89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5C229-5D5A-4EE8-85FF-4FBF64A41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343B-E693-4CE6-8EF5-83183914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1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01B4F-6404-472F-891F-5EA6E28E0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73BE9-774F-4781-A728-4D4480F90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AC170-5577-418D-9BCA-F69BAD29B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55F2D-5F1E-4BE1-9441-8D0498C2D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D6AC-9DE0-4A6D-BA95-C15BF011E2BC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041FB-75D7-4327-BCB7-8DA0CFE3F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24424-FA1E-458C-B6F2-C841A587B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343B-E693-4CE6-8EF5-83183914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27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20CF-AB91-4372-BAE7-AEE116D4C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F008BA-6F3E-4BA0-A042-684EEEB774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B424B-61AE-4396-B9C1-4D15BF151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DD29C-0E8E-4C97-A394-A31DC4533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D6AC-9DE0-4A6D-BA95-C15BF011E2BC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85D19-1DAA-49D6-9F4C-C418EAFEB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B2B41-DEC3-4444-9FAD-F227B9BB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343B-E693-4CE6-8EF5-83183914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6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7F6F56-A6F7-4814-A237-E7FBCA3E2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C63A9-3BC5-46CF-98F0-0C3F5A60F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5B3B3-842E-40F5-B4EE-74CFCBF46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6D6AC-9DE0-4A6D-BA95-C15BF011E2BC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72D09-FA9D-47AA-B7FE-09FE74FB7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44033-2248-43A5-B251-266493DE6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B343B-E693-4CE6-8EF5-83183914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0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1FE2586-DFF3-4712-95F9-C316BCFB045A}"/>
              </a:ext>
            </a:extLst>
          </p:cNvPr>
          <p:cNvGrpSpPr/>
          <p:nvPr/>
        </p:nvGrpSpPr>
        <p:grpSpPr>
          <a:xfrm>
            <a:off x="1397537" y="929882"/>
            <a:ext cx="6133672" cy="4333220"/>
            <a:chOff x="3079964" y="1070803"/>
            <a:chExt cx="6133672" cy="433322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41C0030-F4CE-44D4-B76E-55E773E1EBED}"/>
                </a:ext>
              </a:extLst>
            </p:cNvPr>
            <p:cNvSpPr txBox="1"/>
            <p:nvPr/>
          </p:nvSpPr>
          <p:spPr>
            <a:xfrm>
              <a:off x="3079964" y="1070803"/>
              <a:ext cx="61336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3A539B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4-DIGIT MANIA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3C72E86-E884-4F01-90F9-4A4292822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4312" y="1594023"/>
              <a:ext cx="4143375" cy="3810000"/>
            </a:xfrm>
            <a:prstGeom prst="rect">
              <a:avLst/>
            </a:prstGeom>
          </p:spPr>
        </p:pic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FE64CF37-16BA-451C-A84D-E10E06BB66AB}"/>
                </a:ext>
              </a:extLst>
            </p:cNvPr>
            <p:cNvSpPr/>
            <p:nvPr/>
          </p:nvSpPr>
          <p:spPr>
            <a:xfrm>
              <a:off x="6045200" y="3359150"/>
              <a:ext cx="203200" cy="203200"/>
            </a:xfrm>
            <a:prstGeom prst="flowChartConnector">
              <a:avLst/>
            </a:prstGeom>
            <a:solidFill>
              <a:srgbClr val="F4D0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6FADB7F-F6FA-46A2-AA45-8706B53A883C}"/>
              </a:ext>
            </a:extLst>
          </p:cNvPr>
          <p:cNvSpPr txBox="1"/>
          <p:nvPr/>
        </p:nvSpPr>
        <p:spPr>
          <a:xfrm>
            <a:off x="1742291" y="5410700"/>
            <a:ext cx="534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3A53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generation retro-gaming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BC565F-16CA-4003-96FC-BC0D6E07424C}"/>
              </a:ext>
            </a:extLst>
          </p:cNvPr>
          <p:cNvSpPr/>
          <p:nvPr/>
        </p:nvSpPr>
        <p:spPr>
          <a:xfrm rot="17534536">
            <a:off x="7450787" y="1951894"/>
            <a:ext cx="7992316" cy="4104469"/>
          </a:xfrm>
          <a:prstGeom prst="rect">
            <a:avLst/>
          </a:prstGeom>
          <a:solidFill>
            <a:srgbClr val="F4D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D963F5-99A3-419B-BE17-0881ED765989}"/>
              </a:ext>
            </a:extLst>
          </p:cNvPr>
          <p:cNvSpPr/>
          <p:nvPr/>
        </p:nvSpPr>
        <p:spPr>
          <a:xfrm rot="15679977">
            <a:off x="8323624" y="1503930"/>
            <a:ext cx="7992316" cy="4104469"/>
          </a:xfrm>
          <a:prstGeom prst="rect">
            <a:avLst/>
          </a:prstGeom>
          <a:solidFill>
            <a:srgbClr val="3A5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6746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B5A5C3-32BA-4A57-8BF9-24430ACE70EC}"/>
              </a:ext>
            </a:extLst>
          </p:cNvPr>
          <p:cNvSpPr/>
          <p:nvPr/>
        </p:nvSpPr>
        <p:spPr>
          <a:xfrm rot="17534536">
            <a:off x="7450787" y="1951894"/>
            <a:ext cx="7992316" cy="4104469"/>
          </a:xfrm>
          <a:prstGeom prst="rect">
            <a:avLst/>
          </a:prstGeom>
          <a:solidFill>
            <a:srgbClr val="F4D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B61528-B603-4DE4-9F60-43F40E0DEBD9}"/>
              </a:ext>
            </a:extLst>
          </p:cNvPr>
          <p:cNvSpPr/>
          <p:nvPr/>
        </p:nvSpPr>
        <p:spPr>
          <a:xfrm rot="15679977">
            <a:off x="8323624" y="1503930"/>
            <a:ext cx="7992316" cy="4104469"/>
          </a:xfrm>
          <a:prstGeom prst="rect">
            <a:avLst/>
          </a:prstGeom>
          <a:solidFill>
            <a:srgbClr val="3A5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A34536-FCDD-477B-9357-4DF4EE2B81A5}"/>
              </a:ext>
            </a:extLst>
          </p:cNvPr>
          <p:cNvSpPr txBox="1"/>
          <p:nvPr/>
        </p:nvSpPr>
        <p:spPr>
          <a:xfrm>
            <a:off x="465221" y="1351508"/>
            <a:ext cx="800501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3A53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Instructions</a:t>
            </a:r>
            <a:endParaRPr lang="en-US" dirty="0">
              <a:solidFill>
                <a:srgbClr val="3A539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spcAft>
                <a:spcPts val="1200"/>
              </a:spcAft>
              <a:buClr>
                <a:srgbClr val="F4D03F"/>
              </a:buClr>
              <a:buFont typeface="Tahoma" panose="020B0604030504040204" pitchFamily="34" charset="0"/>
              <a:buChar char="•"/>
            </a:pPr>
            <a:r>
              <a:rPr lang="en-US" dirty="0">
                <a:solidFill>
                  <a:srgbClr val="3A53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will start with 50 gold coins</a:t>
            </a:r>
          </a:p>
          <a:p>
            <a:pPr marL="285750" indent="-285750">
              <a:spcAft>
                <a:spcPts val="1200"/>
              </a:spcAft>
              <a:buClr>
                <a:srgbClr val="F4D03F"/>
              </a:buClr>
              <a:buFont typeface="Tahoma" panose="020B0604030504040204" pitchFamily="34" charset="0"/>
              <a:buChar char="•"/>
            </a:pPr>
            <a:r>
              <a:rPr lang="en-US" dirty="0">
                <a:solidFill>
                  <a:srgbClr val="3A53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guess will cost you 5 gold coins</a:t>
            </a:r>
          </a:p>
          <a:p>
            <a:pPr marL="285750" indent="-285750">
              <a:spcAft>
                <a:spcPts val="1200"/>
              </a:spcAft>
              <a:buClr>
                <a:srgbClr val="F4D03F"/>
              </a:buClr>
              <a:buFont typeface="Tahoma" panose="020B0604030504040204" pitchFamily="34" charset="0"/>
              <a:buChar char="•"/>
            </a:pPr>
            <a:r>
              <a:rPr lang="en-US" dirty="0">
                <a:solidFill>
                  <a:srgbClr val="3A53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will need to input one 4-digit number, each digit being unique in each guess.</a:t>
            </a:r>
          </a:p>
          <a:p>
            <a:pPr marL="285750" indent="-285750">
              <a:spcAft>
                <a:spcPts val="1200"/>
              </a:spcAft>
              <a:buClr>
                <a:srgbClr val="F4D03F"/>
              </a:buClr>
              <a:buFont typeface="Tahoma" panose="020B0604030504040204" pitchFamily="34" charset="0"/>
              <a:buChar char="•"/>
            </a:pPr>
            <a:r>
              <a:rPr lang="en-US" dirty="0">
                <a:solidFill>
                  <a:srgbClr val="3A53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time you guess a number in its correct position, you will be awarded 1 gold </a:t>
            </a:r>
            <a:r>
              <a:rPr lang="en-US" dirty="0" smtClean="0">
                <a:solidFill>
                  <a:srgbClr val="3A53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coin.</a:t>
            </a:r>
            <a:endParaRPr lang="en-US" dirty="0">
              <a:solidFill>
                <a:srgbClr val="3A539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spcAft>
                <a:spcPts val="1200"/>
              </a:spcAft>
              <a:buClr>
                <a:srgbClr val="F4D03F"/>
              </a:buClr>
              <a:buFont typeface="Tahoma" panose="020B0604030504040204" pitchFamily="34" charset="0"/>
              <a:buChar char="•"/>
            </a:pPr>
            <a:r>
              <a:rPr lang="en-US" dirty="0">
                <a:solidFill>
                  <a:srgbClr val="3A53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you guess a number </a:t>
            </a:r>
            <a:r>
              <a:rPr lang="en-US" dirty="0" smtClean="0">
                <a:solidFill>
                  <a:srgbClr val="3A53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 in an</a:t>
            </a:r>
            <a:r>
              <a:rPr lang="en-US" dirty="0" smtClean="0">
                <a:solidFill>
                  <a:srgbClr val="3A53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incorrect </a:t>
            </a:r>
            <a:r>
              <a:rPr lang="en-US" dirty="0">
                <a:solidFill>
                  <a:srgbClr val="3A53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position, you will be awarded 1 silver coin.</a:t>
            </a:r>
          </a:p>
          <a:p>
            <a:pPr marL="285750" indent="-285750">
              <a:spcAft>
                <a:spcPts val="1200"/>
              </a:spcAft>
              <a:buClr>
                <a:srgbClr val="F4D03F"/>
              </a:buClr>
              <a:buFont typeface="Tahoma" panose="020B0604030504040204" pitchFamily="34" charset="0"/>
              <a:buChar char="•"/>
            </a:pPr>
            <a:r>
              <a:rPr lang="en-US" dirty="0">
                <a:solidFill>
                  <a:srgbClr val="3A53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will be awarded 50 gold coins if you guess the full number correctly. However, try not to run out of gold coins to play!</a:t>
            </a:r>
          </a:p>
        </p:txBody>
      </p:sp>
    </p:spTree>
    <p:extLst>
      <p:ext uri="{BB962C8B-B14F-4D97-AF65-F5344CB8AC3E}">
        <p14:creationId xmlns:p14="http://schemas.microsoft.com/office/powerpoint/2010/main" val="2462647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9C435D-21C3-4EBB-9AE8-DD7B0CE511EB}"/>
              </a:ext>
            </a:extLst>
          </p:cNvPr>
          <p:cNvSpPr/>
          <p:nvPr/>
        </p:nvSpPr>
        <p:spPr>
          <a:xfrm rot="17534536">
            <a:off x="7450787" y="1951894"/>
            <a:ext cx="7992316" cy="4104469"/>
          </a:xfrm>
          <a:prstGeom prst="rect">
            <a:avLst/>
          </a:prstGeom>
          <a:solidFill>
            <a:srgbClr val="F4D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7575A5-9435-4AF0-988A-0AD7C8784AF1}"/>
              </a:ext>
            </a:extLst>
          </p:cNvPr>
          <p:cNvSpPr/>
          <p:nvPr/>
        </p:nvSpPr>
        <p:spPr>
          <a:xfrm rot="15679977">
            <a:off x="8323624" y="1503930"/>
            <a:ext cx="7992316" cy="4104469"/>
          </a:xfrm>
          <a:prstGeom prst="rect">
            <a:avLst/>
          </a:prstGeom>
          <a:solidFill>
            <a:srgbClr val="3A5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7C7A6D-A027-447B-B5AA-0CC8B853B20D}"/>
              </a:ext>
            </a:extLst>
          </p:cNvPr>
          <p:cNvSpPr txBox="1"/>
          <p:nvPr/>
        </p:nvSpPr>
        <p:spPr>
          <a:xfrm>
            <a:off x="529389" y="2490282"/>
            <a:ext cx="750538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3A53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use the game</a:t>
            </a:r>
          </a:p>
          <a:p>
            <a:pPr marL="285750" indent="-285750">
              <a:spcAft>
                <a:spcPts val="1200"/>
              </a:spcAft>
              <a:buClr>
                <a:srgbClr val="F4D03F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A53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Once you register/login successfully, 4-DIGIT MANIA will start running. It will ask you to enter your first guess.</a:t>
            </a:r>
          </a:p>
          <a:p>
            <a:pPr marL="285750" indent="-285750">
              <a:spcAft>
                <a:spcPts val="1200"/>
              </a:spcAft>
              <a:buClr>
                <a:srgbClr val="F4D03F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A53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you want to stop the game, press on the stop button placed on the bottom of the window.</a:t>
            </a:r>
          </a:p>
        </p:txBody>
      </p:sp>
    </p:spTree>
    <p:extLst>
      <p:ext uri="{BB962C8B-B14F-4D97-AF65-F5344CB8AC3E}">
        <p14:creationId xmlns:p14="http://schemas.microsoft.com/office/powerpoint/2010/main" val="396276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2389BB-73A0-4B91-A244-CCAD1261C00D}"/>
              </a:ext>
            </a:extLst>
          </p:cNvPr>
          <p:cNvSpPr/>
          <p:nvPr/>
        </p:nvSpPr>
        <p:spPr>
          <a:xfrm rot="17534536">
            <a:off x="7450787" y="1951894"/>
            <a:ext cx="7992316" cy="4104469"/>
          </a:xfrm>
          <a:prstGeom prst="rect">
            <a:avLst/>
          </a:prstGeom>
          <a:solidFill>
            <a:srgbClr val="F4D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80B252-6649-474E-B763-51EACE6A6FDE}"/>
              </a:ext>
            </a:extLst>
          </p:cNvPr>
          <p:cNvSpPr/>
          <p:nvPr/>
        </p:nvSpPr>
        <p:spPr>
          <a:xfrm rot="15679977">
            <a:off x="8323624" y="1503930"/>
            <a:ext cx="7992316" cy="4104469"/>
          </a:xfrm>
          <a:prstGeom prst="rect">
            <a:avLst/>
          </a:prstGeom>
          <a:solidFill>
            <a:srgbClr val="3A5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20DB69-7016-4073-A564-77C5B4EFD81A}"/>
              </a:ext>
            </a:extLst>
          </p:cNvPr>
          <p:cNvSpPr txBox="1"/>
          <p:nvPr/>
        </p:nvSpPr>
        <p:spPr>
          <a:xfrm>
            <a:off x="529389" y="834189"/>
            <a:ext cx="750538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3A53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application interface:</a:t>
            </a:r>
          </a:p>
          <a:p>
            <a:pPr>
              <a:spcAft>
                <a:spcPts val="1200"/>
              </a:spcAft>
            </a:pPr>
            <a:endParaRPr lang="en-US" sz="2400" dirty="0">
              <a:solidFill>
                <a:srgbClr val="3A539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C4D96F-4737-478B-93B0-B1087F48F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893" y="1219200"/>
            <a:ext cx="2562225" cy="441960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5736DE-F3A3-4A3B-9507-59E052978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13" y="1706235"/>
            <a:ext cx="3724275" cy="3248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1382" y="5070764"/>
            <a:ext cx="357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3A53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 Form</a:t>
            </a:r>
            <a:endParaRPr lang="en-US" dirty="0">
              <a:solidFill>
                <a:srgbClr val="3A539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06292" y="5708072"/>
            <a:ext cx="263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3A53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Game Interface</a:t>
            </a:r>
            <a:endParaRPr lang="en-US" dirty="0">
              <a:solidFill>
                <a:srgbClr val="3A539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403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E6153F-7E61-4508-9642-788F3A06E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94" y="682321"/>
            <a:ext cx="8492654" cy="460886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C2389BB-73A0-4B91-A244-CCAD1261C00D}"/>
              </a:ext>
            </a:extLst>
          </p:cNvPr>
          <p:cNvSpPr/>
          <p:nvPr/>
        </p:nvSpPr>
        <p:spPr>
          <a:xfrm rot="17534536">
            <a:off x="7450787" y="1951894"/>
            <a:ext cx="7992316" cy="4104469"/>
          </a:xfrm>
          <a:prstGeom prst="rect">
            <a:avLst/>
          </a:prstGeom>
          <a:solidFill>
            <a:srgbClr val="F4D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80B252-6649-474E-B763-51EACE6A6FDE}"/>
              </a:ext>
            </a:extLst>
          </p:cNvPr>
          <p:cNvSpPr/>
          <p:nvPr/>
        </p:nvSpPr>
        <p:spPr>
          <a:xfrm rot="15679977">
            <a:off x="8323624" y="1503930"/>
            <a:ext cx="7992316" cy="4104469"/>
          </a:xfrm>
          <a:prstGeom prst="rect">
            <a:avLst/>
          </a:prstGeom>
          <a:solidFill>
            <a:srgbClr val="3A5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77091" y="5347855"/>
            <a:ext cx="770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A53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Same program but with output on terminal</a:t>
            </a:r>
            <a:endParaRPr lang="en-US" dirty="0">
              <a:solidFill>
                <a:srgbClr val="3A539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605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166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Frangie (Student)</dc:creator>
  <cp:lastModifiedBy>Christian Wakim</cp:lastModifiedBy>
  <cp:revision>2</cp:revision>
  <dcterms:created xsi:type="dcterms:W3CDTF">2020-05-02T22:26:06Z</dcterms:created>
  <dcterms:modified xsi:type="dcterms:W3CDTF">2020-05-05T18:55:54Z</dcterms:modified>
</cp:coreProperties>
</file>