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12"/>
  </p:notesMasterIdLst>
  <p:sldIdLst>
    <p:sldId id="260" r:id="rId2"/>
    <p:sldId id="257" r:id="rId3"/>
    <p:sldId id="258" r:id="rId4"/>
    <p:sldId id="265" r:id="rId5"/>
    <p:sldId id="259" r:id="rId6"/>
    <p:sldId id="263" r:id="rId7"/>
    <p:sldId id="262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974" autoAdjust="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198C3-95E8-443C-A7A4-72A1A04F0954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1FC42-FA39-4F37-91EE-ED6F28A52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1FC42-FA39-4F37-91EE-ED6F28A52BF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0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8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7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0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24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6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6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6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6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1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5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6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A58-49F6-4345-812C-D19E70C77C35}" type="datetimeFigureOut">
              <a:rPr lang="en-IN" smtClean="0"/>
              <a:t>16/02/2022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8DA2D-EC0A-4C08-BF36-CC9F22059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NGO MANEGEMENT SYSTEM</a:t>
            </a:r>
            <a:endParaRPr lang="en-IN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195" y="3016774"/>
            <a:ext cx="5139882" cy="345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Abhijeet Pasare</a:t>
            </a:r>
          </a:p>
          <a:p>
            <a:pPr marL="0" indent="0" algn="just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Atul Wakle</a:t>
            </a:r>
          </a:p>
          <a:p>
            <a:pPr marL="0" indent="0" algn="just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Aishwarya Kamane</a:t>
            </a:r>
          </a:p>
          <a:p>
            <a:pPr marL="0" indent="0" algn="just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Aishwarya Mane</a:t>
            </a:r>
          </a:p>
          <a:p>
            <a:pPr marL="0" indent="0" algn="just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Mayuri Mager</a:t>
            </a:r>
          </a:p>
          <a:p>
            <a:pPr marL="0" indent="0" algn="just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Subham Shinde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72" y="1744716"/>
            <a:ext cx="6466639" cy="51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7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46039-6E00-4668-8CD0-72F05EF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210" y="2263805"/>
            <a:ext cx="7658266" cy="3364637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1583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2"/>
                </a:solidFill>
              </a:rPr>
              <a:t>NGO ?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839"/>
            <a:ext cx="8596668" cy="4566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non-government organization(NGO) is an organization that is neither a part of a government non a conventional for-profit business . Usually set up by ordinary citizens ,NGOs may be funded by governments , foundations , businesses or private persons.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08" y="3290733"/>
            <a:ext cx="6183687" cy="29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99" y="855406"/>
            <a:ext cx="8596668" cy="1312608"/>
          </a:xfrm>
        </p:spPr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66" y="2168015"/>
            <a:ext cx="8596668" cy="422731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Flow chart           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Class Diagram</a:t>
            </a:r>
          </a:p>
          <a:p>
            <a:r>
              <a:rPr lang="en-US" dirty="0"/>
              <a:t>UML Diagram</a:t>
            </a:r>
          </a:p>
          <a:p>
            <a:r>
              <a:rPr lang="en-US" dirty="0"/>
              <a:t>Model Sample Code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01097" y="3081343"/>
            <a:ext cx="302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Login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Volunteer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Donation Flow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9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56" y="38251"/>
            <a:ext cx="8596668" cy="1320800"/>
          </a:xfrm>
        </p:spPr>
        <p:txBody>
          <a:bodyPr/>
          <a:lstStyle/>
          <a:p>
            <a:r>
              <a:rPr lang="en-US" dirty="0"/>
              <a:t>NGO Flow chart</a:t>
            </a:r>
            <a:endParaRPr lang="en-IN" dirty="0"/>
          </a:p>
        </p:txBody>
      </p:sp>
      <p:sp>
        <p:nvSpPr>
          <p:cNvPr id="7" name="Diamond 6"/>
          <p:cNvSpPr/>
          <p:nvPr/>
        </p:nvSpPr>
        <p:spPr>
          <a:xfrm>
            <a:off x="925464" y="2059583"/>
            <a:ext cx="1629697" cy="10456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Already sign up ?</a:t>
            </a:r>
            <a:endParaRPr lang="en-IN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297865" y="1037539"/>
            <a:ext cx="899651" cy="56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or register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148979" y="3125360"/>
            <a:ext cx="1002896" cy="62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up free account</a:t>
            </a:r>
            <a:endParaRPr lang="en-IN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185441" y="4120572"/>
            <a:ext cx="966434" cy="612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Name</a:t>
            </a:r>
            <a:endParaRPr lang="en-IN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253614" y="5897213"/>
            <a:ext cx="973397" cy="48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Password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290488" y="4814156"/>
            <a:ext cx="907028" cy="59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Email address</a:t>
            </a:r>
            <a:endParaRPr lang="en-IN" sz="1400" dirty="0"/>
          </a:p>
        </p:txBody>
      </p:sp>
      <p:cxnSp>
        <p:nvCxnSpPr>
          <p:cNvPr id="18" name="Straight Arrow Connector 17"/>
          <p:cNvCxnSpPr>
            <a:stCxn id="9" idx="2"/>
            <a:endCxn id="7" idx="0"/>
          </p:cNvCxnSpPr>
          <p:nvPr/>
        </p:nvCxnSpPr>
        <p:spPr>
          <a:xfrm flipH="1">
            <a:off x="1740313" y="1601665"/>
            <a:ext cx="7378" cy="45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555161" y="2574954"/>
            <a:ext cx="1132958" cy="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88119" y="2574954"/>
            <a:ext cx="0" cy="5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3650427" y="3753599"/>
            <a:ext cx="0" cy="3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</p:cNvCxnSpPr>
          <p:nvPr/>
        </p:nvCxnSpPr>
        <p:spPr>
          <a:xfrm>
            <a:off x="3668658" y="4733548"/>
            <a:ext cx="19461" cy="3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3"/>
          </p:cNvCxnSpPr>
          <p:nvPr/>
        </p:nvCxnSpPr>
        <p:spPr>
          <a:xfrm flipH="1">
            <a:off x="2197516" y="5110148"/>
            <a:ext cx="1471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15" idx="0"/>
          </p:cNvCxnSpPr>
          <p:nvPr/>
        </p:nvCxnSpPr>
        <p:spPr>
          <a:xfrm flipH="1">
            <a:off x="1740313" y="5406141"/>
            <a:ext cx="3689" cy="4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44750" y="2592416"/>
            <a:ext cx="56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81624" y="2605173"/>
            <a:ext cx="0" cy="256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381624" y="5133716"/>
            <a:ext cx="90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281362" y="3125360"/>
            <a:ext cx="1135626" cy="666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Login</a:t>
            </a:r>
            <a:endParaRPr lang="en-IN" dirty="0"/>
          </a:p>
        </p:txBody>
      </p:sp>
      <p:cxnSp>
        <p:nvCxnSpPr>
          <p:cNvPr id="126" name="Elbow Connector 125"/>
          <p:cNvCxnSpPr>
            <a:stCxn id="15" idx="3"/>
            <a:endCxn id="124" idx="1"/>
          </p:cNvCxnSpPr>
          <p:nvPr/>
        </p:nvCxnSpPr>
        <p:spPr>
          <a:xfrm flipV="1">
            <a:off x="2227011" y="3458849"/>
            <a:ext cx="3054351" cy="2681039"/>
          </a:xfrm>
          <a:prstGeom prst="bentConnector3">
            <a:avLst>
              <a:gd name="adj1" fmla="val 73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3"/>
          </p:cNvCxnSpPr>
          <p:nvPr/>
        </p:nvCxnSpPr>
        <p:spPr>
          <a:xfrm>
            <a:off x="6416988" y="3458849"/>
            <a:ext cx="3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828503" y="2925905"/>
            <a:ext cx="0" cy="281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828503" y="1359051"/>
            <a:ext cx="0" cy="15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828503" y="1359051"/>
            <a:ext cx="72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828503" y="2774057"/>
            <a:ext cx="72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843252" y="4208526"/>
            <a:ext cx="72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828503" y="5745181"/>
            <a:ext cx="72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551175" y="1186348"/>
            <a:ext cx="1085020" cy="37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  <a:endParaRPr lang="en-IN" dirty="0"/>
          </a:p>
        </p:txBody>
      </p:sp>
      <p:sp>
        <p:nvSpPr>
          <p:cNvPr id="162" name="Rectangle 161"/>
          <p:cNvSpPr/>
          <p:nvPr/>
        </p:nvSpPr>
        <p:spPr>
          <a:xfrm>
            <a:off x="7565923" y="2574954"/>
            <a:ext cx="1085021" cy="39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166" name="Rectangle 165"/>
          <p:cNvSpPr/>
          <p:nvPr/>
        </p:nvSpPr>
        <p:spPr>
          <a:xfrm>
            <a:off x="7565923" y="3949593"/>
            <a:ext cx="1165122" cy="54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Activity</a:t>
            </a:r>
            <a:endParaRPr lang="en-IN" dirty="0"/>
          </a:p>
        </p:txBody>
      </p:sp>
      <p:sp>
        <p:nvSpPr>
          <p:cNvPr id="167" name="Rectangle 166"/>
          <p:cNvSpPr/>
          <p:nvPr/>
        </p:nvSpPr>
        <p:spPr>
          <a:xfrm>
            <a:off x="7565923" y="5525075"/>
            <a:ext cx="1165122" cy="44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173" name="TextBox 172"/>
          <p:cNvSpPr txBox="1"/>
          <p:nvPr/>
        </p:nvSpPr>
        <p:spPr>
          <a:xfrm>
            <a:off x="9187013" y="1192431"/>
            <a:ext cx="1873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</a:t>
            </a:r>
          </a:p>
          <a:p>
            <a:r>
              <a:rPr lang="en-US" sz="1400" dirty="0"/>
              <a:t>Update</a:t>
            </a:r>
          </a:p>
          <a:p>
            <a:r>
              <a:rPr lang="en-US" sz="1400" dirty="0"/>
              <a:t>Delete</a:t>
            </a:r>
          </a:p>
          <a:p>
            <a:r>
              <a:rPr lang="en-US" sz="1400" dirty="0"/>
              <a:t>Get All data</a:t>
            </a:r>
          </a:p>
          <a:p>
            <a:r>
              <a:rPr lang="en-US" sz="1400" dirty="0"/>
              <a:t>Get single data</a:t>
            </a:r>
            <a:endParaRPr lang="en-IN" sz="1400" dirty="0"/>
          </a:p>
        </p:txBody>
      </p:sp>
      <p:cxnSp>
        <p:nvCxnSpPr>
          <p:cNvPr id="175" name="Straight Arrow Connector 174"/>
          <p:cNvCxnSpPr>
            <a:stCxn id="162" idx="3"/>
          </p:cNvCxnSpPr>
          <p:nvPr/>
        </p:nvCxnSpPr>
        <p:spPr>
          <a:xfrm>
            <a:off x="8650944" y="2774057"/>
            <a:ext cx="5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908026" y="2774057"/>
            <a:ext cx="0" cy="85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61" idx="3"/>
          </p:cNvCxnSpPr>
          <p:nvPr/>
        </p:nvCxnSpPr>
        <p:spPr>
          <a:xfrm flipV="1">
            <a:off x="8636195" y="1375122"/>
            <a:ext cx="550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922775" y="1375122"/>
            <a:ext cx="0" cy="85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8908026" y="2227006"/>
            <a:ext cx="27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8922775" y="1563897"/>
            <a:ext cx="26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73" idx="1"/>
          </p:cNvCxnSpPr>
          <p:nvPr/>
        </p:nvCxnSpPr>
        <p:spPr>
          <a:xfrm>
            <a:off x="8922775" y="1769806"/>
            <a:ext cx="264238" cy="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935885" y="1998623"/>
            <a:ext cx="26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9213234" y="2593880"/>
            <a:ext cx="1602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</a:t>
            </a:r>
          </a:p>
          <a:p>
            <a:r>
              <a:rPr lang="en-US" sz="1400" dirty="0"/>
              <a:t>Update</a:t>
            </a:r>
          </a:p>
          <a:p>
            <a:r>
              <a:rPr lang="en-US" sz="1400" dirty="0"/>
              <a:t>Delete</a:t>
            </a:r>
          </a:p>
          <a:p>
            <a:r>
              <a:rPr lang="en-US" sz="1400" dirty="0"/>
              <a:t>Get All data</a:t>
            </a:r>
          </a:p>
          <a:p>
            <a:r>
              <a:rPr lang="en-US" sz="1400" dirty="0"/>
              <a:t>Get single data</a:t>
            </a:r>
            <a:endParaRPr lang="en-IN" sz="1400" dirty="0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8908026" y="2973160"/>
            <a:ext cx="26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8918978" y="3382289"/>
            <a:ext cx="24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8908026" y="3628103"/>
            <a:ext cx="264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197" idx="1"/>
          </p:cNvCxnSpPr>
          <p:nvPr/>
        </p:nvCxnSpPr>
        <p:spPr>
          <a:xfrm>
            <a:off x="8911604" y="3178655"/>
            <a:ext cx="301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9200123" y="4039704"/>
            <a:ext cx="1846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</a:t>
            </a:r>
          </a:p>
          <a:p>
            <a:r>
              <a:rPr lang="en-US" sz="1400" dirty="0"/>
              <a:t>Update</a:t>
            </a:r>
          </a:p>
          <a:p>
            <a:r>
              <a:rPr lang="en-US" sz="1400" dirty="0"/>
              <a:t>Delete</a:t>
            </a:r>
          </a:p>
          <a:p>
            <a:r>
              <a:rPr lang="en-US" sz="1400" dirty="0"/>
              <a:t>Get All data</a:t>
            </a:r>
          </a:p>
          <a:p>
            <a:r>
              <a:rPr lang="en-US" sz="1400" dirty="0"/>
              <a:t>Get single data</a:t>
            </a:r>
            <a:endParaRPr lang="en-IN" sz="1400" dirty="0"/>
          </a:p>
        </p:txBody>
      </p:sp>
      <p:cxnSp>
        <p:nvCxnSpPr>
          <p:cNvPr id="217" name="Straight Arrow Connector 216"/>
          <p:cNvCxnSpPr/>
          <p:nvPr/>
        </p:nvCxnSpPr>
        <p:spPr>
          <a:xfrm flipV="1">
            <a:off x="8716296" y="4222645"/>
            <a:ext cx="448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918978" y="4222645"/>
            <a:ext cx="18237" cy="85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8940702" y="5076691"/>
            <a:ext cx="22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8918978" y="4422843"/>
            <a:ext cx="24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15" idx="1"/>
          </p:cNvCxnSpPr>
          <p:nvPr/>
        </p:nvCxnSpPr>
        <p:spPr>
          <a:xfrm>
            <a:off x="8937215" y="4624479"/>
            <a:ext cx="262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8944370" y="4854796"/>
            <a:ext cx="22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21125" y="2214353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4" name="TextBox 233"/>
          <p:cNvSpPr txBox="1"/>
          <p:nvPr/>
        </p:nvSpPr>
        <p:spPr>
          <a:xfrm>
            <a:off x="2805655" y="22358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5" name="TextBox 234"/>
          <p:cNvSpPr txBox="1"/>
          <p:nvPr/>
        </p:nvSpPr>
        <p:spPr>
          <a:xfrm>
            <a:off x="9213234" y="5593249"/>
            <a:ext cx="2460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project</a:t>
            </a:r>
          </a:p>
          <a:p>
            <a:r>
              <a:rPr lang="en-US" sz="1400" dirty="0"/>
              <a:t>Make payment</a:t>
            </a:r>
          </a:p>
          <a:p>
            <a:r>
              <a:rPr lang="en-US" sz="1400" dirty="0"/>
              <a:t>Maxi Amount donation</a:t>
            </a:r>
          </a:p>
          <a:p>
            <a:r>
              <a:rPr lang="en-US" sz="1400" dirty="0"/>
              <a:t>Receipt</a:t>
            </a:r>
            <a:endParaRPr lang="en-IN" sz="1400" dirty="0"/>
          </a:p>
        </p:txBody>
      </p:sp>
      <p:cxnSp>
        <p:nvCxnSpPr>
          <p:cNvPr id="241" name="Straight Arrow Connector 240"/>
          <p:cNvCxnSpPr>
            <a:stCxn id="167" idx="3"/>
          </p:cNvCxnSpPr>
          <p:nvPr/>
        </p:nvCxnSpPr>
        <p:spPr>
          <a:xfrm>
            <a:off x="8731045" y="5745181"/>
            <a:ext cx="482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8937215" y="5745181"/>
            <a:ext cx="0" cy="66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8937215" y="6413671"/>
            <a:ext cx="23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8937215" y="5965287"/>
            <a:ext cx="227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8937215" y="6144447"/>
            <a:ext cx="22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5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93" y="2"/>
            <a:ext cx="8596668" cy="3342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029496"/>
              </p:ext>
            </p:extLst>
          </p:nvPr>
        </p:nvGraphicFramePr>
        <p:xfrm>
          <a:off x="855406" y="3834581"/>
          <a:ext cx="4321278" cy="278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4629">
                <a:tc>
                  <a:txBody>
                    <a:bodyPr/>
                    <a:lstStyle/>
                    <a:p>
                      <a:r>
                        <a:rPr lang="en-US" sz="1600" dirty="0"/>
                        <a:t>PAYMENT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3470">
                <a:tc>
                  <a:txBody>
                    <a:bodyPr/>
                    <a:lstStyle/>
                    <a:p>
                      <a:r>
                        <a:rPr lang="en-US" sz="1400" dirty="0"/>
                        <a:t>CUST</a:t>
                      </a:r>
                      <a:r>
                        <a:rPr lang="en-US" sz="1400" baseline="0" dirty="0"/>
                        <a:t> ID:NUMBER</a:t>
                      </a:r>
                    </a:p>
                    <a:p>
                      <a:r>
                        <a:rPr lang="en-US" sz="1400" dirty="0"/>
                        <a:t>NGO NAME:CHAR</a:t>
                      </a:r>
                    </a:p>
                    <a:p>
                      <a:r>
                        <a:rPr lang="en-US" sz="1400" baseline="0" dirty="0"/>
                        <a:t>PAY DATE:DATE</a:t>
                      </a:r>
                    </a:p>
                    <a:p>
                      <a:r>
                        <a:rPr lang="en-US" sz="1400" baseline="0" dirty="0"/>
                        <a:t>AMOUNT:NUMBER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r>
                        <a:rPr lang="en-US" sz="1600" dirty="0"/>
                        <a:t>PAYMENT()</a:t>
                      </a:r>
                    </a:p>
                    <a:p>
                      <a:r>
                        <a:rPr lang="en-US" sz="1600" dirty="0"/>
                        <a:t>WITHDRAW()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5543"/>
              </p:ext>
            </p:extLst>
          </p:nvPr>
        </p:nvGraphicFramePr>
        <p:xfrm>
          <a:off x="830263" y="582060"/>
          <a:ext cx="4449660" cy="2618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6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7885">
                <a:tc>
                  <a:txBody>
                    <a:bodyPr/>
                    <a:lstStyle/>
                    <a:p>
                      <a:r>
                        <a:rPr lang="en-US" sz="1600" dirty="0"/>
                        <a:t>NGO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655">
                <a:tc>
                  <a:txBody>
                    <a:bodyPr/>
                    <a:lstStyle/>
                    <a:p>
                      <a:r>
                        <a:rPr lang="en-US" sz="1400" dirty="0"/>
                        <a:t>NGO ID:NUMBER</a:t>
                      </a:r>
                    </a:p>
                    <a:p>
                      <a:r>
                        <a:rPr lang="en-US" sz="1400" dirty="0"/>
                        <a:t>NGO PASSWORD:NUMBER</a:t>
                      </a:r>
                    </a:p>
                    <a:p>
                      <a:r>
                        <a:rPr lang="en-US" sz="1400" dirty="0"/>
                        <a:t>NGO</a:t>
                      </a:r>
                      <a:r>
                        <a:rPr lang="en-US" sz="1400" baseline="0" dirty="0"/>
                        <a:t> NAME:CHAR</a:t>
                      </a:r>
                    </a:p>
                    <a:p>
                      <a:r>
                        <a:rPr lang="en-US" sz="1400" baseline="0" dirty="0"/>
                        <a:t>DATE OF REG:DATEADDRESS;VAR_CHAR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5685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APPLICATION()</a:t>
                      </a:r>
                    </a:p>
                    <a:p>
                      <a:r>
                        <a:rPr lang="en-US" sz="1600" dirty="0"/>
                        <a:t>UPDATE()</a:t>
                      </a:r>
                    </a:p>
                    <a:p>
                      <a:r>
                        <a:rPr lang="en-US" sz="1600" dirty="0"/>
                        <a:t>DELETE()</a:t>
                      </a:r>
                    </a:p>
                    <a:p>
                      <a:r>
                        <a:rPr lang="en-US" sz="1600" dirty="0"/>
                        <a:t>REMOVE()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75402"/>
              </p:ext>
            </p:extLst>
          </p:nvPr>
        </p:nvGraphicFramePr>
        <p:xfrm>
          <a:off x="7079227" y="425089"/>
          <a:ext cx="4306528" cy="2804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6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r>
                        <a:rPr lang="en-US" sz="1600" dirty="0"/>
                        <a:t>SCHEME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4236">
                <a:tc>
                  <a:txBody>
                    <a:bodyPr/>
                    <a:lstStyle/>
                    <a:p>
                      <a:r>
                        <a:rPr lang="en-US" sz="1400" dirty="0"/>
                        <a:t>COVID-19 WORK:STRING</a:t>
                      </a:r>
                    </a:p>
                    <a:p>
                      <a:r>
                        <a:rPr lang="en-US" sz="1400" dirty="0"/>
                        <a:t>EDUCATION</a:t>
                      </a:r>
                      <a:r>
                        <a:rPr lang="en-US" sz="1400" baseline="0" dirty="0"/>
                        <a:t> SCHEME:STRING</a:t>
                      </a:r>
                    </a:p>
                    <a:p>
                      <a:r>
                        <a:rPr lang="en-US" sz="1400" dirty="0"/>
                        <a:t>HANDICAPPED:VAR_CHAR</a:t>
                      </a:r>
                    </a:p>
                    <a:p>
                      <a:r>
                        <a:rPr lang="en-US" sz="1400" dirty="0"/>
                        <a:t>PROVERTY</a:t>
                      </a:r>
                      <a:r>
                        <a:rPr lang="en-US" sz="1400" baseline="0" dirty="0"/>
                        <a:t> CHILDE:CHAR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7942">
                <a:tc>
                  <a:txBody>
                    <a:bodyPr/>
                    <a:lstStyle/>
                    <a:p>
                      <a:r>
                        <a:rPr lang="en-US" sz="1600" dirty="0"/>
                        <a:t>ADD SCHEME()</a:t>
                      </a:r>
                    </a:p>
                    <a:p>
                      <a:r>
                        <a:rPr lang="en-US" sz="1600" dirty="0"/>
                        <a:t>SEARCH SCHEME()</a:t>
                      </a:r>
                    </a:p>
                    <a:p>
                      <a:r>
                        <a:rPr lang="en-US" sz="1600" dirty="0"/>
                        <a:t>UPDATE SHEME()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03872"/>
              </p:ext>
            </p:extLst>
          </p:nvPr>
        </p:nvGraphicFramePr>
        <p:xfrm>
          <a:off x="7034981" y="3878827"/>
          <a:ext cx="4380270" cy="27284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0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6753"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079">
                <a:tc>
                  <a:txBody>
                    <a:bodyPr/>
                    <a:lstStyle/>
                    <a:p>
                      <a:r>
                        <a:rPr lang="en-US" sz="1400" dirty="0"/>
                        <a:t>FOOD:STRINGH</a:t>
                      </a:r>
                    </a:p>
                    <a:p>
                      <a:r>
                        <a:rPr lang="en-US" sz="1400" dirty="0"/>
                        <a:t>CLOTHES:VAR_CHAR</a:t>
                      </a:r>
                    </a:p>
                    <a:p>
                      <a:r>
                        <a:rPr lang="en-US" sz="1400" dirty="0"/>
                        <a:t>MONEY:NUMBER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619">
                <a:tc>
                  <a:txBody>
                    <a:bodyPr/>
                    <a:lstStyle/>
                    <a:p>
                      <a:r>
                        <a:rPr lang="en-US" sz="1600" dirty="0"/>
                        <a:t>APROVE()</a:t>
                      </a:r>
                    </a:p>
                    <a:p>
                      <a:r>
                        <a:rPr lang="en-US" sz="1600" dirty="0"/>
                        <a:t>DISAPROVE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5359127" y="1858299"/>
            <a:ext cx="0" cy="5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5335095" y="1858299"/>
            <a:ext cx="1734847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9091017" y="3229897"/>
            <a:ext cx="327415" cy="612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 rot="10800000">
            <a:off x="2861187" y="3229897"/>
            <a:ext cx="396168" cy="59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flipH="1">
            <a:off x="5184058" y="4815662"/>
            <a:ext cx="1814052" cy="39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362495" y="3547297"/>
            <a:ext cx="16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135990" y="4520692"/>
            <a:ext cx="39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05880" y="15184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745802" y="15686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905295" y="3155843"/>
            <a:ext cx="51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745802" y="4541430"/>
            <a:ext cx="55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599"/>
            <a:ext cx="8596668" cy="1782916"/>
          </a:xfrm>
        </p:spPr>
        <p:txBody>
          <a:bodyPr>
            <a:normAutofit/>
          </a:bodyPr>
          <a:lstStyle/>
          <a:p>
            <a:r>
              <a:rPr lang="en-US" dirty="0"/>
              <a:t>Flow chart Volunteer registration and Admin login: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8517"/>
            <a:ext cx="8596668" cy="4062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Volunteer registration: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Admin login: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2606" y="2552615"/>
            <a:ext cx="6504039" cy="15928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81593"/>
              </p:ext>
            </p:extLst>
          </p:nvPr>
        </p:nvGraphicFramePr>
        <p:xfrm>
          <a:off x="3801807" y="2741889"/>
          <a:ext cx="1419122" cy="1102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9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r>
                        <a:rPr lang="en-US" dirty="0"/>
                        <a:t>    Sign Up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94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50077" y="2949679"/>
            <a:ext cx="1209368" cy="722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3047" y="2949677"/>
            <a:ext cx="1386349" cy="722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volunteer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2606" y="4766017"/>
            <a:ext cx="6523157" cy="1622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09289"/>
              </p:ext>
            </p:extLst>
          </p:nvPr>
        </p:nvGraphicFramePr>
        <p:xfrm>
          <a:off x="3962809" y="5024316"/>
          <a:ext cx="1395364" cy="1161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99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r>
                        <a:rPr lang="en-US" dirty="0"/>
                        <a:t>     login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5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0162" y="5145651"/>
            <a:ext cx="1209368" cy="7761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panel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3047" y="5176916"/>
            <a:ext cx="1494781" cy="744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 flipV="1">
            <a:off x="3259396" y="3293069"/>
            <a:ext cx="542413" cy="1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3367828" y="5549379"/>
            <a:ext cx="635271" cy="5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20929" y="3302040"/>
            <a:ext cx="9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38918" y="5577469"/>
            <a:ext cx="81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30" y="146152"/>
            <a:ext cx="8596668" cy="1320800"/>
          </a:xfrm>
        </p:spPr>
        <p:txBody>
          <a:bodyPr/>
          <a:lstStyle/>
          <a:p>
            <a:r>
              <a:rPr lang="en-US" dirty="0"/>
              <a:t>Admin Use Scheme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79875" y="660400"/>
            <a:ext cx="3067664" cy="5235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801391" y="4507116"/>
            <a:ext cx="1784555" cy="8701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make Payment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27036" y="3315213"/>
            <a:ext cx="1784555" cy="8701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Donor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29238" y="2069537"/>
            <a:ext cx="1784555" cy="8701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Activity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33377" y="2034664"/>
            <a:ext cx="283567" cy="239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09019" y="2779916"/>
            <a:ext cx="1061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</p:cNvCxnSpPr>
          <p:nvPr/>
        </p:nvCxnSpPr>
        <p:spPr>
          <a:xfrm flipH="1">
            <a:off x="2639964" y="2273711"/>
            <a:ext cx="35197" cy="10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24030" y="3315211"/>
            <a:ext cx="315933" cy="59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39961" y="3315213"/>
            <a:ext cx="294968" cy="63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2749" y="228901"/>
            <a:ext cx="274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13" idx="2"/>
          </p:cNvCxnSpPr>
          <p:nvPr/>
        </p:nvCxnSpPr>
        <p:spPr>
          <a:xfrm>
            <a:off x="3250864" y="2808950"/>
            <a:ext cx="3550527" cy="213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06104" y="1346200"/>
            <a:ext cx="3520933" cy="14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06103" y="2538156"/>
            <a:ext cx="3515329" cy="2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3124891" y="2777046"/>
            <a:ext cx="3602145" cy="97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721431" y="915580"/>
            <a:ext cx="1784555" cy="87015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Project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039592" y="2046697"/>
            <a:ext cx="1682691" cy="9158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Project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68918" y="3315211"/>
            <a:ext cx="1682691" cy="9158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Select activity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8918" y="4583725"/>
            <a:ext cx="1682691" cy="9158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endCxn id="21" idx="2"/>
          </p:cNvCxnSpPr>
          <p:nvPr/>
        </p:nvCxnSpPr>
        <p:spPr>
          <a:xfrm>
            <a:off x="8505986" y="3875571"/>
            <a:ext cx="1562932" cy="116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650773" y="3773127"/>
            <a:ext cx="37178" cy="2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8513792" y="2504614"/>
            <a:ext cx="1525800" cy="124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2"/>
          </p:cNvCxnSpPr>
          <p:nvPr/>
        </p:nvCxnSpPr>
        <p:spPr>
          <a:xfrm flipV="1">
            <a:off x="8513792" y="3773128"/>
            <a:ext cx="1555126" cy="2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0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27" y="-21209"/>
            <a:ext cx="8596668" cy="1320800"/>
          </a:xfrm>
        </p:spPr>
        <p:txBody>
          <a:bodyPr/>
          <a:lstStyle/>
          <a:p>
            <a:r>
              <a:rPr lang="en-US" dirty="0"/>
              <a:t> Donation flowchart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382083"/>
            <a:ext cx="938767" cy="566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69007" y="1382083"/>
            <a:ext cx="1236372" cy="566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Visi</a:t>
            </a:r>
            <a:r>
              <a:rPr lang="en-US" dirty="0"/>
              <a:t>t </a:t>
            </a:r>
            <a:r>
              <a:rPr lang="en-US" sz="1400" dirty="0"/>
              <a:t>Homepage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669007" y="2275437"/>
            <a:ext cx="1236372" cy="8548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 with detail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3778449" y="2302277"/>
            <a:ext cx="1236372" cy="8012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 donation method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8142219" y="802534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5886768" y="4845436"/>
            <a:ext cx="1236372" cy="63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Redirect to payment get way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5963972" y="5836336"/>
            <a:ext cx="1236372" cy="7318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donation completed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8142219" y="3780446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Fill-up form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8142219" y="4845439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Goods collected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8142219" y="5836336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receipt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1673941" y="5782331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Thank you message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0" y="5778304"/>
            <a:ext cx="938767" cy="566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22" name="Diamond 21"/>
          <p:cNvSpPr/>
          <p:nvPr/>
        </p:nvSpPr>
        <p:spPr>
          <a:xfrm>
            <a:off x="5705341" y="1948752"/>
            <a:ext cx="1526708" cy="134624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Donation method =money</a:t>
            </a:r>
            <a:endParaRPr lang="en-IN" sz="1050" dirty="0"/>
          </a:p>
        </p:txBody>
      </p:sp>
      <p:sp>
        <p:nvSpPr>
          <p:cNvPr id="23" name="Diamond 22"/>
          <p:cNvSpPr/>
          <p:nvPr/>
        </p:nvSpPr>
        <p:spPr>
          <a:xfrm>
            <a:off x="7995087" y="1948752"/>
            <a:ext cx="1573916" cy="134624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Donation method=in kind</a:t>
            </a:r>
            <a:endParaRPr lang="en-IN" sz="1200" dirty="0"/>
          </a:p>
        </p:txBody>
      </p:sp>
      <p:sp>
        <p:nvSpPr>
          <p:cNvPr id="24" name="Diamond 23"/>
          <p:cNvSpPr/>
          <p:nvPr/>
        </p:nvSpPr>
        <p:spPr>
          <a:xfrm>
            <a:off x="3533228" y="5483736"/>
            <a:ext cx="1547031" cy="1176734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another donation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5886768" y="3854542"/>
            <a:ext cx="1236372" cy="579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 payment method</a:t>
            </a:r>
            <a:endParaRPr lang="en-IN" sz="1400" dirty="0"/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>
            <a:off x="905969" y="1656698"/>
            <a:ext cx="763038" cy="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13389" y="2701198"/>
            <a:ext cx="1061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>
            <a:off x="5014821" y="2621876"/>
            <a:ext cx="6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3" idx="1"/>
          </p:cNvCxnSpPr>
          <p:nvPr/>
        </p:nvCxnSpPr>
        <p:spPr>
          <a:xfrm>
            <a:off x="7232049" y="2621876"/>
            <a:ext cx="76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23" idx="0"/>
          </p:cNvCxnSpPr>
          <p:nvPr/>
        </p:nvCxnSpPr>
        <p:spPr>
          <a:xfrm>
            <a:off x="8760405" y="1382083"/>
            <a:ext cx="21640" cy="56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0"/>
          </p:cNvCxnSpPr>
          <p:nvPr/>
        </p:nvCxnSpPr>
        <p:spPr>
          <a:xfrm>
            <a:off x="6486824" y="3295000"/>
            <a:ext cx="18130" cy="55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15" idx="0"/>
          </p:cNvCxnSpPr>
          <p:nvPr/>
        </p:nvCxnSpPr>
        <p:spPr>
          <a:xfrm flipH="1">
            <a:off x="8760405" y="3295000"/>
            <a:ext cx="21640" cy="48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2"/>
            <a:endCxn id="16" idx="0"/>
          </p:cNvCxnSpPr>
          <p:nvPr/>
        </p:nvCxnSpPr>
        <p:spPr>
          <a:xfrm>
            <a:off x="8760405" y="4359993"/>
            <a:ext cx="0" cy="48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2"/>
            <a:endCxn id="17" idx="0"/>
          </p:cNvCxnSpPr>
          <p:nvPr/>
        </p:nvCxnSpPr>
        <p:spPr>
          <a:xfrm>
            <a:off x="8760405" y="5424986"/>
            <a:ext cx="0" cy="41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2"/>
            <a:endCxn id="13" idx="0"/>
          </p:cNvCxnSpPr>
          <p:nvPr/>
        </p:nvCxnSpPr>
        <p:spPr>
          <a:xfrm>
            <a:off x="6504954" y="4434091"/>
            <a:ext cx="0" cy="4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3" idx="2"/>
          </p:cNvCxnSpPr>
          <p:nvPr/>
        </p:nvCxnSpPr>
        <p:spPr>
          <a:xfrm flipH="1">
            <a:off x="6486824" y="5483736"/>
            <a:ext cx="18130" cy="37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4" idx="0"/>
          </p:cNvCxnSpPr>
          <p:nvPr/>
        </p:nvCxnSpPr>
        <p:spPr>
          <a:xfrm>
            <a:off x="4260415" y="3103485"/>
            <a:ext cx="46329" cy="23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24" idx="3"/>
          </p:cNvCxnSpPr>
          <p:nvPr/>
        </p:nvCxnSpPr>
        <p:spPr>
          <a:xfrm flipH="1" flipV="1">
            <a:off x="5080259" y="6072105"/>
            <a:ext cx="883715" cy="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4" idx="1"/>
            <a:endCxn id="19" idx="3"/>
          </p:cNvCxnSpPr>
          <p:nvPr/>
        </p:nvCxnSpPr>
        <p:spPr>
          <a:xfrm flipH="1">
            <a:off x="2910315" y="6072105"/>
            <a:ext cx="622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9" idx="1"/>
            <a:endCxn id="20" idx="3"/>
          </p:cNvCxnSpPr>
          <p:nvPr/>
        </p:nvCxnSpPr>
        <p:spPr>
          <a:xfrm flipH="1" flipV="1">
            <a:off x="938767" y="6061640"/>
            <a:ext cx="735174" cy="1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" idx="1"/>
          </p:cNvCxnSpPr>
          <p:nvPr/>
        </p:nvCxnSpPr>
        <p:spPr>
          <a:xfrm flipH="1" flipV="1">
            <a:off x="7232049" y="6126110"/>
            <a:ext cx="910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" idx="2"/>
            <a:endCxn id="7" idx="0"/>
          </p:cNvCxnSpPr>
          <p:nvPr/>
        </p:nvCxnSpPr>
        <p:spPr>
          <a:xfrm>
            <a:off x="2287193" y="1948754"/>
            <a:ext cx="0" cy="32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430665" y="24241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721904" y="1580611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IN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685036" y="34169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  <a:endParaRPr lang="en-IN" sz="105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85193" y="435999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  <a:endParaRPr lang="en-IN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6483920" y="3479051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1599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72" y="84973"/>
            <a:ext cx="8596668" cy="957006"/>
          </a:xfrm>
        </p:spPr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96646"/>
              </p:ext>
            </p:extLst>
          </p:nvPr>
        </p:nvGraphicFramePr>
        <p:xfrm>
          <a:off x="367618" y="957006"/>
          <a:ext cx="25837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972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NGO(ACTIVITY)APPLICATION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2107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r>
                        <a:rPr lang="en-US" sz="1200" baseline="0" dirty="0"/>
                        <a:t> INT()</a:t>
                      </a:r>
                    </a:p>
                    <a:p>
                      <a:r>
                        <a:rPr lang="en-US" sz="1200" baseline="0" dirty="0"/>
                        <a:t>ngo id INT()</a:t>
                      </a:r>
                    </a:p>
                    <a:p>
                      <a:r>
                        <a:rPr lang="en-US" sz="1200" baseline="0" dirty="0"/>
                        <a:t>title VARCHAAR()</a:t>
                      </a:r>
                    </a:p>
                    <a:p>
                      <a:r>
                        <a:rPr lang="en-US" sz="1200" baseline="0" dirty="0"/>
                        <a:t>content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558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83235"/>
              </p:ext>
            </p:extLst>
          </p:nvPr>
        </p:nvGraphicFramePr>
        <p:xfrm>
          <a:off x="3620425" y="4114343"/>
          <a:ext cx="2759039" cy="188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325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NGO</a:t>
                      </a:r>
                      <a:r>
                        <a:rPr lang="en-US" sz="1600" baseline="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5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id 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email id 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title VARCHAAR()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content TEXT()</a:t>
                      </a:r>
                      <a:endParaRPr lang="en-IN" sz="1200" dirty="0"/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551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52361"/>
              </p:ext>
            </p:extLst>
          </p:nvPr>
        </p:nvGraphicFramePr>
        <p:xfrm>
          <a:off x="3778319" y="1375205"/>
          <a:ext cx="2961694" cy="214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88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NGO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5262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 INT()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name VARCHER()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 VARCHAAR()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VARCHAAR()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password VARCHAAR()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5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95404"/>
              </p:ext>
            </p:extLst>
          </p:nvPr>
        </p:nvGraphicFramePr>
        <p:xfrm>
          <a:off x="8655619" y="624853"/>
          <a:ext cx="2580968" cy="1593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55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DISTRIBUTION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63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dis_name VARCHER()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dis_Id INT() </a:t>
                      </a:r>
                    </a:p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dis_Type VARCHAAR()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11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9488"/>
              </p:ext>
            </p:extLst>
          </p:nvPr>
        </p:nvGraphicFramePr>
        <p:xfrm>
          <a:off x="439718" y="3607148"/>
          <a:ext cx="2595717" cy="186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46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VOLUNTEERS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0010">
                <a:tc>
                  <a:txBody>
                    <a:bodyPr/>
                    <a:lstStyle/>
                    <a:p>
                      <a:r>
                        <a:rPr lang="en-US" sz="1200" dirty="0"/>
                        <a:t>Id INT()</a:t>
                      </a:r>
                    </a:p>
                    <a:p>
                      <a:r>
                        <a:rPr lang="en-US" sz="1200" dirty="0"/>
                        <a:t>name VARCHAR()</a:t>
                      </a:r>
                    </a:p>
                    <a:p>
                      <a:r>
                        <a:rPr lang="en-US" sz="1200" dirty="0"/>
                        <a:t>email VARCHAAR()</a:t>
                      </a:r>
                    </a:p>
                    <a:p>
                      <a:r>
                        <a:rPr lang="en-US" sz="1200" dirty="0"/>
                        <a:t>password</a:t>
                      </a:r>
                      <a:r>
                        <a:rPr lang="en-US" sz="1200" baseline="0" dirty="0"/>
                        <a:t> VARCHAAR()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784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211"/>
              </p:ext>
            </p:extLst>
          </p:nvPr>
        </p:nvGraphicFramePr>
        <p:xfrm>
          <a:off x="8334585" y="2717184"/>
          <a:ext cx="2655260" cy="171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0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NGO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PROJECT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r>
                        <a:rPr lang="en-US" sz="1200" dirty="0"/>
                        <a:t>pro Name</a:t>
                      </a:r>
                      <a:r>
                        <a:rPr lang="en-US" sz="1200" baseline="0" dirty="0"/>
                        <a:t> VARCHAR()</a:t>
                      </a:r>
                    </a:p>
                    <a:p>
                      <a:r>
                        <a:rPr lang="en-US" sz="1200" baseline="0" dirty="0"/>
                        <a:t>pro Title VARCHAR()</a:t>
                      </a:r>
                    </a:p>
                    <a:p>
                      <a:r>
                        <a:rPr lang="en-US" sz="1200" baseline="0" dirty="0"/>
                        <a:t>pro Content VARCHAR()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173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43101"/>
              </p:ext>
            </p:extLst>
          </p:nvPr>
        </p:nvGraphicFramePr>
        <p:xfrm>
          <a:off x="8673215" y="4776484"/>
          <a:ext cx="2708785" cy="187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341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NGO</a:t>
                      </a:r>
                      <a:r>
                        <a:rPr lang="en-US" sz="1600" baseline="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05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pay Id</a:t>
                      </a:r>
                      <a:r>
                        <a:rPr lang="en-US" sz="1200" baseline="0" dirty="0"/>
                        <a:t> 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donor VARCHAR()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project name VARCHAR()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activity VARCHAR()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lOCAL</a:t>
                      </a:r>
                      <a:r>
                        <a:rPr lang="en-US" sz="1200" dirty="0"/>
                        <a:t> DATE()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amount INT()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724">
                <a:tc>
                  <a:txBody>
                    <a:bodyPr/>
                    <a:lstStyle/>
                    <a:p>
                      <a:r>
                        <a:rPr lang="en-US" sz="1400" dirty="0"/>
                        <a:t>INDEXES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5751871" y="861272"/>
            <a:ext cx="0" cy="48083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endCxn id="26" idx="0"/>
          </p:cNvCxnSpPr>
          <p:nvPr/>
        </p:nvCxnSpPr>
        <p:spPr>
          <a:xfrm flipV="1">
            <a:off x="5772912" y="804505"/>
            <a:ext cx="2850122" cy="2455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763729" y="3522663"/>
            <a:ext cx="0" cy="59213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60445" y="3786884"/>
            <a:ext cx="0" cy="183289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060445" y="5619781"/>
            <a:ext cx="161277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971799" y="2043881"/>
            <a:ext cx="789039" cy="1474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399503" y="3029974"/>
            <a:ext cx="361336" cy="819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66319" y="3029974"/>
            <a:ext cx="0" cy="186649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093474" y="4896465"/>
            <a:ext cx="27284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6445045" y="3522663"/>
            <a:ext cx="0" cy="27832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/>
          </p:cNvCxnSpPr>
          <p:nvPr/>
        </p:nvCxnSpPr>
        <p:spPr>
          <a:xfrm flipV="1">
            <a:off x="6445045" y="3786884"/>
            <a:ext cx="615400" cy="1410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A1B7FDD-9C4A-4C2F-94C9-A11290DE895A}"/>
              </a:ext>
            </a:extLst>
          </p:cNvPr>
          <p:cNvCxnSpPr>
            <a:cxnSpLocks/>
          </p:cNvCxnSpPr>
          <p:nvPr/>
        </p:nvCxnSpPr>
        <p:spPr>
          <a:xfrm>
            <a:off x="6740013" y="3029974"/>
            <a:ext cx="1594572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1AE88A22-487E-4EB8-884D-2903085E3B85}"/>
              </a:ext>
            </a:extLst>
          </p:cNvPr>
          <p:cNvSpPr/>
          <p:nvPr/>
        </p:nvSpPr>
        <p:spPr>
          <a:xfrm rot="5400000">
            <a:off x="8181971" y="2974112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D948F5A2-59F3-4B1F-AEEA-06C1F6F6952E}"/>
              </a:ext>
            </a:extLst>
          </p:cNvPr>
          <p:cNvSpPr/>
          <p:nvPr/>
        </p:nvSpPr>
        <p:spPr>
          <a:xfrm rot="5400000">
            <a:off x="8485141" y="748643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8C380E33-129A-482D-92D1-660E6E0655BE}"/>
              </a:ext>
            </a:extLst>
          </p:cNvPr>
          <p:cNvSpPr/>
          <p:nvPr/>
        </p:nvSpPr>
        <p:spPr>
          <a:xfrm rot="5400000">
            <a:off x="3622945" y="1995392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xmlns="" id="{ADC87546-9F92-4225-92CF-B2B4A26994E4}"/>
              </a:ext>
            </a:extLst>
          </p:cNvPr>
          <p:cNvSpPr/>
          <p:nvPr/>
        </p:nvSpPr>
        <p:spPr>
          <a:xfrm rot="5400000">
            <a:off x="8514393" y="5580512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769769CA-4A50-4E53-B0CA-9D83E7B02BBF}"/>
              </a:ext>
            </a:extLst>
          </p:cNvPr>
          <p:cNvSpPr/>
          <p:nvPr/>
        </p:nvSpPr>
        <p:spPr>
          <a:xfrm rot="16200000">
            <a:off x="3031713" y="4825542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1227595D-E78E-4E23-A4BD-9AA47EBC2D50}"/>
              </a:ext>
            </a:extLst>
          </p:cNvPr>
          <p:cNvSpPr/>
          <p:nvPr/>
        </p:nvSpPr>
        <p:spPr>
          <a:xfrm rot="10800000">
            <a:off x="4699030" y="4002618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3B3A1CB-3437-43CB-A046-B7DF52793684}"/>
              </a:ext>
            </a:extLst>
          </p:cNvPr>
          <p:cNvCxnSpPr/>
          <p:nvPr/>
        </p:nvCxnSpPr>
        <p:spPr>
          <a:xfrm>
            <a:off x="7664427" y="1840860"/>
            <a:ext cx="0" cy="337474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0670319-791C-4244-98D8-B0FA7FA7278D}"/>
              </a:ext>
            </a:extLst>
          </p:cNvPr>
          <p:cNvCxnSpPr>
            <a:cxnSpLocks/>
          </p:cNvCxnSpPr>
          <p:nvPr/>
        </p:nvCxnSpPr>
        <p:spPr>
          <a:xfrm>
            <a:off x="7664427" y="5178764"/>
            <a:ext cx="991192" cy="6421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135CE011-3CD3-4521-908E-4D3290485275}"/>
              </a:ext>
            </a:extLst>
          </p:cNvPr>
          <p:cNvSpPr/>
          <p:nvPr/>
        </p:nvSpPr>
        <p:spPr>
          <a:xfrm rot="5400000">
            <a:off x="8522276" y="5129324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18E8449-3496-4A79-8761-96D883AC15E3}"/>
              </a:ext>
            </a:extLst>
          </p:cNvPr>
          <p:cNvCxnSpPr>
            <a:cxnSpLocks/>
          </p:cNvCxnSpPr>
          <p:nvPr/>
        </p:nvCxnSpPr>
        <p:spPr>
          <a:xfrm>
            <a:off x="7664427" y="1761678"/>
            <a:ext cx="991192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BA6210C-6306-43F2-977B-DCE2BC289D7D}"/>
              </a:ext>
            </a:extLst>
          </p:cNvPr>
          <p:cNvCxnSpPr>
            <a:cxnSpLocks/>
          </p:cNvCxnSpPr>
          <p:nvPr/>
        </p:nvCxnSpPr>
        <p:spPr>
          <a:xfrm>
            <a:off x="6518785" y="5185186"/>
            <a:ext cx="18173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43B3A8D-52C0-49C7-9A65-6FA373C78050}"/>
              </a:ext>
            </a:extLst>
          </p:cNvPr>
          <p:cNvCxnSpPr>
            <a:cxnSpLocks/>
          </p:cNvCxnSpPr>
          <p:nvPr/>
        </p:nvCxnSpPr>
        <p:spPr>
          <a:xfrm flipV="1">
            <a:off x="6700520" y="4221480"/>
            <a:ext cx="0" cy="96370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7706A78-ABC6-47D0-B247-6569CB31E003}"/>
              </a:ext>
            </a:extLst>
          </p:cNvPr>
          <p:cNvCxnSpPr>
            <a:cxnSpLocks/>
          </p:cNvCxnSpPr>
          <p:nvPr/>
        </p:nvCxnSpPr>
        <p:spPr>
          <a:xfrm>
            <a:off x="6700520" y="4221480"/>
            <a:ext cx="1619344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xmlns="" id="{FE20B848-19DE-4403-AA78-575D3C50759D}"/>
              </a:ext>
            </a:extLst>
          </p:cNvPr>
          <p:cNvSpPr/>
          <p:nvPr/>
        </p:nvSpPr>
        <p:spPr>
          <a:xfrm rot="16200000">
            <a:off x="6354539" y="5129324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41909829-9416-4C47-B7E7-73E653E4EDBC}"/>
              </a:ext>
            </a:extLst>
          </p:cNvPr>
          <p:cNvCxnSpPr>
            <a:cxnSpLocks/>
          </p:cNvCxnSpPr>
          <p:nvPr/>
        </p:nvCxnSpPr>
        <p:spPr>
          <a:xfrm>
            <a:off x="2011680" y="5472222"/>
            <a:ext cx="0" cy="90784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230026C-3C27-4B78-9F5B-9E92832B09EC}"/>
              </a:ext>
            </a:extLst>
          </p:cNvPr>
          <p:cNvCxnSpPr>
            <a:cxnSpLocks/>
          </p:cNvCxnSpPr>
          <p:nvPr/>
        </p:nvCxnSpPr>
        <p:spPr>
          <a:xfrm>
            <a:off x="2011680" y="6380062"/>
            <a:ext cx="666153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xmlns="" id="{A7511070-7D0E-4CF5-A1E6-7D93E94CE0BB}"/>
              </a:ext>
            </a:extLst>
          </p:cNvPr>
          <p:cNvSpPr/>
          <p:nvPr/>
        </p:nvSpPr>
        <p:spPr>
          <a:xfrm rot="5400000">
            <a:off x="8522276" y="6315189"/>
            <a:ext cx="164062" cy="11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7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428</Words>
  <Application>Microsoft Office PowerPoint</Application>
  <PresentationFormat>Widescreen</PresentationFormat>
  <Paragraphs>184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</vt:lpstr>
      <vt:lpstr>NGO MANEGEMENT SYSTEM</vt:lpstr>
      <vt:lpstr>What is NGO ?</vt:lpstr>
      <vt:lpstr>Content</vt:lpstr>
      <vt:lpstr>NGO Flow chart</vt:lpstr>
      <vt:lpstr>Class Diagram</vt:lpstr>
      <vt:lpstr>Flow chart Volunteer registration and Admin login:</vt:lpstr>
      <vt:lpstr>Admin Use Scheme</vt:lpstr>
      <vt:lpstr> Donation flowchart</vt:lpstr>
      <vt:lpstr>UML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management system</dc:title>
  <dc:creator>DELL</dc:creator>
  <cp:lastModifiedBy>priya</cp:lastModifiedBy>
  <cp:revision>78</cp:revision>
  <dcterms:created xsi:type="dcterms:W3CDTF">2022-02-08T17:30:04Z</dcterms:created>
  <dcterms:modified xsi:type="dcterms:W3CDTF">2022-02-16T06:46:22Z</dcterms:modified>
</cp:coreProperties>
</file>