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Test Case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</c:dPt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Sheet1!$A$2:$A$6</c15:sqref>
                  </c15:fullRef>
                </c:ext>
              </c:extLst>
              <c:f>Sheet1!$A$2:$A$5</c:f>
              <c:strCache>
                <c:ptCount val="4"/>
                <c:pt idx="0">
                  <c:v>Total</c:v>
                </c:pt>
                <c:pt idx="1">
                  <c:v>Done</c:v>
                </c:pt>
                <c:pt idx="2">
                  <c:v>Passed</c:v>
                </c:pt>
                <c:pt idx="3">
                  <c:v>Failed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Sheet1!$B$2:$B$6</c15:sqref>
                  </c15:fullRef>
                </c:ext>
              </c:extLst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extLst>
            <c:ext xmlns:c15="http://schemas.microsoft.com/office/drawing/2012/chart" uri="{02D57815-91ED-43cb-92C2-25804820EDAC}">
              <c15:categoryFilterExceptions/>
            </c:ext>
            <c:ext xmlns:c16="http://schemas.microsoft.com/office/drawing/2014/chart" uri="{C3380CC4-5D6E-409C-BE32-E72D297353CC}">
              <c16:uniqueId val="{00000000-ABD5-4A9D-9F78-45B8FE3CE4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3839C-1CCB-EB16-2080-17DB18040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790C4-BF43-9793-D40A-A0D4CDEF6F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CEF9-0D29-B9DC-DCC0-A086073FF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F4CA7-4632-1DC1-B574-126B25089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06E29-4E60-E7C7-4880-562993A6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76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4529-0101-4983-440E-7CD6C4628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5598B-F925-5C0D-699F-7FEC13331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52DD8-E682-2556-6581-C806BD1B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4ADB9-715F-272C-C877-C61988016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26FCB-1779-B987-8399-13EB604B8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22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4AACFB-CF5D-5E4A-9AE1-301D5A4A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5E5E29-274F-EF99-C321-977B8BCBD2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2DFD1-D2E3-4C81-3470-53454EE5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FEF8C-2635-5359-83C6-BF0702BD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688FB-C191-71A7-BCB4-EC44C812A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552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F51A1-D0A9-1B70-A76B-3B1505ABE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C85F8-6BC4-31DC-A8E7-7FF8EA69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BCCCB-2144-C61D-1471-09CEEF47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01591-C31A-F205-2C3D-494BFF5F0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9DC51-BBE0-49E9-1F9F-56B7DD701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7555B-77E7-6797-0FEF-C42BE8ADA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D946A-A7EE-567B-9F72-0DADB0A94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EC588-E47D-A828-B25A-4D5A371D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6FE53-98CC-DA39-2B9F-E936E1DD1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6992C-8765-6C32-D52F-91DEBD8D3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19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C5EA4-A9E8-6DF3-CB7A-D289429C3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F095F-37B6-CE36-9A7B-BD32C1E68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12BBF-EB3E-0B37-23C5-FF64FB13D8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7D23A5-1BC0-DEB3-893E-032BD2F00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0739D5-E111-2A9E-35CD-2E1ECAFC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1FFC0-4C24-E0B7-599D-E041550B8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318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E3810-0959-2FB3-29BD-C23EFB773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960723-175B-9BEB-7854-E1FF6733A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01E07A-EFDC-0E3D-4AAC-A990C89B4A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05AFC6-B7F0-8157-0CC1-00C5379F8B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406553-C3F0-D9A7-7412-9C97D9189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E04C5B6-D7C2-B9BC-9191-F1890B359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E0827-17D9-4FFA-3BC7-FF1218BE9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2D7913-003B-49EE-C628-82281CB9A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332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72BEF-81AA-B946-6A66-0BDD0F7B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D1C269-2691-81E7-6BD7-F33735B12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174D1-0A16-B807-278F-F85131BF4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7640F6-9016-8FBA-EDEE-FE553747C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7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9BC80-2C7E-5E2C-7A0A-A93A26737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8475C8-E569-8C5D-5F3B-221D6F33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105D75-BD28-E98D-3438-22C183F2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34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7E93-F759-E321-0C50-477E0780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46084-D6B5-69CA-471D-3DB866261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B66A73-DF19-BF56-9E00-99E6393666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2551C-9074-70FE-2121-5A7FA59D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C57EB-26A0-1F87-5A04-9BFB80D89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EF83C-2BFA-23DD-7D1E-C31568B7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15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22348-75A4-6C74-A707-FB454E1B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4E9CEA-8071-FEAB-36BF-7F325F3C4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012B1-FA5A-FC87-F2CA-7C488776E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0820E-793F-BF21-1E82-92E8C2130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C8C6-838D-0887-F0A1-FA1227CDD8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67073-26FD-A576-6174-E8111F6A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12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629AB6-6D3F-8347-FC64-F9A68BCC8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C0509-99F4-6F59-1F5B-EB331AC2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CCE2FB-9176-F526-F5AD-8E202CA794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CB9571-EABD-4BFA-8345-ECB07E1534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260CC-12E7-025E-F035-B6AA11F16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E5F05-3FE0-4083-061B-9827AF08F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72683-7134-43E6-84E2-FF65A382E5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063CBD-DC41-EB53-651F-5A69B85E9D48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6560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1481381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802086" cy="68580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E4452-24DE-44BF-5981-08001CF869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3408" y="992094"/>
            <a:ext cx="3616913" cy="2795160"/>
          </a:xfrm>
        </p:spPr>
        <p:txBody>
          <a:bodyPr>
            <a:normAutofit/>
          </a:bodyPr>
          <a:lstStyle/>
          <a:p>
            <a:r>
              <a:rPr lang="pt-PT" sz="4400" dirty="0"/>
              <a:t>QA </a:t>
            </a:r>
            <a:r>
              <a:rPr lang="pt-PT" sz="4400" dirty="0" err="1"/>
              <a:t>Report</a:t>
            </a:r>
            <a:endParaRPr lang="en-US" sz="4400" dirty="0"/>
          </a:p>
        </p:txBody>
      </p:sp>
      <p:pic>
        <p:nvPicPr>
          <p:cNvPr id="4" name="Picture 3" descr="VC_STK_RGB_R-A4-03">
            <a:extLst>
              <a:ext uri="{FF2B5EF4-FFF2-40B4-BE49-F238E27FC236}">
                <a16:creationId xmlns:a16="http://schemas.microsoft.com/office/drawing/2014/main" id="{BB901244-6522-3A12-51E7-52A515F314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5751" y="1180504"/>
            <a:ext cx="5708649" cy="4467017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410C3D-E72F-A953-19BD-F201C3B12CB6}"/>
              </a:ext>
            </a:extLst>
          </p:cNvPr>
          <p:cNvSpPr txBox="1"/>
          <p:nvPr/>
        </p:nvSpPr>
        <p:spPr>
          <a:xfrm>
            <a:off x="452284" y="6322142"/>
            <a:ext cx="32348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100" dirty="0"/>
              <a:t>Wak´Oleva Maia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7607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764B-C446-6FE1-7BA1-0D00F2220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b="1" dirty="0" err="1"/>
              <a:t>Goals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3598-8B32-2FDF-A27F-87DFC2F85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Ensuring the authentication of each action (creating, listing, updating and deleting posts) of the user in the API</a:t>
            </a:r>
          </a:p>
        </p:txBody>
      </p:sp>
    </p:spTree>
    <p:extLst>
      <p:ext uri="{BB962C8B-B14F-4D97-AF65-F5344CB8AC3E}">
        <p14:creationId xmlns:p14="http://schemas.microsoft.com/office/powerpoint/2010/main" val="78186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62D11-7E9C-A53D-CAA1-3268001DF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Test</a:t>
            </a:r>
            <a:r>
              <a:rPr lang="pt-PT" dirty="0"/>
              <a:t> Cases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BF00-B496-DE26-08B5-8F88FE398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562452"/>
          </a:xfrm>
        </p:spPr>
        <p:txBody>
          <a:bodyPr>
            <a:normAutofit/>
          </a:bodyPr>
          <a:lstStyle/>
          <a:p>
            <a:r>
              <a:rPr lang="pt-PT" dirty="0"/>
              <a:t>Total: 8</a:t>
            </a:r>
          </a:p>
          <a:p>
            <a:r>
              <a:rPr lang="pt-PT" dirty="0" err="1"/>
              <a:t>Done</a:t>
            </a:r>
            <a:r>
              <a:rPr lang="pt-PT" dirty="0"/>
              <a:t>: 0</a:t>
            </a:r>
          </a:p>
          <a:p>
            <a:r>
              <a:rPr lang="pt-PT" dirty="0" err="1"/>
              <a:t>Passed</a:t>
            </a:r>
            <a:r>
              <a:rPr lang="pt-PT" dirty="0"/>
              <a:t>: 0</a:t>
            </a:r>
          </a:p>
          <a:p>
            <a:r>
              <a:rPr lang="pt-PT" dirty="0" err="1"/>
              <a:t>Failed</a:t>
            </a:r>
            <a:r>
              <a:rPr lang="pt-PT" dirty="0"/>
              <a:t>: 0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0471FCD8-B9F5-6869-7470-66F6975751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0677461"/>
              </p:ext>
            </p:extLst>
          </p:nvPr>
        </p:nvGraphicFramePr>
        <p:xfrm>
          <a:off x="3329858" y="444363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94578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2863-22E1-775C-3E2D-418AAEE5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Bug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57AC3-02CA-5171-E6AB-C165EEA3B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72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QA Report</vt:lpstr>
      <vt:lpstr>Goals</vt:lpstr>
      <vt:lpstr>Test Cases</vt:lpstr>
      <vt:lpstr>Bug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Wakoleva Maia, Vodacom</dc:creator>
  <cp:lastModifiedBy>Wakoleva Maia, Vodacom</cp:lastModifiedBy>
  <cp:revision>4</cp:revision>
  <dcterms:created xsi:type="dcterms:W3CDTF">2025-04-21T12:36:56Z</dcterms:created>
  <dcterms:modified xsi:type="dcterms:W3CDTF">2025-04-21T13:15:26Z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2025-04-21T13:07:51Z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0f7b4f63-035b-488f-a8bd-c5c9dfda537e</vt:lpwstr>
  </property>
  <property fmtid="{D5CDD505-2E9C-101B-9397-08002B2CF9AE}" pid="8" name="MSIP_Label_0359f705-2ba0-454b-9cfc-6ce5bcaac040_ContentBits">
    <vt:lpwstr>2</vt:lpwstr>
  </property>
  <property fmtid="{D5CDD505-2E9C-101B-9397-08002B2CF9AE}" pid="9" name="MSIP_Label_0359f705-2ba0-454b-9cfc-6ce5bcaac040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General</vt:lpwstr>
  </property>
</Properties>
</file>