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3F31-50C1-C9D9-B72E-45FD070DC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F20AE-28E8-DE43-C1F3-793EC7D29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AB69-5D2D-DC88-4AEF-B8D4CAE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9DA7-50BE-C7F4-4750-4F3F3657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2028-4B6F-4406-198D-F887EA66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AD42-1ED6-A74B-5868-EB3C2D37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0F0D-3A9C-009A-6B16-E67DB0F0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150A-6BF4-02EA-04F4-2A7D1506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5ACE-91D2-1577-6878-450E986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5AF9-43DB-ACC2-2A66-589DFD0D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2DB2B-4836-4F94-D7B3-C5D6C4405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3BDCA-0005-F438-E0F2-B75AE6EB0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C0A-77C1-E117-DCE8-332BAAB9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97E6-1C47-3A2C-4D32-33E302AB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6D49-975F-0A35-02AD-D9D9ED12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1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A321-209E-05B4-8C60-0CCB8B39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1B1-CCD9-0902-2215-7DA5E89D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5591-E0F8-8E27-7CF2-416D670A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C26A-E586-CC02-2F3A-6C97E8F3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B9D2-BEB4-014F-7548-6728D4E1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5ED6-891A-AF6C-1C49-E0B7D360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6F17-25FE-2CCA-C48A-A14639D9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7C45-AFE3-0592-0DA9-85A3F2B3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46BB-0CB7-A490-B0E9-5A532E0F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340C-D11A-8BA1-065E-87089984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5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930-3396-CC11-1F73-A1470F18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F393-D4A2-E7C9-3B39-0A81AD23D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E2E06-C1F0-CD1B-B809-46238322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92A3F-32A0-7AAD-A05D-722939B4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2CAB-211E-4C47-D097-3E4859F7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0C698-D7B8-4FC3-41FE-73467807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ABE1-0014-3222-F92E-A4AAC166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3179-82F4-A73A-AFC7-D3FEAA67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6850-5092-E426-657F-6D14922A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E99AB-9BDA-6AF7-10DB-1EDF9735D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18CFF-90C1-1840-6794-CB278B7A9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D3876-9964-4202-840B-9068D7C4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CE752-A736-4D74-D8EF-01ED6C5B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AD9EF-5E2F-35F6-9F72-67EF8C80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40A9-A2F4-1BE7-9ADC-06D3656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6BED2-39F9-E020-79B2-F6248C59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EE7E-CEEC-4A37-BE36-AB446128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ECFF2-740C-E882-BC6B-88B73E9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E8A04-59C4-79D8-D7FE-D687A0F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89075-7CEF-3599-E911-F2C6653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800B8-7792-967B-2D11-7D379A1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E1B9-FDD8-A8CE-8C4C-05F366F4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F768-5DCD-0F32-3B78-828D1EC0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931B6-2127-6031-0EF2-1F5FCE28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F43E-8DFF-EF89-85C5-C31CDB01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42EF-4BA7-2796-E9E8-49114041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2D12-5BCE-F39F-7090-F6CA2998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2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791-6DBB-58DB-0074-445BE208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7B751-7601-A61D-78F8-9E6003BE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0FC99-A062-D4FD-ED62-77CC9A26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69E8-8963-D298-03DE-5039867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2E1E-E8B2-596D-09F0-3354C184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B9D28-B284-F445-366E-244CACE6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2924E-3169-6A53-2A22-1C0AE45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C9E3-3F9B-3202-B00B-0F8C5698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CCAF-8BB1-121A-1D60-98067DC2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EF37-3B2F-4718-ABB1-095CE39707CF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58C7-B223-F65D-400B-E6669CCA9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5469-7941-F1AF-C0FB-9179C199B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BC6D-6466-4A89-A494-1F01A710C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8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982E-A405-8993-E095-D34CFD864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html &amp; </a:t>
            </a:r>
            <a:r>
              <a:rPr lang="en-US" dirty="0" err="1"/>
              <a:t>css</a:t>
            </a:r>
            <a:r>
              <a:rPr lang="en-US"/>
              <a:t> Presentation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27790-2D9C-E376-54F5-E7ACE5EFA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0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html &amp; css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html &amp; css Presentation</dc:title>
  <dc:creator>Shital Wakodikar</dc:creator>
  <cp:lastModifiedBy>Shital Wakodikar</cp:lastModifiedBy>
  <cp:revision>1</cp:revision>
  <dcterms:created xsi:type="dcterms:W3CDTF">2023-05-26T04:50:43Z</dcterms:created>
  <dcterms:modified xsi:type="dcterms:W3CDTF">2023-05-26T04:55:34Z</dcterms:modified>
</cp:coreProperties>
</file>