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8F4"/>
    <a:srgbClr val="E3C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D49B7-3935-40F0-B88E-3952BE86C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2DGP</a:t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CA968B-896C-4DEF-934F-B120C1C23B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2014182031</a:t>
            </a:r>
          </a:p>
          <a:p>
            <a:r>
              <a:rPr lang="ko-KR" altLang="en-US" dirty="0"/>
              <a:t>이영진</a:t>
            </a:r>
          </a:p>
        </p:txBody>
      </p:sp>
    </p:spTree>
    <p:extLst>
      <p:ext uri="{BB962C8B-B14F-4D97-AF65-F5344CB8AC3E}">
        <p14:creationId xmlns:p14="http://schemas.microsoft.com/office/powerpoint/2010/main" val="342958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49CB8E4-274C-4720-9814-DBC03D99BF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24" r="17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C8B7D16-051E-4562-B872-ABF369C45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43" name="Freeform 5">
            <a:extLst>
              <a:ext uri="{FF2B5EF4-FFF2-40B4-BE49-F238E27FC236}">
                <a16:creationId xmlns:a16="http://schemas.microsoft.com/office/drawing/2014/main" id="{ED10CF64-F588-4794-80E9-12CBA1784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16466" y="-18309"/>
            <a:ext cx="11159068" cy="6894618"/>
          </a:xfrm>
          <a:custGeom>
            <a:avLst/>
            <a:gdLst>
              <a:gd name="T0" fmla="*/ 2331 w 2331"/>
              <a:gd name="T1" fmla="*/ 721 h 1440"/>
              <a:gd name="T2" fmla="*/ 2082 w 2331"/>
              <a:gd name="T3" fmla="*/ 0 h 1440"/>
              <a:gd name="T4" fmla="*/ 249 w 2331"/>
              <a:gd name="T5" fmla="*/ 0 h 1440"/>
              <a:gd name="T6" fmla="*/ 0 w 2331"/>
              <a:gd name="T7" fmla="*/ 721 h 1440"/>
              <a:gd name="T8" fmla="*/ 248 w 2331"/>
              <a:gd name="T9" fmla="*/ 1440 h 1440"/>
              <a:gd name="T10" fmla="*/ 2083 w 2331"/>
              <a:gd name="T11" fmla="*/ 1440 h 1440"/>
              <a:gd name="T12" fmla="*/ 2331 w 2331"/>
              <a:gd name="T13" fmla="*/ 721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1" h="1440">
                <a:moveTo>
                  <a:pt x="2331" y="721"/>
                </a:moveTo>
                <a:cubicBezTo>
                  <a:pt x="2331" y="449"/>
                  <a:pt x="2238" y="198"/>
                  <a:pt x="2082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93" y="198"/>
                  <a:pt x="0" y="449"/>
                  <a:pt x="0" y="721"/>
                </a:cubicBezTo>
                <a:cubicBezTo>
                  <a:pt x="0" y="992"/>
                  <a:pt x="92" y="1242"/>
                  <a:pt x="248" y="1440"/>
                </a:cubicBezTo>
                <a:cubicBezTo>
                  <a:pt x="2083" y="1440"/>
                  <a:pt x="2083" y="1440"/>
                  <a:pt x="2083" y="1440"/>
                </a:cubicBezTo>
                <a:cubicBezTo>
                  <a:pt x="2239" y="1242"/>
                  <a:pt x="2331" y="992"/>
                  <a:pt x="2331" y="721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87DBC2F6-C22D-4186-AC61-103DBB960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67" y="838200"/>
            <a:ext cx="9437159" cy="12276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dirty="0"/>
              <a:t>게임 컨셉</a:t>
            </a:r>
            <a:endParaRPr lang="en-US" altLang="ko-KR" sz="3600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EB3F737-F276-48C7-A20D-5A6BEA529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067" y="2006601"/>
            <a:ext cx="9437159" cy="3784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endParaRPr lang="en-US" altLang="ko-KR" dirty="0"/>
          </a:p>
          <a:p>
            <a:pPr latinLnBrk="0">
              <a:buFont typeface="Arial"/>
              <a:buChar char="•"/>
            </a:pPr>
            <a:r>
              <a:rPr lang="ko-KR" altLang="en-US" dirty="0" err="1"/>
              <a:t>몬스터들을</a:t>
            </a:r>
            <a:r>
              <a:rPr lang="en-US" altLang="ko-KR" dirty="0"/>
              <a:t> </a:t>
            </a:r>
            <a:r>
              <a:rPr lang="ko-KR" altLang="en-US" dirty="0"/>
              <a:t>잡으며 지하로 향해 간다</a:t>
            </a:r>
            <a:r>
              <a:rPr lang="en-US" altLang="ko-KR" dirty="0"/>
              <a:t>.</a:t>
            </a:r>
          </a:p>
          <a:p>
            <a:pPr latinLnBrk="0">
              <a:buFont typeface="Arial"/>
              <a:buChar char="•"/>
            </a:pPr>
            <a:r>
              <a:rPr lang="ko-KR" altLang="en-US" dirty="0"/>
              <a:t>각 방 마다 전리품을 얻고 지상에서 전리품을 팔아 돈을 벌고 장비를 강화한다</a:t>
            </a:r>
            <a:r>
              <a:rPr lang="en-US" altLang="ko-KR" dirty="0"/>
              <a:t>.</a:t>
            </a:r>
          </a:p>
          <a:p>
            <a:pPr latinLnBrk="0">
              <a:buFont typeface="Arial"/>
              <a:buChar char="•"/>
            </a:pPr>
            <a:r>
              <a:rPr lang="ko-KR" altLang="en-US" dirty="0" err="1"/>
              <a:t>횡스크롤</a:t>
            </a:r>
            <a:r>
              <a:rPr lang="ko-KR" altLang="en-US" dirty="0"/>
              <a:t> 액션 게임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569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26">
            <a:extLst>
              <a:ext uri="{FF2B5EF4-FFF2-40B4-BE49-F238E27FC236}">
                <a16:creationId xmlns:a16="http://schemas.microsoft.com/office/drawing/2014/main" id="{C3ED72BE-2F78-4DD7-B0A1-DCD0503B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6" name="제목 15">
            <a:extLst>
              <a:ext uri="{FF2B5EF4-FFF2-40B4-BE49-F238E27FC236}">
                <a16:creationId xmlns:a16="http://schemas.microsoft.com/office/drawing/2014/main" id="{A0AD08B1-200B-4D64-9CC5-B649B4C3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ko-KR" altLang="en-US" sz="1800" dirty="0"/>
              <a:t>마을에서 게임을 시작</a:t>
            </a:r>
            <a:endParaRPr lang="en-US" altLang="ko-KR" sz="1800" dirty="0"/>
          </a:p>
          <a:p>
            <a:pPr latinLnBrk="0">
              <a:lnSpc>
                <a:spcPct val="90000"/>
              </a:lnSpc>
            </a:pPr>
            <a:r>
              <a:rPr lang="ko-KR" altLang="en-US" sz="1800" dirty="0"/>
              <a:t>무기와 방어구를 강화 할 수 있다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CB88186E-B7B9-4406-AB47-E328CA988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27255" y="4165600"/>
            <a:ext cx="4099947" cy="1625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buNone/>
            </a:pPr>
            <a:r>
              <a:rPr lang="ko-KR" altLang="en-US" dirty="0"/>
              <a:t>지하 던전에 들어가 몬스터를 잡고 돈을 벌자</a:t>
            </a:r>
            <a:r>
              <a:rPr lang="en-US" altLang="ko-KR" dirty="0"/>
              <a:t>!</a:t>
            </a:r>
            <a:endParaRPr lang="en-US" dirty="0"/>
          </a:p>
        </p:txBody>
      </p:sp>
      <p:pic>
        <p:nvPicPr>
          <p:cNvPr id="208" name="내용 개체 틀 8">
            <a:extLst>
              <a:ext uri="{FF2B5EF4-FFF2-40B4-BE49-F238E27FC236}">
                <a16:creationId xmlns:a16="http://schemas.microsoft.com/office/drawing/2014/main" id="{C4914C59-F220-4D1F-8C55-4097B84ED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147" y="639098"/>
            <a:ext cx="4851215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내용 개체 틀 18">
            <a:extLst>
              <a:ext uri="{FF2B5EF4-FFF2-40B4-BE49-F238E27FC236}">
                <a16:creationId xmlns:a16="http://schemas.microsoft.com/office/drawing/2014/main" id="{CCC3166B-2729-4B81-AA76-76C954F221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348172" y="3522111"/>
            <a:ext cx="4873165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912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A650BC1-5929-456D-B8DC-E8D72AAD7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7FB57F71-D906-49AD-B47A-6C7151015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9103" y="1623792"/>
            <a:ext cx="5687219" cy="3153215"/>
          </a:xfr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8B9A0BE-6B02-4975-B2CA-C0B517766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캐릭터를 육성하고</a:t>
            </a:r>
            <a:endParaRPr lang="en-US" altLang="ko-KR" sz="2000" dirty="0"/>
          </a:p>
          <a:p>
            <a:r>
              <a:rPr lang="ko-KR" altLang="en-US" sz="2000" dirty="0"/>
              <a:t>최종목표인 보스를 물리친다</a:t>
            </a:r>
          </a:p>
        </p:txBody>
      </p:sp>
    </p:spTree>
    <p:extLst>
      <p:ext uri="{BB962C8B-B14F-4D97-AF65-F5344CB8AC3E}">
        <p14:creationId xmlns:p14="http://schemas.microsoft.com/office/powerpoint/2010/main" val="14250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982CFBD-B097-40D7-8355-115D62388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432763"/>
              </p:ext>
            </p:extLst>
          </p:nvPr>
        </p:nvGraphicFramePr>
        <p:xfrm>
          <a:off x="690466" y="858416"/>
          <a:ext cx="10916817" cy="5517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972">
                  <a:extLst>
                    <a:ext uri="{9D8B030D-6E8A-4147-A177-3AD203B41FA5}">
                      <a16:colId xmlns:a16="http://schemas.microsoft.com/office/drawing/2014/main" val="3870961238"/>
                    </a:ext>
                  </a:extLst>
                </a:gridCol>
                <a:gridCol w="5012811">
                  <a:extLst>
                    <a:ext uri="{9D8B030D-6E8A-4147-A177-3AD203B41FA5}">
                      <a16:colId xmlns:a16="http://schemas.microsoft.com/office/drawing/2014/main" val="3961578216"/>
                    </a:ext>
                  </a:extLst>
                </a:gridCol>
                <a:gridCol w="4460034">
                  <a:extLst>
                    <a:ext uri="{9D8B030D-6E8A-4147-A177-3AD203B41FA5}">
                      <a16:colId xmlns:a16="http://schemas.microsoft.com/office/drawing/2014/main" val="2528143888"/>
                    </a:ext>
                  </a:extLst>
                </a:gridCol>
              </a:tblGrid>
              <a:tr h="2794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121153"/>
                  </a:ext>
                </a:extLst>
              </a:tr>
              <a:tr h="6909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 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방향키를 사용하여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방향으로 이동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Z</a:t>
                      </a:r>
                      <a:r>
                        <a:rPr lang="ko-KR" altLang="en-US" sz="1400" dirty="0"/>
                        <a:t>키를 이용하여 공격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마우스를 사용하여 원거리 공격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136497"/>
                  </a:ext>
                </a:extLst>
              </a:tr>
              <a:tr h="6909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r>
                        <a:rPr lang="ko-KR" altLang="en-US" sz="1400" dirty="0"/>
                        <a:t>키를 이용하여 회피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마우스를 바라보고 있는 곳으로 회피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386765"/>
                  </a:ext>
                </a:extLst>
              </a:tr>
              <a:tr h="643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지하 미궁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방을 클리어 해야 다음 방으로 진행 가능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발판 등이 존재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하나의 </a:t>
                      </a:r>
                      <a:r>
                        <a:rPr lang="ko-KR" altLang="en-US" sz="1400" dirty="0" err="1"/>
                        <a:t>맵으로</a:t>
                      </a:r>
                      <a:r>
                        <a:rPr lang="ko-KR" altLang="en-US" sz="1400" dirty="0"/>
                        <a:t> 한 스테이지를 진행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502627"/>
                  </a:ext>
                </a:extLst>
              </a:tr>
              <a:tr h="643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 </a:t>
                      </a:r>
                      <a:r>
                        <a:rPr lang="en-US" altLang="ko-KR" sz="1400" dirty="0"/>
                        <a:t>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적들은 제자리에 잠들어 있음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캐릭터가 접근하면 캐릭터를 향해 다가옴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근접 공격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원거리 공격을 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보스의 다양한 패턴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87950"/>
                  </a:ext>
                </a:extLst>
              </a:tr>
              <a:tr h="6909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적에게 </a:t>
                      </a:r>
                      <a:r>
                        <a:rPr lang="ko-KR" altLang="en-US" sz="1400" dirty="0" err="1"/>
                        <a:t>피격시</a:t>
                      </a:r>
                      <a:r>
                        <a:rPr lang="ko-KR" altLang="en-US" sz="1400" dirty="0"/>
                        <a:t> 체력 감소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적들이 죽으면 금화를 드랍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방 클리어 마다 마을로 돌아 갈 수 있음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무기와 방어구를 강화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보상으로 무기 등을 획득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945018"/>
                  </a:ext>
                </a:extLst>
              </a:tr>
              <a:tr h="643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배경 음악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무기를 휘두르는 소리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피격시</a:t>
                      </a:r>
                      <a:r>
                        <a:rPr lang="ko-KR" altLang="en-US" sz="1400" dirty="0"/>
                        <a:t> 소리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보스의 고유 음성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306638"/>
                  </a:ext>
                </a:extLst>
              </a:tr>
              <a:tr h="6909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좌우 움직임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점프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공격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회피 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보스의 움직임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45521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E0E6F4E-9AE8-4A00-8BCC-D374B116A549}"/>
              </a:ext>
            </a:extLst>
          </p:cNvPr>
          <p:cNvSpPr txBox="1"/>
          <p:nvPr/>
        </p:nvSpPr>
        <p:spPr>
          <a:xfrm>
            <a:off x="690465" y="307910"/>
            <a:ext cx="540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개발 범위</a:t>
            </a:r>
          </a:p>
        </p:txBody>
      </p:sp>
    </p:spTree>
    <p:extLst>
      <p:ext uri="{BB962C8B-B14F-4D97-AF65-F5344CB8AC3E}">
        <p14:creationId xmlns:p14="http://schemas.microsoft.com/office/powerpoint/2010/main" val="245606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612597-63AE-428D-B0FB-D3190F064E21}"/>
              </a:ext>
            </a:extLst>
          </p:cNvPr>
          <p:cNvSpPr txBox="1"/>
          <p:nvPr/>
        </p:nvSpPr>
        <p:spPr>
          <a:xfrm>
            <a:off x="559837" y="391886"/>
            <a:ext cx="209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개발 계획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14ABBDC-BF5D-46DD-B1EC-6D34C7D14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305813"/>
              </p:ext>
            </p:extLst>
          </p:nvPr>
        </p:nvGraphicFramePr>
        <p:xfrm>
          <a:off x="559837" y="813308"/>
          <a:ext cx="10552923" cy="5798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01">
                  <a:extLst>
                    <a:ext uri="{9D8B030D-6E8A-4147-A177-3AD203B41FA5}">
                      <a16:colId xmlns:a16="http://schemas.microsoft.com/office/drawing/2014/main" val="1363529809"/>
                    </a:ext>
                  </a:extLst>
                </a:gridCol>
                <a:gridCol w="2250831">
                  <a:extLst>
                    <a:ext uri="{9D8B030D-6E8A-4147-A177-3AD203B41FA5}">
                      <a16:colId xmlns:a16="http://schemas.microsoft.com/office/drawing/2014/main" val="1867845080"/>
                    </a:ext>
                  </a:extLst>
                </a:gridCol>
                <a:gridCol w="7267591">
                  <a:extLst>
                    <a:ext uri="{9D8B030D-6E8A-4147-A177-3AD203B41FA5}">
                      <a16:colId xmlns:a16="http://schemas.microsoft.com/office/drawing/2014/main" val="1855426275"/>
                    </a:ext>
                  </a:extLst>
                </a:gridCol>
              </a:tblGrid>
              <a:tr h="555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rgbClr val="F1E8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수집</a:t>
                      </a:r>
                    </a:p>
                  </a:txBody>
                  <a:tcPr>
                    <a:solidFill>
                      <a:srgbClr val="F1E8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리소스 수집</a:t>
                      </a:r>
                    </a:p>
                  </a:txBody>
                  <a:tcPr>
                    <a:solidFill>
                      <a:srgbClr val="F1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777993"/>
                  </a:ext>
                </a:extLst>
              </a:tr>
              <a:tr h="555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캐릭터 움직임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조작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좌우 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회피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시 좌표의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97349"/>
                  </a:ext>
                </a:extLst>
              </a:tr>
              <a:tr h="555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>
                    <a:solidFill>
                      <a:srgbClr val="F1E8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맵툴을</a:t>
                      </a:r>
                      <a:r>
                        <a:rPr lang="ko-KR" altLang="en-US" dirty="0"/>
                        <a:t> 사용하여 맵 제작</a:t>
                      </a:r>
                      <a:endParaRPr lang="en-US" altLang="ko-KR" dirty="0"/>
                    </a:p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각 </a:t>
                      </a:r>
                      <a:r>
                        <a:rPr lang="ko-KR" altLang="en-US" dirty="0" err="1"/>
                        <a:t>맵에</a:t>
                      </a:r>
                      <a:r>
                        <a:rPr lang="ko-KR" altLang="en-US" dirty="0"/>
                        <a:t> 발판 등 좌표를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396792"/>
                  </a:ext>
                </a:extLst>
              </a:tr>
              <a:tr h="555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rgbClr val="F1E8F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캐릭터를 </a:t>
                      </a:r>
                      <a:r>
                        <a:rPr lang="ko-KR" altLang="en-US" dirty="0" err="1"/>
                        <a:t>맵에서</a:t>
                      </a:r>
                      <a:r>
                        <a:rPr lang="ko-KR" altLang="en-US" dirty="0"/>
                        <a:t> 이동 좌표 확인 버그 수정</a:t>
                      </a:r>
                    </a:p>
                  </a:txBody>
                  <a:tcPr>
                    <a:solidFill>
                      <a:srgbClr val="F1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78341"/>
                  </a:ext>
                </a:extLst>
              </a:tr>
              <a:tr h="555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rgbClr val="E3CEE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적 구현</a:t>
                      </a:r>
                    </a:p>
                  </a:txBody>
                  <a:tcPr>
                    <a:solidFill>
                      <a:srgbClr val="E3CEE9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 상에 적들의 배치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스테이터스</a:t>
                      </a:r>
                      <a:r>
                        <a:rPr lang="ko-KR" altLang="en-US" dirty="0"/>
                        <a:t> 설정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적 </a:t>
                      </a:r>
                      <a:r>
                        <a:rPr lang="en-US" altLang="ko-KR" dirty="0"/>
                        <a:t>AI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3C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38649"/>
                  </a:ext>
                </a:extLst>
              </a:tr>
              <a:tr h="555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458996"/>
                  </a:ext>
                </a:extLst>
              </a:tr>
              <a:tr h="555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상호 작용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공격시</a:t>
                      </a:r>
                      <a:r>
                        <a:rPr lang="ko-KR" altLang="en-US" dirty="0"/>
                        <a:t> 공격판정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피격시</a:t>
                      </a:r>
                      <a:r>
                        <a:rPr lang="ko-KR" altLang="en-US" dirty="0"/>
                        <a:t> 피격판정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636321"/>
                  </a:ext>
                </a:extLst>
              </a:tr>
              <a:tr h="555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rgbClr val="F1E8F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159454"/>
                  </a:ext>
                </a:extLst>
              </a:tr>
              <a:tr h="555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rgbClr val="E3CEE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밸런스 조절</a:t>
                      </a:r>
                    </a:p>
                  </a:txBody>
                  <a:tcPr>
                    <a:solidFill>
                      <a:srgbClr val="E3CEE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강화 수치 조절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드랍하는</a:t>
                      </a:r>
                      <a:r>
                        <a:rPr lang="ko-KR" altLang="en-US" dirty="0"/>
                        <a:t> 골드의 수치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공격력과 방어력 수치 조절</a:t>
                      </a:r>
                    </a:p>
                  </a:txBody>
                  <a:tcPr>
                    <a:solidFill>
                      <a:srgbClr val="E3C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981490"/>
                  </a:ext>
                </a:extLst>
              </a:tr>
              <a:tr h="5550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>
                    <a:solidFill>
                      <a:srgbClr val="F1E8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마무리</a:t>
                      </a:r>
                    </a:p>
                  </a:txBody>
                  <a:tcPr>
                    <a:solidFill>
                      <a:srgbClr val="F1E8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 점검 및 릴리즈</a:t>
                      </a:r>
                    </a:p>
                  </a:txBody>
                  <a:tcPr>
                    <a:solidFill>
                      <a:srgbClr val="F1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253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285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265</Words>
  <Application>Microsoft Office PowerPoint</Application>
  <PresentationFormat>와이드스크린</PresentationFormat>
  <Paragraphs>82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천체</vt:lpstr>
      <vt:lpstr>2DGP 1차 발표</vt:lpstr>
      <vt:lpstr>게임 컨셉</vt:lpstr>
      <vt:lpstr>마을에서 게임을 시작 무기와 방어구를 강화 할 수 있다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1차 발표</dc:title>
  <dc:creator>영진 이</dc:creator>
  <cp:lastModifiedBy>이영진</cp:lastModifiedBy>
  <cp:revision>9</cp:revision>
  <dcterms:created xsi:type="dcterms:W3CDTF">2018-09-26T13:53:03Z</dcterms:created>
  <dcterms:modified xsi:type="dcterms:W3CDTF">2018-09-26T15:57:00Z</dcterms:modified>
</cp:coreProperties>
</file>