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8F4F00-CB86-48BB-9FBF-6F05865AFF1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F9DD3-5A3F-41A5-8B64-9E25B6D110A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2282-78FB-4898-8CFA-D5EE0EF58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는 세 타입으로 나누어서 스크립트를 작성하였다</a:t>
            </a:r>
            <a:r>
              <a:rPr lang="en-US" altLang="ko-KR" dirty="0"/>
              <a:t>. </a:t>
            </a:r>
            <a:r>
              <a:rPr lang="ko-KR" altLang="en-US" dirty="0"/>
              <a:t>공통된 뼈대로 </a:t>
            </a:r>
            <a:r>
              <a:rPr lang="en-US" altLang="ko-KR" dirty="0"/>
              <a:t>state</a:t>
            </a:r>
            <a:r>
              <a:rPr lang="ko-KR" altLang="en-US" dirty="0"/>
              <a:t>를 사용하였는데 </a:t>
            </a:r>
            <a:r>
              <a:rPr lang="en-US" altLang="ko-KR" dirty="0"/>
              <a:t>state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부터 일반 움직임</a:t>
            </a:r>
            <a:r>
              <a:rPr lang="en-US" altLang="ko-KR" dirty="0"/>
              <a:t>, </a:t>
            </a:r>
            <a:r>
              <a:rPr lang="ko-KR" altLang="en-US" dirty="0"/>
              <a:t>플레이어 좇아오기</a:t>
            </a:r>
            <a:r>
              <a:rPr lang="en-US" altLang="ko-KR" dirty="0"/>
              <a:t>, </a:t>
            </a:r>
            <a:r>
              <a:rPr lang="ko-KR" altLang="en-US" dirty="0"/>
              <a:t>공격이다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API_addTimer</a:t>
            </a:r>
            <a:r>
              <a:rPr lang="en-US" altLang="ko-KR" dirty="0"/>
              <a:t> </a:t>
            </a:r>
            <a:r>
              <a:rPr lang="ko-KR" altLang="en-US" dirty="0"/>
              <a:t>함수를 사용해 </a:t>
            </a:r>
            <a:r>
              <a:rPr lang="en-US" altLang="ko-KR" dirty="0" err="1"/>
              <a:t>npc</a:t>
            </a:r>
            <a:r>
              <a:rPr lang="ko-KR" altLang="en-US" dirty="0"/>
              <a:t>의 행동을 타이머를 이용해 </a:t>
            </a:r>
            <a:r>
              <a:rPr lang="en-US" altLang="ko-KR" dirty="0"/>
              <a:t>1</a:t>
            </a:r>
            <a:r>
              <a:rPr lang="ko-KR" altLang="en-US" dirty="0"/>
              <a:t>초에 하나의 행동을 하게 하였다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32282-78FB-4898-8CFA-D5EE0EF586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7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에는 유저의 데이터를 저장하는 테이블이 존재한다</a:t>
            </a:r>
            <a:r>
              <a:rPr lang="en-US" altLang="ko-KR" dirty="0"/>
              <a:t>. </a:t>
            </a:r>
            <a:r>
              <a:rPr lang="ko-KR" altLang="en-US" dirty="0"/>
              <a:t>그리고 플레이어가 접속하거나 접속을 종료 </a:t>
            </a:r>
            <a:r>
              <a:rPr lang="ko-KR" altLang="en-US" dirty="0" err="1"/>
              <a:t>했을때</a:t>
            </a:r>
            <a:r>
              <a:rPr lang="ko-KR" altLang="en-US" dirty="0"/>
              <a:t> 저장 프로시저를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32282-78FB-4898-8CFA-D5EE0EF586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86508-E306-4024-AB89-BBBC3FD5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C68E0-10A6-4457-80EF-3D2351110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167A8-85B3-43AD-998B-74F40A9C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A1CD-36A4-4D36-AE30-4EAF234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203F8-5CA1-47E3-B5E1-9E7D21DE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392E-5547-49D5-A157-71C1D945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337F7-5F98-483F-82F5-C014653B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FB0A3-10EE-4C43-8CDE-DC23C938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A4EE2-89C3-4717-A57E-2AACB269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15FFA-4907-47AD-B666-66FE748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5F412-2D31-406C-904F-F0B5D95F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1153F-752E-4A83-B7F6-19E9EA71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52E2F-17F7-413A-BD04-B9AB9FB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EAF27-24A3-4F82-BB90-EB0C418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F7D43-468A-4C1F-B8D9-C50214C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7FF1A-03D5-4018-A69F-697CDA37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FDED-1150-4F59-89AA-E84CD1AE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3EB0E-7972-4743-A779-D1152CD7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2A787-94F8-4EAB-8C3D-657C28EB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E26CC-A543-447A-AA51-B8BDC9A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1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F73A-7A40-4580-9C1F-5D85ECE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D73D0-E0E6-4459-ABAC-4F44D6A1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9BDFB-5ACC-4FE3-9D44-AFDAA7CC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5992D-5EDD-4C1C-BF2D-FBCCEABC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3FFC3-EC5D-450D-8E48-4C1D5B0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BC74C-8C9E-4D86-A9E7-2A0F9488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457A-8F0F-4FFA-ACB1-372826715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D25AE-41E1-41D8-9BDE-A1B81046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8D41F-3B07-43F0-A026-7B2C7BFD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C2205-2E8A-4714-9A21-2DDE4096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FB923-E67F-49AD-91BD-4FCC9512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1D80D-0AA1-48D1-ABBA-0348A990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9DF02-DE88-4BEA-B359-8148A759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65A86-30D3-4CCA-BEAA-21704E33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203FB-66B0-4899-9D54-53AB1AA0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5B65FA-227E-45AF-A657-82C9D044C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F40A5-4809-4AE7-B77E-82084355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E24AD-E2FC-4A18-B190-CD38C5AF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4FB6F-B0BB-43B5-988A-26CA93BC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3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7FE30-0F93-499A-8C79-1B8A930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2F663-E35E-443C-A002-8759C67B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E2063-62F0-436E-80E9-96D30378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8591A-D2F1-4C23-953E-845B2576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13087-8CCB-484C-AD33-362A112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87CBC-3A1B-4D2B-A808-103D161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82542-3CEB-4EC3-A035-BA19C38A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3007-DD1E-4D81-A7F9-397F9E5C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BAA0C-6107-4599-85D3-72043C52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EB650-2EC5-4D4B-971D-CFC31FA8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77B65-3227-4655-A120-5CD027E7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B1960-CE7C-4F18-8497-5347239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7A783-967C-46D0-A507-5B089D69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9B4E-035C-4E83-96BC-94220E5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636697-74CA-4CB7-A1EE-0E84ACAF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7A91F-73FF-4144-98D8-9DF64F10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E57BE-BF54-4608-BEE3-C95374C8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E8DE7-ECAB-442E-9E11-E849744C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21ABE-1507-44A8-B9DD-0D4859D9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735B8-7CCA-4EAB-9E3B-7D70A7D4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3B49C-37EB-4CCA-9AF5-3CCCDCE9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FCCBF-E6F3-4247-98CA-DD5DBF7C3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8BF3-81E7-4FA3-AD6B-35330D899E35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AA827-DACB-44C9-8678-8E83A3FFB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5A501-C0A1-4CC3-B7CB-F9941FB97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6168-F4E9-4C7D-BBF4-944486E0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4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E24B4-C675-496E-A9C8-F0736FB1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6800"/>
              <a:t>게임서버 프로그래밍</a:t>
            </a:r>
            <a:br>
              <a:rPr lang="en-US" altLang="ko-KR" sz="6800"/>
            </a:br>
            <a:r>
              <a:rPr lang="ko-KR" altLang="en-US" sz="6800"/>
              <a:t>텀프로젝트</a:t>
            </a:r>
            <a:br>
              <a:rPr lang="en-US" altLang="ko-KR" sz="6800"/>
            </a:br>
            <a:endParaRPr lang="ko-KR" altLang="en-US" sz="6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4F06A-97EF-4398-8407-4479D4BA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n-US" altLang="ko-KR" sz="1500"/>
          </a:p>
          <a:p>
            <a:pPr algn="r"/>
            <a:endParaRPr lang="en-US" altLang="ko-KR" sz="1500"/>
          </a:p>
          <a:p>
            <a:pPr algn="r"/>
            <a:r>
              <a:rPr lang="en-US" altLang="ko-KR" sz="1500"/>
              <a:t>2014182031 </a:t>
            </a:r>
            <a:r>
              <a:rPr lang="ko-KR" altLang="en-US" sz="1500"/>
              <a:t>이영진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6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689A87-C034-4619-ADD2-542E6339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구현 내용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B47BB-79A7-4B94-9948-23CF0999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ko-KR" altLang="en-US" sz="2200"/>
              <a:t>구현 내용</a:t>
            </a:r>
            <a:endParaRPr lang="en-US" altLang="ko-KR" sz="2200"/>
          </a:p>
          <a:p>
            <a:pPr lvl="1"/>
            <a:r>
              <a:rPr lang="en-US" altLang="ko-KR" sz="2200"/>
              <a:t>SCRIPT</a:t>
            </a:r>
          </a:p>
          <a:p>
            <a:pPr lvl="1"/>
            <a:r>
              <a:rPr lang="en-US" altLang="ko-KR" sz="2200"/>
              <a:t>DB</a:t>
            </a:r>
          </a:p>
          <a:p>
            <a:pPr lvl="1"/>
            <a:r>
              <a:rPr lang="ko-KR" altLang="en-US" sz="2200"/>
              <a:t>전투</a:t>
            </a:r>
            <a:endParaRPr lang="en-US" altLang="ko-KR" sz="2200"/>
          </a:p>
          <a:p>
            <a:pPr lvl="1"/>
            <a:r>
              <a:rPr lang="ko-KR" altLang="en-US" sz="2200"/>
              <a:t>채팅</a:t>
            </a:r>
            <a:endParaRPr lang="en-US" altLang="ko-KR" sz="2200"/>
          </a:p>
          <a:p>
            <a:r>
              <a:rPr lang="ko-KR" altLang="en-US" sz="2200"/>
              <a:t>미구현 내용</a:t>
            </a:r>
            <a:endParaRPr lang="en-US" altLang="ko-KR" sz="2200"/>
          </a:p>
          <a:p>
            <a:pPr lvl="1"/>
            <a:r>
              <a:rPr lang="ko-KR" altLang="en-US" sz="2200"/>
              <a:t>지형 장애물</a:t>
            </a:r>
            <a:endParaRPr lang="en-US" altLang="ko-KR" sz="2200"/>
          </a:p>
          <a:p>
            <a:pPr lvl="1"/>
            <a:r>
              <a:rPr lang="ko-KR" altLang="en-US" sz="2200"/>
              <a:t>길찾기</a:t>
            </a:r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en-US" altLang="ko-KR" sz="2200"/>
          </a:p>
          <a:p>
            <a:pPr lvl="1"/>
            <a:endParaRPr lang="ko-KR" altLang="en-US" sz="2200"/>
          </a:p>
          <a:p>
            <a:pPr marL="457200" lvl="1" indent="0">
              <a:buNone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7066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9A132-7B7E-4CE6-8274-6B630737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NPC SCRIPT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13FE4D9-16DB-4E3E-A534-DB6323C2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2704885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282523-1E17-4A34-ABA1-7CAA577F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4" y="2789853"/>
            <a:ext cx="4626778" cy="406814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EAA0254-B61E-4CDA-A093-18A2510BD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62" y="2713136"/>
            <a:ext cx="4065037" cy="4144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B19F14-2A01-4A9D-BB7D-D350E3C59D4D}"/>
              </a:ext>
            </a:extLst>
          </p:cNvPr>
          <p:cNvSpPr txBox="1"/>
          <p:nvPr/>
        </p:nvSpPr>
        <p:spPr>
          <a:xfrm>
            <a:off x="494522" y="1987420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평화</a:t>
            </a:r>
            <a:r>
              <a:rPr lang="en-US" altLang="ko-KR" dirty="0"/>
              <a:t>/</a:t>
            </a:r>
            <a:r>
              <a:rPr lang="ko-KR" altLang="en-US" dirty="0"/>
              <a:t>고정 타입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B4E10-6E04-482E-B316-7CF7AE95D547}"/>
              </a:ext>
            </a:extLst>
          </p:cNvPr>
          <p:cNvSpPr txBox="1"/>
          <p:nvPr/>
        </p:nvSpPr>
        <p:spPr>
          <a:xfrm>
            <a:off x="4524849" y="1987420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평화</a:t>
            </a:r>
            <a:r>
              <a:rPr lang="en-US" altLang="ko-KR" dirty="0"/>
              <a:t>/</a:t>
            </a:r>
            <a:r>
              <a:rPr lang="ko-KR" altLang="en-US" dirty="0"/>
              <a:t>로밍 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43968B-124E-4FE0-B619-81CBF89D1E30}"/>
              </a:ext>
            </a:extLst>
          </p:cNvPr>
          <p:cNvSpPr txBox="1"/>
          <p:nvPr/>
        </p:nvSpPr>
        <p:spPr>
          <a:xfrm>
            <a:off x="9268406" y="1987420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어그로 타입</a:t>
            </a:r>
          </a:p>
        </p:txBody>
      </p:sp>
    </p:spTree>
    <p:extLst>
      <p:ext uri="{BB962C8B-B14F-4D97-AF65-F5344CB8AC3E}">
        <p14:creationId xmlns:p14="http://schemas.microsoft.com/office/powerpoint/2010/main" val="19735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F68D-A013-4497-998A-E9064B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3BCF807E-86B1-427E-87C3-5F4E18DB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36" y="3281657"/>
            <a:ext cx="3057952" cy="102884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8E5D567-B235-4CAC-934C-1D4132822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90" y="3000631"/>
            <a:ext cx="4915586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F802C-5943-42C9-8C41-22973FB06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90" y="5215976"/>
            <a:ext cx="6601746" cy="304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69F63F-88CA-4CC3-B428-98E81C4C934E}"/>
              </a:ext>
            </a:extLst>
          </p:cNvPr>
          <p:cNvSpPr txBox="1"/>
          <p:nvPr/>
        </p:nvSpPr>
        <p:spPr>
          <a:xfrm>
            <a:off x="8544122" y="2815965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86959-B306-4B39-A0DD-38ED678BE24D}"/>
              </a:ext>
            </a:extLst>
          </p:cNvPr>
          <p:cNvSpPr txBox="1"/>
          <p:nvPr/>
        </p:nvSpPr>
        <p:spPr>
          <a:xfrm>
            <a:off x="463896" y="2479996"/>
            <a:ext cx="173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저장 프로시저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134C9-0D13-4115-A31A-5F12AD079E02}"/>
              </a:ext>
            </a:extLst>
          </p:cNvPr>
          <p:cNvSpPr txBox="1"/>
          <p:nvPr/>
        </p:nvSpPr>
        <p:spPr>
          <a:xfrm>
            <a:off x="-79899" y="5183731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E463D-292A-42C6-9A97-DA94565FBD18}"/>
              </a:ext>
            </a:extLst>
          </p:cNvPr>
          <p:cNvSpPr txBox="1"/>
          <p:nvPr/>
        </p:nvSpPr>
        <p:spPr>
          <a:xfrm>
            <a:off x="-142594" y="3000631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8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3A6812-AF55-42C8-850C-17DA31D6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800"/>
              <a:t>채팅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863-6C87-4C11-AE7A-EAD4FC385BDB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/>
              <a:t>Enter </a:t>
            </a:r>
            <a:r>
              <a:rPr lang="ko-KR" altLang="en-US" sz="1700"/>
              <a:t>키를 누르면 채팅모드 활성화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쓰고 싶은 글을 작성하고 다시 </a:t>
            </a:r>
            <a:r>
              <a:rPr lang="en-US" altLang="ko-KR" sz="1700"/>
              <a:t>Enter </a:t>
            </a:r>
            <a:r>
              <a:rPr lang="ko-KR" altLang="en-US" sz="1700"/>
              <a:t>키를 누르면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글 전송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그 외에도 채팅로그가 존재</a:t>
            </a:r>
            <a:endParaRPr lang="en-US" altLang="ko-KR" sz="17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채팅로그에는 상태변화와 플레이어들의 채팅기록</a:t>
            </a:r>
          </a:p>
        </p:txBody>
      </p:sp>
      <p:pic>
        <p:nvPicPr>
          <p:cNvPr id="5" name="내용 개체 틀 4" descr="텍스트, 낱말맞추기게임, 실내, 검은색이(가) 표시된 사진&#10;&#10;자동 생성된 설명">
            <a:extLst>
              <a:ext uri="{FF2B5EF4-FFF2-40B4-BE49-F238E27FC236}">
                <a16:creationId xmlns:a16="http://schemas.microsoft.com/office/drawing/2014/main" id="{F129F3F1-5782-49ED-9F96-8FEF304E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-2" b="6825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15446-A0B1-45CC-8D8E-8DD1FE9F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최적화 방법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D6837D8-EDC5-423E-B8D1-EADEDB7B3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0" y="1587784"/>
            <a:ext cx="2209961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3382AE6-C640-410E-8E07-50504C7B3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85" y="2221872"/>
            <a:ext cx="3560381" cy="410872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9EA81A0-290B-4010-85C0-36BA0B754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02" y="2748672"/>
            <a:ext cx="4101402" cy="8573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46F3024-CE8F-4B5E-8248-65FB9E702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98" y="4748331"/>
            <a:ext cx="3629532" cy="1190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DDCA1-092E-4507-BA48-AAC7FED497A5}"/>
              </a:ext>
            </a:extLst>
          </p:cNvPr>
          <p:cNvSpPr txBox="1"/>
          <p:nvPr/>
        </p:nvSpPr>
        <p:spPr>
          <a:xfrm>
            <a:off x="951722" y="6158204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 절약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B5233-AE2F-4B3A-9327-3EAEE18415C3}"/>
              </a:ext>
            </a:extLst>
          </p:cNvPr>
          <p:cNvSpPr txBox="1"/>
          <p:nvPr/>
        </p:nvSpPr>
        <p:spPr>
          <a:xfrm>
            <a:off x="4436545" y="4269719"/>
            <a:ext cx="172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TBB </a:t>
            </a:r>
            <a:r>
              <a:rPr lang="ko-KR" altLang="en-US" dirty="0"/>
              <a:t>컨테이너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BB912-9C13-43DE-9AFE-668E32D24FDE}"/>
              </a:ext>
            </a:extLst>
          </p:cNvPr>
          <p:cNvSpPr txBox="1"/>
          <p:nvPr/>
        </p:nvSpPr>
        <p:spPr>
          <a:xfrm>
            <a:off x="8731175" y="1466004"/>
            <a:ext cx="23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 할당 및 해제 오버헤드 완화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9F6DD-A7BE-4A3C-BB7C-71F6882820EF}"/>
              </a:ext>
            </a:extLst>
          </p:cNvPr>
          <p:cNvSpPr txBox="1"/>
          <p:nvPr/>
        </p:nvSpPr>
        <p:spPr>
          <a:xfrm>
            <a:off x="4539017" y="1993061"/>
            <a:ext cx="198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 속도 향상을 위한 섹터</a:t>
            </a:r>
          </a:p>
        </p:txBody>
      </p:sp>
    </p:spTree>
    <p:extLst>
      <p:ext uri="{BB962C8B-B14F-4D97-AF65-F5344CB8AC3E}">
        <p14:creationId xmlns:p14="http://schemas.microsoft.com/office/powerpoint/2010/main" val="427424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D6672-C844-4FB0-80EA-A07366C6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66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67253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Office PowerPoint</Application>
  <PresentationFormat>와이드스크린</PresentationFormat>
  <Paragraphs>46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게임서버 프로그래밍 텀프로젝트 </vt:lpstr>
      <vt:lpstr>구현 내용</vt:lpstr>
      <vt:lpstr>NPC SCRIPT</vt:lpstr>
      <vt:lpstr>DB</vt:lpstr>
      <vt:lpstr>채팅</vt:lpstr>
      <vt:lpstr>사용한 최적화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텀프로젝트 </dc:title>
  <dc:creator>이영진(2014182031)</dc:creator>
  <cp:lastModifiedBy>이영진(2014182031)</cp:lastModifiedBy>
  <cp:revision>5</cp:revision>
  <dcterms:created xsi:type="dcterms:W3CDTF">2020-12-19T00:55:40Z</dcterms:created>
  <dcterms:modified xsi:type="dcterms:W3CDTF">2020-12-19T01:36:10Z</dcterms:modified>
</cp:coreProperties>
</file>