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3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55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21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7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11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BC0-5323-425F-8B94-88E1DD7078AD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8C41-C436-4A12-924B-847A58B3C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9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マイル 3"/>
          <p:cNvSpPr/>
          <p:nvPr/>
        </p:nvSpPr>
        <p:spPr>
          <a:xfrm>
            <a:off x="3707904" y="1916832"/>
            <a:ext cx="1512168" cy="1512168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25406" y="2665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参加者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259632" y="44624"/>
            <a:ext cx="633670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何を考え感じているか？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（大きな関心ごと、心配、願望）</a:t>
            </a:r>
            <a:endParaRPr kumimoji="1"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r>
              <a:rPr kumimoji="1" lang="ja-JP" altLang="en-US" sz="1600" dirty="0" smtClean="0"/>
              <a:t>・他の人はどんな風にアジャイルやっているのか？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・初心者だけど参加してもいいの？</a:t>
            </a:r>
            <a:endParaRPr lang="en-US" altLang="ja-JP" sz="1600" dirty="0" smtClean="0"/>
          </a:p>
          <a:p>
            <a:pPr algn="ctr"/>
            <a:r>
              <a:rPr kumimoji="1" lang="ja-JP" altLang="en-US" sz="1600" dirty="0" smtClean="0"/>
              <a:t>・自分の現場に持ち帰れるものが何かないかな？</a:t>
            </a:r>
            <a:endParaRPr kumimoji="1" lang="en-US" altLang="ja-JP" sz="16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1403648" y="3717032"/>
            <a:ext cx="619268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何を言い、どんな行動をしているのか？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（公の場での態度、様子、他人へのふるまい）</a:t>
            </a:r>
            <a:endParaRPr kumimoji="1"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r>
              <a:rPr kumimoji="1" lang="ja-JP" altLang="en-US" sz="1600" dirty="0" smtClean="0"/>
              <a:t>・隠れアジャイル！？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・自分の経験を語りたい、自分の困っていることを相談したい</a:t>
            </a: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5436096" y="1700808"/>
            <a:ext cx="3528392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何を見ているのか？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（環境、友人、市場が提案するもの）</a:t>
            </a:r>
            <a:endParaRPr lang="en-US" altLang="ja-JP" sz="1600" dirty="0" smtClean="0"/>
          </a:p>
          <a:p>
            <a:pPr algn="ctr"/>
            <a:endParaRPr kumimoji="1" lang="en-US" altLang="ja-JP" sz="1600" dirty="0"/>
          </a:p>
          <a:p>
            <a:pPr algn="ctr"/>
            <a:r>
              <a:rPr lang="ja-JP" altLang="en-US" sz="1600" dirty="0" smtClean="0"/>
              <a:t>・アジャイルで仕事をすることが求められて来ている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・仲間がほしい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・周りの情報が欲しい</a:t>
            </a: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35496" y="1700808"/>
            <a:ext cx="3528392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何を聞いているのか？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（友人、上司が言っていること）</a:t>
            </a:r>
            <a:endParaRPr lang="en-US" altLang="ja-JP" sz="1600" dirty="0" smtClean="0"/>
          </a:p>
          <a:p>
            <a:pPr algn="ctr"/>
            <a:endParaRPr kumimoji="1" lang="en-US" altLang="ja-JP" sz="1600" dirty="0"/>
          </a:p>
          <a:p>
            <a:pPr algn="ctr"/>
            <a:r>
              <a:rPr lang="ja-JP" altLang="en-US" sz="1600" dirty="0" smtClean="0"/>
              <a:t>・アジャイルは組織文化に合わない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・アジャイルはいい加減だぁ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・残業続きで今の状況が辛すぎる</a:t>
            </a:r>
            <a:r>
              <a:rPr lang="ja-JP" altLang="en-US" sz="1600" dirty="0" err="1" smtClean="0"/>
              <a:t>。。。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・言われたことをやっているだけで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楽しくない</a:t>
            </a:r>
            <a:endParaRPr lang="en-US" altLang="ja-JP" sz="16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-36512" y="5301208"/>
            <a:ext cx="4608512" cy="1556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痛みを与えるもの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（おそれ、フラストレーション、障害物）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 smtClean="0"/>
              <a:t>・否定される？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572000" y="5301208"/>
            <a:ext cx="4608512" cy="1556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得られるもの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（欲しいもの、必要としているもの、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成功の基準、障害物）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smtClean="0"/>
              <a:t>・前向きになれる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006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224</Words>
  <Application>Microsoft Office PowerPoint</Application>
  <PresentationFormat>画面に合わせる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3</cp:revision>
  <dcterms:created xsi:type="dcterms:W3CDTF">2015-04-08T14:14:29Z</dcterms:created>
  <dcterms:modified xsi:type="dcterms:W3CDTF">2015-04-08T14:39:56Z</dcterms:modified>
</cp:coreProperties>
</file>