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6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プラグマティックペルソナテンプレート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CC2D-4DB9-4463-8126-58BCD157265A}" type="slidenum">
              <a:rPr lang="de-DE" altLang="ja-JP" smtClean="0"/>
              <a:pPr/>
              <a:t>1</a:t>
            </a:fld>
            <a:endParaRPr lang="de-DE" altLang="ja-JP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07504" y="692696"/>
            <a:ext cx="8712968" cy="72008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rPr>
              <a:t>名前</a:t>
            </a:r>
          </a:p>
        </p:txBody>
      </p:sp>
      <p:sp>
        <p:nvSpPr>
          <p:cNvPr id="6" name="正方形/長方形 5"/>
          <p:cNvSpPr/>
          <p:nvPr/>
        </p:nvSpPr>
        <p:spPr bwMode="auto">
          <a:xfrm>
            <a:off x="107504" y="1412776"/>
            <a:ext cx="4320480" cy="23042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rPr>
              <a:t>ペルソナのイラスト</a:t>
            </a: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rPr>
              <a:t>/</a:t>
            </a:r>
            <a:r>
              <a:rPr kumimoji="1" lang="ja-JP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rPr>
              <a:t>写真</a:t>
            </a:r>
            <a:endParaRPr kumimoji="1" lang="en-US" altLang="ja-JP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4427984" y="1412776"/>
            <a:ext cx="4392488" cy="23042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dirty="0" smtClean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普段の行動、何</a:t>
            </a:r>
            <a:r>
              <a:rPr lang="ja-JP" altLang="en-US" dirty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に困っている</a:t>
            </a:r>
            <a:r>
              <a:rPr lang="ja-JP" altLang="en-US" dirty="0" smtClean="0"/>
              <a:t>か</a:t>
            </a:r>
            <a:endParaRPr lang="en-US" altLang="ja-JP" dirty="0" smtClean="0"/>
          </a:p>
          <a:p>
            <a:pPr algn="l"/>
            <a:r>
              <a:rPr lang="en-US" altLang="ja-JP" dirty="0" smtClean="0"/>
              <a:t>(</a:t>
            </a:r>
            <a:r>
              <a:rPr lang="ja-JP" altLang="en-US" dirty="0" smtClean="0"/>
              <a:t>どんなことを普段していて、何に困っている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のだろうか。どんな感情を抱いているのだ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ろうか。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285750" indent="-285750" algn="l">
              <a:buFont typeface="Arial"/>
              <a:buChar char="•"/>
            </a:pPr>
            <a:r>
              <a:rPr lang="en-US" altLang="ja-JP" dirty="0"/>
              <a:t>…</a:t>
            </a:r>
          </a:p>
          <a:p>
            <a:pPr marL="285750" indent="-285750" algn="l">
              <a:buFont typeface="Arial"/>
              <a:buChar char="•"/>
            </a:pPr>
            <a:r>
              <a:rPr lang="en-US" altLang="ja-JP" dirty="0"/>
              <a:t>…</a:t>
            </a:r>
          </a:p>
          <a:p>
            <a:pPr marL="285750" indent="-285750" algn="l">
              <a:buFont typeface="Arial"/>
              <a:buChar char="•"/>
            </a:pPr>
            <a:r>
              <a:rPr lang="en-US" altLang="ja-JP" dirty="0"/>
              <a:t>…</a:t>
            </a:r>
          </a:p>
          <a:p>
            <a:pPr marR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4427984" y="3717032"/>
            <a:ext cx="4392488" cy="273630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rPr>
              <a:t>期待、ニーズ</a:t>
            </a:r>
            <a:endParaRPr kumimoji="1" lang="en-US" altLang="ja-JP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 smtClean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(</a:t>
            </a:r>
            <a:r>
              <a:rPr lang="ja-JP" altLang="en-US" dirty="0" smtClean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どんなことが実現できたら嬉しいのだろうか。</a:t>
            </a:r>
            <a:endParaRPr lang="en-US" altLang="ja-JP" dirty="0" smtClean="0">
              <a:solidFill>
                <a:srgbClr val="000000"/>
              </a:solidFill>
              <a:latin typeface="ＭＳ Ｐゴシック" charset="-128"/>
              <a:ea typeface="ＭＳ Ｐゴシック" charset="-128"/>
            </a:endParaRPr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rPr>
              <a:t>どんな期待を持っているのだろうか。</a:t>
            </a: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rPr>
              <a:t>)</a:t>
            </a:r>
          </a:p>
          <a:p>
            <a:pPr marL="285750" marR="0" indent="-28575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ja-JP" dirty="0" smtClean="0"/>
              <a:t>…</a:t>
            </a:r>
          </a:p>
          <a:p>
            <a:pPr marL="285750" marR="0" indent="-28575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rPr>
              <a:t>…</a:t>
            </a:r>
          </a:p>
          <a:p>
            <a:pPr marL="285750" marR="0" indent="-28575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ja-JP" dirty="0" smtClean="0"/>
              <a:t>…</a:t>
            </a:r>
            <a:endParaRPr kumimoji="1" lang="en-US" altLang="ja-JP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107504" y="3717032"/>
            <a:ext cx="4320480" cy="273630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dirty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どのような人物</a:t>
            </a:r>
            <a:r>
              <a:rPr lang="ja-JP" altLang="en-US" dirty="0" smtClean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か</a:t>
            </a:r>
            <a:endParaRPr lang="en-US" altLang="ja-JP" dirty="0" smtClean="0">
              <a:solidFill>
                <a:srgbClr val="000000"/>
              </a:solidFill>
              <a:latin typeface="ＭＳ Ｐゴシック" charset="-128"/>
              <a:ea typeface="ＭＳ Ｐゴシック" charset="-128"/>
            </a:endParaRPr>
          </a:p>
          <a:p>
            <a:pPr algn="l"/>
            <a:r>
              <a:rPr lang="en-US" altLang="ja-JP" dirty="0" smtClean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(</a:t>
            </a:r>
            <a:r>
              <a:rPr lang="ja-JP" altLang="en-US" dirty="0" smtClean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ペルソナの年齢、性格、どんな背景をもって</a:t>
            </a:r>
            <a:endParaRPr lang="en-US" altLang="ja-JP" dirty="0" smtClean="0">
              <a:solidFill>
                <a:srgbClr val="000000"/>
              </a:solidFill>
              <a:latin typeface="ＭＳ Ｐゴシック" charset="-128"/>
              <a:ea typeface="ＭＳ Ｐゴシック" charset="-128"/>
            </a:endParaRPr>
          </a:p>
          <a:p>
            <a:pPr algn="l"/>
            <a:r>
              <a:rPr lang="ja-JP" altLang="en-US" dirty="0" smtClean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いるか、などなど。</a:t>
            </a:r>
            <a:r>
              <a:rPr lang="en-US" altLang="ja-JP" dirty="0" smtClean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)</a:t>
            </a:r>
            <a:endParaRPr lang="en-US" altLang="ja-JP" dirty="0">
              <a:solidFill>
                <a:srgbClr val="000000"/>
              </a:solidFill>
              <a:latin typeface="ＭＳ Ｐゴシック" charset="-128"/>
              <a:ea typeface="ＭＳ Ｐゴシック" charset="-128"/>
            </a:endParaRPr>
          </a:p>
          <a:p>
            <a:pPr marL="285750" indent="-285750" algn="l">
              <a:buFont typeface="Arial"/>
              <a:buChar char="•"/>
            </a:pPr>
            <a:r>
              <a:rPr lang="en-US" altLang="ja-JP" dirty="0"/>
              <a:t>…</a:t>
            </a:r>
          </a:p>
          <a:p>
            <a:pPr marL="285750" indent="-285750" algn="l">
              <a:buFont typeface="Arial"/>
              <a:buChar char="•"/>
            </a:pPr>
            <a:r>
              <a:rPr lang="en-US" altLang="ja-JP" dirty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…</a:t>
            </a:r>
          </a:p>
          <a:p>
            <a:pPr marL="285750" indent="-285750" algn="l">
              <a:buFont typeface="Arial"/>
              <a:buChar char="•"/>
            </a:pPr>
            <a:r>
              <a:rPr lang="en-US" altLang="ja-JP" dirty="0"/>
              <a:t>…</a:t>
            </a:r>
          </a:p>
          <a:p>
            <a:pPr marL="285750" marR="0" indent="-28575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0" name="爆発 1 9"/>
          <p:cNvSpPr/>
          <p:nvPr/>
        </p:nvSpPr>
        <p:spPr>
          <a:xfrm>
            <a:off x="1979712" y="4653136"/>
            <a:ext cx="2160240" cy="1656184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rPr>
              <a:t>つい楽しくなって</a:t>
            </a:r>
            <a:endParaRPr kumimoji="1" lang="en-US" altLang="ja-JP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100" dirty="0" smtClean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いろいろ考えてしまうが</a:t>
            </a:r>
            <a:endParaRPr lang="en-US" altLang="ja-JP" sz="1100" dirty="0" smtClean="0">
              <a:solidFill>
                <a:srgbClr val="000000"/>
              </a:solidFill>
              <a:latin typeface="ＭＳ Ｐゴシック" charset="-128"/>
              <a:ea typeface="ＭＳ Ｐゴシック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100" dirty="0" smtClean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ここであまり時間をとられないように！</a:t>
            </a:r>
            <a:endParaRPr kumimoji="1" lang="ja-JP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6516216" y="2420888"/>
            <a:ext cx="1728192" cy="1080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rPr>
              <a:t>どの場面を</a:t>
            </a: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rPr>
              <a:t>より知る必要があるかを</a:t>
            </a: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考えるきかっけにする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6516216" y="5013176"/>
            <a:ext cx="1728192" cy="10801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rPr>
              <a:t>性格、背景から</a:t>
            </a: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どんなことを期待するか</a:t>
            </a:r>
            <a:endParaRPr lang="en-US" altLang="ja-JP" sz="1400" dirty="0" smtClean="0">
              <a:solidFill>
                <a:srgbClr val="000000"/>
              </a:solidFill>
              <a:latin typeface="ＭＳ Ｐゴシック" charset="-128"/>
              <a:ea typeface="ＭＳ Ｐゴシック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rPr>
              <a:t>想像できるとよい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2195736" y="2420888"/>
            <a:ext cx="1728192" cy="10801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rPr>
              <a:t>まずはイラストで。</a:t>
            </a: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>
                <a:solidFill>
                  <a:srgbClr val="000000"/>
                </a:solidFill>
                <a:latin typeface="ＭＳ Ｐゴシック" charset="-128"/>
                <a:ea typeface="ＭＳ Ｐゴシック" charset="-128"/>
              </a:rPr>
              <a:t>写真を使うとより</a:t>
            </a:r>
            <a:endParaRPr lang="en-US" altLang="ja-JP" sz="1400" dirty="0" smtClean="0">
              <a:solidFill>
                <a:srgbClr val="000000"/>
              </a:solidFill>
              <a:latin typeface="ＭＳ Ｐゴシック" charset="-128"/>
              <a:ea typeface="ＭＳ Ｐゴシック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rPr>
              <a:t>想像が膨らむ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5508104" y="764704"/>
            <a:ext cx="2736304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rPr>
              <a:t>感情移入できる名前を考える</a:t>
            </a:r>
          </a:p>
        </p:txBody>
      </p:sp>
    </p:spTree>
    <p:extLst>
      <p:ext uri="{BB962C8B-B14F-4D97-AF65-F5344CB8AC3E}">
        <p14:creationId xmlns:p14="http://schemas.microsoft.com/office/powerpoint/2010/main" val="263186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160</Words>
  <Application>Microsoft Office PowerPoint</Application>
  <PresentationFormat>画面に合わせる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プラグマティックペルソナテンプレート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プラグマティックペルソナテンプレート</dc:title>
  <dc:creator>miyuki</dc:creator>
  <cp:lastModifiedBy>FJ-USER</cp:lastModifiedBy>
  <cp:revision>4</cp:revision>
  <dcterms:created xsi:type="dcterms:W3CDTF">2015-04-09T12:19:17Z</dcterms:created>
  <dcterms:modified xsi:type="dcterms:W3CDTF">2015-04-09T12:38:29Z</dcterms:modified>
</cp:coreProperties>
</file>