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複数のペルソナ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 bwMode="auto">
          <a:xfrm>
            <a:off x="2520514" y="4192051"/>
            <a:ext cx="374441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直線矢印コネクタ 3"/>
          <p:cNvCxnSpPr/>
          <p:nvPr/>
        </p:nvCxnSpPr>
        <p:spPr bwMode="auto">
          <a:xfrm flipV="1">
            <a:off x="4405254" y="2915652"/>
            <a:ext cx="0" cy="2438399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テキスト ボックス 15"/>
          <p:cNvSpPr txBox="1"/>
          <p:nvPr/>
        </p:nvSpPr>
        <p:spPr>
          <a:xfrm>
            <a:off x="3826760" y="221218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b="1" dirty="0" smtClean="0"/>
              <a:t>訪問目的</a:t>
            </a:r>
            <a:endParaRPr kumimoji="1" lang="ja-JP" altLang="en-US" b="1" dirty="0"/>
          </a:p>
        </p:txBody>
      </p:sp>
      <p:sp>
        <p:nvSpPr>
          <p:cNvPr id="6" name="テキスト ボックス 18"/>
          <p:cNvSpPr txBox="1"/>
          <p:nvPr/>
        </p:nvSpPr>
        <p:spPr>
          <a:xfrm>
            <a:off x="6508213" y="3206004"/>
            <a:ext cx="461665" cy="17984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b="1" dirty="0" smtClean="0"/>
              <a:t>訪問頻度</a:t>
            </a:r>
            <a:endParaRPr kumimoji="1" lang="ja-JP" altLang="en-US" b="1" dirty="0"/>
          </a:p>
        </p:txBody>
      </p:sp>
      <p:sp>
        <p:nvSpPr>
          <p:cNvPr id="7" name="テキスト ボックス 19"/>
          <p:cNvSpPr txBox="1"/>
          <p:nvPr/>
        </p:nvSpPr>
        <p:spPr>
          <a:xfrm>
            <a:off x="2174122" y="3779748"/>
            <a:ext cx="461665" cy="945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dirty="0" smtClean="0"/>
              <a:t>たまに</a:t>
            </a:r>
            <a:endParaRPr kumimoji="1" lang="ja-JP" altLang="en-US" dirty="0"/>
          </a:p>
        </p:txBody>
      </p:sp>
      <p:sp>
        <p:nvSpPr>
          <p:cNvPr id="8" name="テキスト ボックス 21"/>
          <p:cNvSpPr txBox="1"/>
          <p:nvPr/>
        </p:nvSpPr>
        <p:spPr>
          <a:xfrm>
            <a:off x="6176953" y="3923764"/>
            <a:ext cx="461665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dirty="0" smtClean="0"/>
              <a:t>頻繁</a:t>
            </a:r>
            <a:endParaRPr kumimoji="1" lang="ja-JP" altLang="en-US" dirty="0"/>
          </a:p>
        </p:txBody>
      </p:sp>
      <p:sp>
        <p:nvSpPr>
          <p:cNvPr id="9" name="テキスト ボックス 23"/>
          <p:cNvSpPr txBox="1"/>
          <p:nvPr/>
        </p:nvSpPr>
        <p:spPr>
          <a:xfrm>
            <a:off x="4102446" y="5435932"/>
            <a:ext cx="65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dirty="0" smtClean="0"/>
              <a:t>曖昧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477262" y="3111931"/>
            <a:ext cx="158417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活用者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7262" y="4264059"/>
            <a:ext cx="158417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旅人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49070" y="4264059"/>
            <a:ext cx="15841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必要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と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していない人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49070" y="3111931"/>
            <a:ext cx="1584176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手が回ら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ない人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4" name="テキスト ボックス 34"/>
          <p:cNvSpPr txBox="1"/>
          <p:nvPr/>
        </p:nvSpPr>
        <p:spPr>
          <a:xfrm>
            <a:off x="3025686" y="1691516"/>
            <a:ext cx="2676828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 smtClean="0"/>
              <a:t>横浜道場参加</a:t>
            </a:r>
            <a:r>
              <a:rPr kumimoji="1" lang="ja-JP" altLang="en-US" sz="2000" b="1" dirty="0" smtClean="0"/>
              <a:t>者</a:t>
            </a:r>
            <a:r>
              <a:rPr kumimoji="1" lang="ja-JP" altLang="en-US" sz="2000" b="1" dirty="0" smtClean="0"/>
              <a:t>分類</a:t>
            </a:r>
            <a:endParaRPr kumimoji="1" lang="ja-JP" altLang="en-US" sz="2000" b="1" dirty="0"/>
          </a:p>
        </p:txBody>
      </p:sp>
      <p:sp>
        <p:nvSpPr>
          <p:cNvPr id="15" name="テキスト ボックス 1"/>
          <p:cNvSpPr txBox="1"/>
          <p:nvPr/>
        </p:nvSpPr>
        <p:spPr>
          <a:xfrm>
            <a:off x="4102446" y="255561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dirty="0" smtClean="0"/>
              <a:t>明確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326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複数のペルソナ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 bwMode="auto">
          <a:xfrm>
            <a:off x="2520514" y="4192051"/>
            <a:ext cx="374441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直線矢印コネクタ 3"/>
          <p:cNvCxnSpPr/>
          <p:nvPr/>
        </p:nvCxnSpPr>
        <p:spPr bwMode="auto">
          <a:xfrm flipV="1">
            <a:off x="4405254" y="2915652"/>
            <a:ext cx="0" cy="2438399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テキスト ボックス 15"/>
          <p:cNvSpPr txBox="1"/>
          <p:nvPr/>
        </p:nvSpPr>
        <p:spPr>
          <a:xfrm>
            <a:off x="3131840" y="221218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b="1" dirty="0" smtClean="0"/>
              <a:t>アジャイル知識</a:t>
            </a:r>
            <a:r>
              <a:rPr kumimoji="1" lang="en-US" altLang="ja-JP" b="1" dirty="0" smtClean="0"/>
              <a:t>&amp;</a:t>
            </a:r>
            <a:r>
              <a:rPr kumimoji="1" lang="ja-JP" altLang="en-US" b="1" dirty="0" smtClean="0"/>
              <a:t>実践</a:t>
            </a:r>
            <a:endParaRPr kumimoji="1" lang="ja-JP" altLang="en-US" b="1" dirty="0"/>
          </a:p>
        </p:txBody>
      </p:sp>
      <p:sp>
        <p:nvSpPr>
          <p:cNvPr id="6" name="テキスト ボックス 18"/>
          <p:cNvSpPr txBox="1"/>
          <p:nvPr/>
        </p:nvSpPr>
        <p:spPr>
          <a:xfrm>
            <a:off x="6508213" y="3206004"/>
            <a:ext cx="461665" cy="20661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lang="ja-JP" altLang="en-US" b="1" dirty="0" smtClean="0"/>
              <a:t>アジャイルの必要性</a:t>
            </a:r>
            <a:endParaRPr kumimoji="1" lang="ja-JP" altLang="en-US" b="1" dirty="0"/>
          </a:p>
        </p:txBody>
      </p:sp>
      <p:sp>
        <p:nvSpPr>
          <p:cNvPr id="7" name="テキスト ボックス 19"/>
          <p:cNvSpPr txBox="1"/>
          <p:nvPr/>
        </p:nvSpPr>
        <p:spPr>
          <a:xfrm>
            <a:off x="2123728" y="3563724"/>
            <a:ext cx="461665" cy="1377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dirty="0" smtClean="0"/>
              <a:t>いつか</a:t>
            </a:r>
            <a:endParaRPr kumimoji="1" lang="ja-JP" altLang="en-US" dirty="0"/>
          </a:p>
        </p:txBody>
      </p:sp>
      <p:sp>
        <p:nvSpPr>
          <p:cNvPr id="8" name="テキスト ボックス 21"/>
          <p:cNvSpPr txBox="1"/>
          <p:nvPr/>
        </p:nvSpPr>
        <p:spPr>
          <a:xfrm>
            <a:off x="6176953" y="3923764"/>
            <a:ext cx="461665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lang="ja-JP" altLang="en-US" dirty="0"/>
              <a:t>緊急</a:t>
            </a:r>
            <a:endParaRPr kumimoji="1" lang="ja-JP" altLang="en-US" dirty="0"/>
          </a:p>
        </p:txBody>
      </p:sp>
      <p:sp>
        <p:nvSpPr>
          <p:cNvPr id="9" name="テキスト ボックス 23"/>
          <p:cNvSpPr txBox="1"/>
          <p:nvPr/>
        </p:nvSpPr>
        <p:spPr>
          <a:xfrm>
            <a:off x="3995936" y="5435932"/>
            <a:ext cx="90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dirty="0" smtClean="0"/>
              <a:t>初心者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477262" y="3111931"/>
            <a:ext cx="158417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人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に教える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余裕もある人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7262" y="4264059"/>
            <a:ext cx="1584176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どうにか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しなきゃ＞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_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＜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49070" y="4264059"/>
            <a:ext cx="15841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必要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と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していない人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49070" y="3111931"/>
            <a:ext cx="1584176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向上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心が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高い人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4" name="テキスト ボックス 34"/>
          <p:cNvSpPr txBox="1"/>
          <p:nvPr/>
        </p:nvSpPr>
        <p:spPr>
          <a:xfrm>
            <a:off x="3025686" y="1691516"/>
            <a:ext cx="2676828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 smtClean="0"/>
              <a:t>横浜道場参加</a:t>
            </a:r>
            <a:r>
              <a:rPr kumimoji="1" lang="ja-JP" altLang="en-US" sz="2000" b="1" dirty="0" smtClean="0"/>
              <a:t>者</a:t>
            </a:r>
            <a:r>
              <a:rPr kumimoji="1" lang="ja-JP" altLang="en-US" sz="2000" b="1" dirty="0" smtClean="0"/>
              <a:t>分類</a:t>
            </a:r>
            <a:endParaRPr kumimoji="1" lang="ja-JP" altLang="en-US" sz="2000" b="1" dirty="0"/>
          </a:p>
        </p:txBody>
      </p:sp>
      <p:sp>
        <p:nvSpPr>
          <p:cNvPr id="15" name="テキスト ボックス 1"/>
          <p:cNvSpPr txBox="1"/>
          <p:nvPr/>
        </p:nvSpPr>
        <p:spPr>
          <a:xfrm>
            <a:off x="3929321" y="2555612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charset="-128"/>
                <a:ea typeface="ＭＳ Ｐゴシック" charset="-128"/>
                <a:cs typeface="+mn-cs"/>
              </a:defRPr>
            </a:lvl9pPr>
          </a:lstStyle>
          <a:p>
            <a:r>
              <a:rPr kumimoji="1" lang="ja-JP" altLang="en-US" dirty="0" smtClean="0"/>
              <a:t>ベテラン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98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複数のペルソナ</vt:lpstr>
      <vt:lpstr>複数のペルソナ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複数のペルソナ</dc:title>
  <dc:creator>miyuki</dc:creator>
  <cp:lastModifiedBy>FJ-USER</cp:lastModifiedBy>
  <cp:revision>1</cp:revision>
  <dcterms:created xsi:type="dcterms:W3CDTF">2015-04-09T12:37:30Z</dcterms:created>
  <dcterms:modified xsi:type="dcterms:W3CDTF">2015-04-09T12:38:17Z</dcterms:modified>
</cp:coreProperties>
</file>