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プラグマティックペルソナ！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CC2D-4DB9-4463-8126-58BCD157265A}" type="slidenum">
              <a:rPr lang="de-DE" altLang="ja-JP" smtClean="0"/>
              <a:pPr/>
              <a:t>1</a:t>
            </a:fld>
            <a:endParaRPr lang="de-DE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07504" y="692696"/>
            <a:ext cx="8712968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miyuki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07504" y="1412776"/>
            <a:ext cx="4320480" cy="23042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ペルソナのイラスト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/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写真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427984" y="1412776"/>
            <a:ext cx="4392488" cy="23042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普段の行動、何</a:t>
            </a: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に困っている</a:t>
            </a:r>
            <a:r>
              <a:rPr lang="ja-JP" altLang="en-US" dirty="0" smtClean="0"/>
              <a:t>か</a:t>
            </a:r>
            <a:endParaRPr lang="en-US" altLang="ja-JP" dirty="0"/>
          </a:p>
          <a:p>
            <a:pPr marL="285750" indent="-285750" algn="l">
              <a:buFont typeface="Arial"/>
              <a:buChar char="•"/>
            </a:pPr>
            <a:r>
              <a:rPr lang="en-US" altLang="ja-JP" dirty="0" smtClean="0"/>
              <a:t>CI</a:t>
            </a:r>
            <a:r>
              <a:rPr lang="ja-JP" altLang="en-US" dirty="0" smtClean="0"/>
              <a:t>のキーワードで自動テスト等の相談にも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対応しなきゃならない。ただ、テスト系の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知識も乏しい</a:t>
            </a:r>
            <a:r>
              <a:rPr lang="ja-JP" altLang="en-US" dirty="0" err="1" smtClean="0"/>
              <a:t>。。。</a:t>
            </a:r>
            <a:endParaRPr lang="en-US" altLang="ja-JP" dirty="0"/>
          </a:p>
          <a:p>
            <a:pPr marL="285750" indent="-285750" algn="l">
              <a:buFont typeface="Arial"/>
              <a:buChar char="•"/>
            </a:pPr>
            <a:r>
              <a:rPr lang="ja-JP" altLang="en-US" dirty="0" smtClean="0"/>
              <a:t>魔女狩りをやめさせたい！</a:t>
            </a:r>
            <a:endParaRPr lang="en-US" altLang="ja-JP" dirty="0"/>
          </a:p>
          <a:p>
            <a:pPr marL="285750" indent="-285750" algn="l">
              <a:buFont typeface="Arial"/>
              <a:buChar char="•"/>
            </a:pPr>
            <a:endParaRPr lang="en-US" altLang="ja-JP" dirty="0"/>
          </a:p>
          <a:p>
            <a:pPr marR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427984" y="3717032"/>
            <a:ext cx="4392488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期待、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ニーズ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285750" indent="-285750" fontAlgn="ctr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ja-JP" altLang="en-US" dirty="0"/>
              <a:t>みんなで楽しみながら仕事をしたい</a:t>
            </a:r>
            <a:endParaRPr lang="en-US" altLang="ja-JP" dirty="0" smtClean="0"/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色々気軽に試してみたい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ja-JP" altLang="en-US" dirty="0" smtClean="0"/>
              <a:t>小さな成長を自分で実感していきたい</a:t>
            </a:r>
            <a:endParaRPr lang="en-US" altLang="ja-JP" dirty="0" smtClean="0"/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ja-JP" altLang="en-US" dirty="0"/>
              <a:t>人</a:t>
            </a:r>
            <a:r>
              <a:rPr lang="ja-JP" altLang="en-US" dirty="0" smtClean="0"/>
              <a:t>の役に立ちたい</a:t>
            </a:r>
            <a:endParaRPr lang="en-US" altLang="ja-JP" dirty="0" smtClean="0"/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色々な視点で物事を捉えられるように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R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　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なりたい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07504" y="3717032"/>
            <a:ext cx="4320480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どのような人物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か</a:t>
            </a:r>
            <a:endParaRPr lang="en-US" altLang="ja-JP" dirty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285750" indent="-285750" algn="l">
              <a:buFont typeface="Arial"/>
              <a:buChar char="•"/>
            </a:pPr>
            <a:r>
              <a:rPr lang="ja-JP" altLang="en-US" dirty="0" smtClean="0"/>
              <a:t>社会人</a:t>
            </a:r>
            <a:r>
              <a:rPr lang="en-US" altLang="ja-JP" dirty="0" smtClean="0"/>
              <a:t>7</a:t>
            </a:r>
            <a:r>
              <a:rPr lang="ja-JP" altLang="en-US" dirty="0" smtClean="0"/>
              <a:t>年目</a:t>
            </a:r>
            <a:endParaRPr lang="en-US" altLang="ja-JP" dirty="0"/>
          </a:p>
          <a:p>
            <a:pPr marL="285750" indent="-285750" algn="l">
              <a:buFont typeface="Arial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ベンダー企業</a:t>
            </a:r>
            <a:endParaRPr lang="en-US" altLang="ja-JP" dirty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285750" indent="-285750" algn="l">
              <a:buFont typeface="Arial"/>
              <a:buChar char="•"/>
            </a:pPr>
            <a:r>
              <a:rPr lang="ja-JP" altLang="en-US" dirty="0" smtClean="0"/>
              <a:t>おっとり</a:t>
            </a:r>
            <a:endParaRPr lang="en-US" altLang="ja-JP" dirty="0" smtClean="0"/>
          </a:p>
          <a:p>
            <a:pPr marL="285750" indent="-285750" algn="l">
              <a:buFont typeface="Arial"/>
              <a:buChar char="•"/>
            </a:pPr>
            <a:r>
              <a:rPr lang="en-US" altLang="ja-JP" dirty="0" smtClean="0"/>
              <a:t>PG</a:t>
            </a:r>
            <a:r>
              <a:rPr lang="ja-JP" altLang="en-US" dirty="0" smtClean="0"/>
              <a:t>あまりやってない</a:t>
            </a:r>
            <a:endParaRPr lang="en-US" altLang="ja-JP" dirty="0" smtClean="0"/>
          </a:p>
          <a:p>
            <a:pPr marL="285750" indent="-285750" algn="l">
              <a:buFont typeface="Arial"/>
              <a:buChar char="•"/>
            </a:pPr>
            <a:r>
              <a:rPr lang="ja-JP" altLang="en-US" dirty="0" smtClean="0"/>
              <a:t>業務：アジャイル開発の支援と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CI</a:t>
            </a:r>
            <a:r>
              <a:rPr lang="ja-JP" altLang="en-US" dirty="0" smtClean="0"/>
              <a:t>の普及活動</a:t>
            </a:r>
            <a:endParaRPr lang="en-US" altLang="ja-JP" dirty="0" smtClean="0"/>
          </a:p>
          <a:p>
            <a:pPr marL="285750" indent="-285750" algn="l">
              <a:buFont typeface="Arial"/>
              <a:buChar char="•"/>
            </a:pPr>
            <a:r>
              <a:rPr lang="ja-JP" altLang="en-US" dirty="0"/>
              <a:t>なるべく</a:t>
            </a:r>
            <a:r>
              <a:rPr lang="ja-JP" altLang="en-US" dirty="0" smtClean="0"/>
              <a:t>自分で実践してみたい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と思っている</a:t>
            </a:r>
            <a:endParaRPr lang="en-US" altLang="ja-JP" dirty="0"/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pic>
        <p:nvPicPr>
          <p:cNvPr id="1026" name="Picture 2" descr="@miyu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1204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87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プラグマティックペルソナ！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プラグマティックペルソナテンプレート</dc:title>
  <dc:creator>miyuki</dc:creator>
  <cp:lastModifiedBy>FJ-USER</cp:lastModifiedBy>
  <cp:revision>9</cp:revision>
  <dcterms:created xsi:type="dcterms:W3CDTF">2015-04-09T12:19:17Z</dcterms:created>
  <dcterms:modified xsi:type="dcterms:W3CDTF">2015-04-09T13:26:54Z</dcterms:modified>
</cp:coreProperties>
</file>