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9"/>
  </p:normalViewPr>
  <p:slideViewPr>
    <p:cSldViewPr snapToGrid="0" snapToObjects="1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F805-7881-574F-B094-52938CBD0A5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857B-4659-B640-BDBA-E007189D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59" y="956886"/>
            <a:ext cx="3462788" cy="1811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41" y="453022"/>
            <a:ext cx="3289300" cy="234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" y="450515"/>
            <a:ext cx="2862846" cy="249001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64424" y="1467853"/>
            <a:ext cx="812617" cy="469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566341" y="1392781"/>
            <a:ext cx="812617" cy="469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40343" y="294052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Original data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6642" y="2940525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 </a:t>
            </a:r>
            <a:r>
              <a:rPr lang="en-US" smtClean="0"/>
              <a:t>and sliced by 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4234" y="2940525"/>
            <a:ext cx="325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Slice means </a:t>
            </a:r>
            <a:r>
              <a:rPr lang="en-US" smtClean="0"/>
              <a:t>of standardized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95460" y="4068079"/>
                <a:ext cx="287508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𝑉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h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0" y="4068079"/>
                <a:ext cx="2875082" cy="1130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87221" y="5245869"/>
            <a:ext cx="2861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Estimated Covariance matrix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464423" y="4370740"/>
            <a:ext cx="812617" cy="469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277040" y="4306606"/>
                <a:ext cx="3289301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Conduct PCA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Find the first </a:t>
                </a:r>
                <a:r>
                  <a:rPr lang="en-US" dirty="0" err="1" smtClean="0"/>
                  <a:t>Kth</a:t>
                </a:r>
                <a:r>
                  <a:rPr lang="en-US" dirty="0" smtClean="0"/>
                  <a:t> eigenvectors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040" y="4306606"/>
                <a:ext cx="3289301" cy="653769"/>
              </a:xfrm>
              <a:prstGeom prst="rect">
                <a:avLst/>
              </a:prstGeom>
              <a:blipFill rotWithShape="0">
                <a:blip r:embed="rId6"/>
                <a:stretch>
                  <a:fillRect l="-1670" t="-3704" r="-315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7566340" y="4398500"/>
            <a:ext cx="812617" cy="469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484234" y="4370740"/>
                <a:ext cx="2808996" cy="535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𝑥𝑥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234" y="4370740"/>
                <a:ext cx="2808996" cy="5357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38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2018-01-11T16:45:52Z</dcterms:created>
  <dcterms:modified xsi:type="dcterms:W3CDTF">2018-01-11T17:15:25Z</dcterms:modified>
</cp:coreProperties>
</file>