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A21D9E-0142-405A-9229-73EF445DE02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D96ABCB-FEE6-4313-AD71-B4D5ED6410C4}">
      <dgm:prSet/>
      <dgm:spPr/>
      <dgm:t>
        <a:bodyPr/>
        <a:lstStyle/>
        <a:p>
          <a:r>
            <a:rPr lang="en-US" b="0" i="0"/>
            <a:t>Account management (register/login/logout)</a:t>
          </a:r>
          <a:endParaRPr lang="en-US"/>
        </a:p>
      </dgm:t>
    </dgm:pt>
    <dgm:pt modelId="{1F21E6E1-02B5-4CC0-A0DD-38A81AB27B93}" type="parTrans" cxnId="{0DDA0D1D-27C7-4350-BB95-D7F022DC1190}">
      <dgm:prSet/>
      <dgm:spPr/>
      <dgm:t>
        <a:bodyPr/>
        <a:lstStyle/>
        <a:p>
          <a:endParaRPr lang="en-US"/>
        </a:p>
      </dgm:t>
    </dgm:pt>
    <dgm:pt modelId="{E8E16273-4D17-4C2E-92B4-5F063CFB83B0}" type="sibTrans" cxnId="{0DDA0D1D-27C7-4350-BB95-D7F022DC1190}">
      <dgm:prSet/>
      <dgm:spPr/>
      <dgm:t>
        <a:bodyPr/>
        <a:lstStyle/>
        <a:p>
          <a:endParaRPr lang="en-US"/>
        </a:p>
      </dgm:t>
    </dgm:pt>
    <dgm:pt modelId="{70608C34-EB4D-4FDA-B722-D39369C0ACBE}">
      <dgm:prSet/>
      <dgm:spPr/>
      <dgm:t>
        <a:bodyPr/>
        <a:lstStyle/>
        <a:p>
          <a:r>
            <a:rPr lang="en-US" b="0" i="0"/>
            <a:t>View and filter car listings</a:t>
          </a:r>
          <a:endParaRPr lang="en-US"/>
        </a:p>
      </dgm:t>
    </dgm:pt>
    <dgm:pt modelId="{6949336C-F39C-4BA9-9694-47767B1DF020}" type="parTrans" cxnId="{04618B14-2F3F-4B30-8F9F-813925B97B7F}">
      <dgm:prSet/>
      <dgm:spPr/>
      <dgm:t>
        <a:bodyPr/>
        <a:lstStyle/>
        <a:p>
          <a:endParaRPr lang="en-US"/>
        </a:p>
      </dgm:t>
    </dgm:pt>
    <dgm:pt modelId="{9A32FD19-6774-4441-A01B-116BD1470DAB}" type="sibTrans" cxnId="{04618B14-2F3F-4B30-8F9F-813925B97B7F}">
      <dgm:prSet/>
      <dgm:spPr/>
      <dgm:t>
        <a:bodyPr/>
        <a:lstStyle/>
        <a:p>
          <a:endParaRPr lang="en-US"/>
        </a:p>
      </dgm:t>
    </dgm:pt>
    <dgm:pt modelId="{9AF7ED47-40A2-4864-A9B4-43C44D1A7895}">
      <dgm:prSet/>
      <dgm:spPr/>
      <dgm:t>
        <a:bodyPr/>
        <a:lstStyle/>
        <a:p>
          <a:r>
            <a:rPr lang="en-US" b="0" i="0"/>
            <a:t>Add/remove from wishlist</a:t>
          </a:r>
          <a:endParaRPr lang="en-US"/>
        </a:p>
      </dgm:t>
    </dgm:pt>
    <dgm:pt modelId="{33348DBA-E29D-4644-83CA-59037CD7EBF8}" type="parTrans" cxnId="{1C1E2EFB-31F2-4428-8761-D4A454AF6935}">
      <dgm:prSet/>
      <dgm:spPr/>
      <dgm:t>
        <a:bodyPr/>
        <a:lstStyle/>
        <a:p>
          <a:endParaRPr lang="en-US"/>
        </a:p>
      </dgm:t>
    </dgm:pt>
    <dgm:pt modelId="{E93E2F22-B228-453D-AFD9-0BA968A6BAF2}" type="sibTrans" cxnId="{1C1E2EFB-31F2-4428-8761-D4A454AF6935}">
      <dgm:prSet/>
      <dgm:spPr/>
      <dgm:t>
        <a:bodyPr/>
        <a:lstStyle/>
        <a:p>
          <a:endParaRPr lang="en-US"/>
        </a:p>
      </dgm:t>
    </dgm:pt>
    <dgm:pt modelId="{904C0728-CE27-4036-B38F-A87C4EA73E0B}">
      <dgm:prSet/>
      <dgm:spPr/>
      <dgm:t>
        <a:bodyPr/>
        <a:lstStyle/>
        <a:p>
          <a:r>
            <a:rPr lang="en-US" b="0" i="0"/>
            <a:t>Submit/read reviews for cars</a:t>
          </a:r>
          <a:endParaRPr lang="en-US"/>
        </a:p>
      </dgm:t>
    </dgm:pt>
    <dgm:pt modelId="{EF62727E-FB3C-4A7B-A05D-F3B525984B04}" type="parTrans" cxnId="{394DA4CA-40EC-4C07-A61D-4C77227C0A5F}">
      <dgm:prSet/>
      <dgm:spPr/>
      <dgm:t>
        <a:bodyPr/>
        <a:lstStyle/>
        <a:p>
          <a:endParaRPr lang="en-US"/>
        </a:p>
      </dgm:t>
    </dgm:pt>
    <dgm:pt modelId="{18A9F2D4-5B9F-4A90-8070-9ED9B6AA491B}" type="sibTrans" cxnId="{394DA4CA-40EC-4C07-A61D-4C77227C0A5F}">
      <dgm:prSet/>
      <dgm:spPr/>
      <dgm:t>
        <a:bodyPr/>
        <a:lstStyle/>
        <a:p>
          <a:endParaRPr lang="en-US"/>
        </a:p>
      </dgm:t>
    </dgm:pt>
    <dgm:pt modelId="{08F619F4-C86E-4984-869C-FEC34EE5B718}">
      <dgm:prSet/>
      <dgm:spPr/>
      <dgm:t>
        <a:bodyPr/>
        <a:lstStyle/>
        <a:p>
          <a:r>
            <a:rPr lang="en-US" b="0" i="0"/>
            <a:t>Add to cart, checkout, and track orders</a:t>
          </a:r>
          <a:endParaRPr lang="en-US"/>
        </a:p>
      </dgm:t>
    </dgm:pt>
    <dgm:pt modelId="{AAC3A16D-4D90-42BF-9F71-B0F8B782C5DC}" type="parTrans" cxnId="{01CD0833-501C-49D4-A1A1-14964CBA9EFC}">
      <dgm:prSet/>
      <dgm:spPr/>
      <dgm:t>
        <a:bodyPr/>
        <a:lstStyle/>
        <a:p>
          <a:endParaRPr lang="en-US"/>
        </a:p>
      </dgm:t>
    </dgm:pt>
    <dgm:pt modelId="{BA2A8C8D-20B7-4BC7-A762-0F45AE6B9BA5}" type="sibTrans" cxnId="{01CD0833-501C-49D4-A1A1-14964CBA9EFC}">
      <dgm:prSet/>
      <dgm:spPr/>
      <dgm:t>
        <a:bodyPr/>
        <a:lstStyle/>
        <a:p>
          <a:endParaRPr lang="en-US"/>
        </a:p>
      </dgm:t>
    </dgm:pt>
    <dgm:pt modelId="{230DF0F7-9B2B-4F2A-AEE1-1DF3956F6BC0}">
      <dgm:prSet/>
      <dgm:spPr/>
      <dgm:t>
        <a:bodyPr/>
        <a:lstStyle/>
        <a:p>
          <a:r>
            <a:rPr lang="en-US" b="0" i="0"/>
            <a:t>Admin dashboard to manage data</a:t>
          </a:r>
          <a:endParaRPr lang="en-US"/>
        </a:p>
      </dgm:t>
    </dgm:pt>
    <dgm:pt modelId="{FAC76B74-1B5E-453A-80B4-01227B212D0C}" type="parTrans" cxnId="{667BD834-0046-4F6C-9980-A246FF0BE983}">
      <dgm:prSet/>
      <dgm:spPr/>
      <dgm:t>
        <a:bodyPr/>
        <a:lstStyle/>
        <a:p>
          <a:endParaRPr lang="en-US"/>
        </a:p>
      </dgm:t>
    </dgm:pt>
    <dgm:pt modelId="{8CD6C2E8-5192-46D9-9048-61E579A80954}" type="sibTrans" cxnId="{667BD834-0046-4F6C-9980-A246FF0BE983}">
      <dgm:prSet/>
      <dgm:spPr/>
      <dgm:t>
        <a:bodyPr/>
        <a:lstStyle/>
        <a:p>
          <a:endParaRPr lang="en-US"/>
        </a:p>
      </dgm:t>
    </dgm:pt>
    <dgm:pt modelId="{D5914CA5-37BC-4B6E-AC4D-7D3602E29A21}" type="pres">
      <dgm:prSet presAssocID="{41A21D9E-0142-405A-9229-73EF445DE02F}" presName="linear" presStyleCnt="0">
        <dgm:presLayoutVars>
          <dgm:animLvl val="lvl"/>
          <dgm:resizeHandles val="exact"/>
        </dgm:presLayoutVars>
      </dgm:prSet>
      <dgm:spPr/>
    </dgm:pt>
    <dgm:pt modelId="{9F43A5FF-BC84-4461-998A-1D2778FAE3CD}" type="pres">
      <dgm:prSet presAssocID="{5D96ABCB-FEE6-4313-AD71-B4D5ED6410C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1C0DEFA-C61E-419F-92C3-8E557D74EE4F}" type="pres">
      <dgm:prSet presAssocID="{E8E16273-4D17-4C2E-92B4-5F063CFB83B0}" presName="spacer" presStyleCnt="0"/>
      <dgm:spPr/>
    </dgm:pt>
    <dgm:pt modelId="{FB2D0F64-1BAA-4442-A629-42AC905BF6B2}" type="pres">
      <dgm:prSet presAssocID="{70608C34-EB4D-4FDA-B722-D39369C0ACB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F51E182-8B58-4852-A0C0-62BC3866C7B9}" type="pres">
      <dgm:prSet presAssocID="{9A32FD19-6774-4441-A01B-116BD1470DAB}" presName="spacer" presStyleCnt="0"/>
      <dgm:spPr/>
    </dgm:pt>
    <dgm:pt modelId="{8C90C68E-163E-43E2-BF67-A296309A42C1}" type="pres">
      <dgm:prSet presAssocID="{9AF7ED47-40A2-4864-A9B4-43C44D1A789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900C008-A687-4836-8BBE-37029D0A93B9}" type="pres">
      <dgm:prSet presAssocID="{E93E2F22-B228-453D-AFD9-0BA968A6BAF2}" presName="spacer" presStyleCnt="0"/>
      <dgm:spPr/>
    </dgm:pt>
    <dgm:pt modelId="{A7020D12-E183-4649-B1A5-07B88528EEC7}" type="pres">
      <dgm:prSet presAssocID="{904C0728-CE27-4036-B38F-A87C4EA73E0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FA2B56A-C51F-4BB6-A988-F3229F650E84}" type="pres">
      <dgm:prSet presAssocID="{18A9F2D4-5B9F-4A90-8070-9ED9B6AA491B}" presName="spacer" presStyleCnt="0"/>
      <dgm:spPr/>
    </dgm:pt>
    <dgm:pt modelId="{3CCE1F21-9772-4BDB-98C5-A64D2D2B9204}" type="pres">
      <dgm:prSet presAssocID="{08F619F4-C86E-4984-869C-FEC34EE5B71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DF7B8E6-1EB9-4675-8849-15E73EA50ABB}" type="pres">
      <dgm:prSet presAssocID="{BA2A8C8D-20B7-4BC7-A762-0F45AE6B9BA5}" presName="spacer" presStyleCnt="0"/>
      <dgm:spPr/>
    </dgm:pt>
    <dgm:pt modelId="{24AA2DA8-B0D2-416D-A203-1320DF8A5685}" type="pres">
      <dgm:prSet presAssocID="{230DF0F7-9B2B-4F2A-AEE1-1DF3956F6BC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4618B14-2F3F-4B30-8F9F-813925B97B7F}" srcId="{41A21D9E-0142-405A-9229-73EF445DE02F}" destId="{70608C34-EB4D-4FDA-B722-D39369C0ACBE}" srcOrd="1" destOrd="0" parTransId="{6949336C-F39C-4BA9-9694-47767B1DF020}" sibTransId="{9A32FD19-6774-4441-A01B-116BD1470DAB}"/>
    <dgm:cxn modelId="{0DDA0D1D-27C7-4350-BB95-D7F022DC1190}" srcId="{41A21D9E-0142-405A-9229-73EF445DE02F}" destId="{5D96ABCB-FEE6-4313-AD71-B4D5ED6410C4}" srcOrd="0" destOrd="0" parTransId="{1F21E6E1-02B5-4CC0-A0DD-38A81AB27B93}" sibTransId="{E8E16273-4D17-4C2E-92B4-5F063CFB83B0}"/>
    <dgm:cxn modelId="{01CD0833-501C-49D4-A1A1-14964CBA9EFC}" srcId="{41A21D9E-0142-405A-9229-73EF445DE02F}" destId="{08F619F4-C86E-4984-869C-FEC34EE5B718}" srcOrd="4" destOrd="0" parTransId="{AAC3A16D-4D90-42BF-9F71-B0F8B782C5DC}" sibTransId="{BA2A8C8D-20B7-4BC7-A762-0F45AE6B9BA5}"/>
    <dgm:cxn modelId="{667BD834-0046-4F6C-9980-A246FF0BE983}" srcId="{41A21D9E-0142-405A-9229-73EF445DE02F}" destId="{230DF0F7-9B2B-4F2A-AEE1-1DF3956F6BC0}" srcOrd="5" destOrd="0" parTransId="{FAC76B74-1B5E-453A-80B4-01227B212D0C}" sibTransId="{8CD6C2E8-5192-46D9-9048-61E579A80954}"/>
    <dgm:cxn modelId="{E26E9541-5B32-4EA6-98BF-CF6E156008A7}" type="presOf" srcId="{904C0728-CE27-4036-B38F-A87C4EA73E0B}" destId="{A7020D12-E183-4649-B1A5-07B88528EEC7}" srcOrd="0" destOrd="0" presId="urn:microsoft.com/office/officeart/2005/8/layout/vList2"/>
    <dgm:cxn modelId="{E2248A4C-972F-4361-8DC0-7C6B7B3C0F1F}" type="presOf" srcId="{41A21D9E-0142-405A-9229-73EF445DE02F}" destId="{D5914CA5-37BC-4B6E-AC4D-7D3602E29A21}" srcOrd="0" destOrd="0" presId="urn:microsoft.com/office/officeart/2005/8/layout/vList2"/>
    <dgm:cxn modelId="{D7EE55B4-34A9-46CA-B56E-C1813E35D19C}" type="presOf" srcId="{5D96ABCB-FEE6-4313-AD71-B4D5ED6410C4}" destId="{9F43A5FF-BC84-4461-998A-1D2778FAE3CD}" srcOrd="0" destOrd="0" presId="urn:microsoft.com/office/officeart/2005/8/layout/vList2"/>
    <dgm:cxn modelId="{FE646FB6-16F0-4BA5-A663-F1187F1B9C4C}" type="presOf" srcId="{9AF7ED47-40A2-4864-A9B4-43C44D1A7895}" destId="{8C90C68E-163E-43E2-BF67-A296309A42C1}" srcOrd="0" destOrd="0" presId="urn:microsoft.com/office/officeart/2005/8/layout/vList2"/>
    <dgm:cxn modelId="{394DA4CA-40EC-4C07-A61D-4C77227C0A5F}" srcId="{41A21D9E-0142-405A-9229-73EF445DE02F}" destId="{904C0728-CE27-4036-B38F-A87C4EA73E0B}" srcOrd="3" destOrd="0" parTransId="{EF62727E-FB3C-4A7B-A05D-F3B525984B04}" sibTransId="{18A9F2D4-5B9F-4A90-8070-9ED9B6AA491B}"/>
    <dgm:cxn modelId="{3E995DD3-DCAC-49DE-9DEC-F523C49497D3}" type="presOf" srcId="{08F619F4-C86E-4984-869C-FEC34EE5B718}" destId="{3CCE1F21-9772-4BDB-98C5-A64D2D2B9204}" srcOrd="0" destOrd="0" presId="urn:microsoft.com/office/officeart/2005/8/layout/vList2"/>
    <dgm:cxn modelId="{A4C930F5-B64A-4E9D-A09F-BA0D416B2FEF}" type="presOf" srcId="{70608C34-EB4D-4FDA-B722-D39369C0ACBE}" destId="{FB2D0F64-1BAA-4442-A629-42AC905BF6B2}" srcOrd="0" destOrd="0" presId="urn:microsoft.com/office/officeart/2005/8/layout/vList2"/>
    <dgm:cxn modelId="{1C1E2EFB-31F2-4428-8761-D4A454AF6935}" srcId="{41A21D9E-0142-405A-9229-73EF445DE02F}" destId="{9AF7ED47-40A2-4864-A9B4-43C44D1A7895}" srcOrd="2" destOrd="0" parTransId="{33348DBA-E29D-4644-83CA-59037CD7EBF8}" sibTransId="{E93E2F22-B228-453D-AFD9-0BA968A6BAF2}"/>
    <dgm:cxn modelId="{409C09FE-BE35-4547-9AD6-767447B97024}" type="presOf" srcId="{230DF0F7-9B2B-4F2A-AEE1-1DF3956F6BC0}" destId="{24AA2DA8-B0D2-416D-A203-1320DF8A5685}" srcOrd="0" destOrd="0" presId="urn:microsoft.com/office/officeart/2005/8/layout/vList2"/>
    <dgm:cxn modelId="{66A747DA-93D9-4354-BC57-5B2604C6DA08}" type="presParOf" srcId="{D5914CA5-37BC-4B6E-AC4D-7D3602E29A21}" destId="{9F43A5FF-BC84-4461-998A-1D2778FAE3CD}" srcOrd="0" destOrd="0" presId="urn:microsoft.com/office/officeart/2005/8/layout/vList2"/>
    <dgm:cxn modelId="{9C2F40AF-300B-4856-8544-A1C1FDB80174}" type="presParOf" srcId="{D5914CA5-37BC-4B6E-AC4D-7D3602E29A21}" destId="{C1C0DEFA-C61E-419F-92C3-8E557D74EE4F}" srcOrd="1" destOrd="0" presId="urn:microsoft.com/office/officeart/2005/8/layout/vList2"/>
    <dgm:cxn modelId="{8423BD9F-42C2-4665-AD9B-44EF38FDAAFF}" type="presParOf" srcId="{D5914CA5-37BC-4B6E-AC4D-7D3602E29A21}" destId="{FB2D0F64-1BAA-4442-A629-42AC905BF6B2}" srcOrd="2" destOrd="0" presId="urn:microsoft.com/office/officeart/2005/8/layout/vList2"/>
    <dgm:cxn modelId="{21B4722F-DEF5-4551-8E06-0858FDC21AE5}" type="presParOf" srcId="{D5914CA5-37BC-4B6E-AC4D-7D3602E29A21}" destId="{8F51E182-8B58-4852-A0C0-62BC3866C7B9}" srcOrd="3" destOrd="0" presId="urn:microsoft.com/office/officeart/2005/8/layout/vList2"/>
    <dgm:cxn modelId="{77BBEB87-5DF7-44DB-ACBD-97FD1743BB5A}" type="presParOf" srcId="{D5914CA5-37BC-4B6E-AC4D-7D3602E29A21}" destId="{8C90C68E-163E-43E2-BF67-A296309A42C1}" srcOrd="4" destOrd="0" presId="urn:microsoft.com/office/officeart/2005/8/layout/vList2"/>
    <dgm:cxn modelId="{C9879537-6163-45BF-AF1D-A92423A81CE5}" type="presParOf" srcId="{D5914CA5-37BC-4B6E-AC4D-7D3602E29A21}" destId="{C900C008-A687-4836-8BBE-37029D0A93B9}" srcOrd="5" destOrd="0" presId="urn:microsoft.com/office/officeart/2005/8/layout/vList2"/>
    <dgm:cxn modelId="{6F20460A-B1C2-43FF-8084-2CDFD999B9B0}" type="presParOf" srcId="{D5914CA5-37BC-4B6E-AC4D-7D3602E29A21}" destId="{A7020D12-E183-4649-B1A5-07B88528EEC7}" srcOrd="6" destOrd="0" presId="urn:microsoft.com/office/officeart/2005/8/layout/vList2"/>
    <dgm:cxn modelId="{3F7DAA3C-3098-4A8A-896D-F0409112DDEA}" type="presParOf" srcId="{D5914CA5-37BC-4B6E-AC4D-7D3602E29A21}" destId="{9FA2B56A-C51F-4BB6-A988-F3229F650E84}" srcOrd="7" destOrd="0" presId="urn:microsoft.com/office/officeart/2005/8/layout/vList2"/>
    <dgm:cxn modelId="{23C29E06-8C80-4B2E-8D99-3BBC9AC7DBE4}" type="presParOf" srcId="{D5914CA5-37BC-4B6E-AC4D-7D3602E29A21}" destId="{3CCE1F21-9772-4BDB-98C5-A64D2D2B9204}" srcOrd="8" destOrd="0" presId="urn:microsoft.com/office/officeart/2005/8/layout/vList2"/>
    <dgm:cxn modelId="{55DF1F98-E380-4809-B6DE-E718A2D5665F}" type="presParOf" srcId="{D5914CA5-37BC-4B6E-AC4D-7D3602E29A21}" destId="{EDF7B8E6-1EB9-4675-8849-15E73EA50ABB}" srcOrd="9" destOrd="0" presId="urn:microsoft.com/office/officeart/2005/8/layout/vList2"/>
    <dgm:cxn modelId="{D7CA4344-250B-43C8-BD31-A7660C482EA1}" type="presParOf" srcId="{D5914CA5-37BC-4B6E-AC4D-7D3602E29A21}" destId="{24AA2DA8-B0D2-416D-A203-1320DF8A568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2DA1D2-08D0-4906-B187-C964FD0BBC4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F22BBED-FE1B-4CC0-A2B1-871C90C6ACC7}">
      <dgm:prSet/>
      <dgm:spPr/>
      <dgm:t>
        <a:bodyPr/>
        <a:lstStyle/>
        <a:p>
          <a:r>
            <a:rPr lang="en-US" b="0" i="0"/>
            <a:t>Performance: Fast and responsive UI</a:t>
          </a:r>
          <a:endParaRPr lang="en-US"/>
        </a:p>
      </dgm:t>
    </dgm:pt>
    <dgm:pt modelId="{A0D12A0B-FE35-4660-B5D9-F3E269DF6FEC}" type="parTrans" cxnId="{ECDAA42E-1FB3-42F1-BBCB-9B73A874C1A7}">
      <dgm:prSet/>
      <dgm:spPr/>
      <dgm:t>
        <a:bodyPr/>
        <a:lstStyle/>
        <a:p>
          <a:endParaRPr lang="en-US"/>
        </a:p>
      </dgm:t>
    </dgm:pt>
    <dgm:pt modelId="{6CD6A338-5B71-414F-87DA-A34C96004C03}" type="sibTrans" cxnId="{ECDAA42E-1FB3-42F1-BBCB-9B73A874C1A7}">
      <dgm:prSet/>
      <dgm:spPr/>
      <dgm:t>
        <a:bodyPr/>
        <a:lstStyle/>
        <a:p>
          <a:endParaRPr lang="en-US"/>
        </a:p>
      </dgm:t>
    </dgm:pt>
    <dgm:pt modelId="{16A12D57-1243-4DA9-B926-444F18DA7A85}">
      <dgm:prSet/>
      <dgm:spPr/>
      <dgm:t>
        <a:bodyPr/>
        <a:lstStyle/>
        <a:p>
          <a:r>
            <a:rPr lang="en-US" b="0" i="0"/>
            <a:t>Security: Encrypted passwords, session control</a:t>
          </a:r>
          <a:endParaRPr lang="en-US"/>
        </a:p>
      </dgm:t>
    </dgm:pt>
    <dgm:pt modelId="{992A225C-24AA-4939-9BC7-D02705CD05A9}" type="parTrans" cxnId="{EA5F6837-C04E-474A-8A88-54D08736A615}">
      <dgm:prSet/>
      <dgm:spPr/>
      <dgm:t>
        <a:bodyPr/>
        <a:lstStyle/>
        <a:p>
          <a:endParaRPr lang="en-US"/>
        </a:p>
      </dgm:t>
    </dgm:pt>
    <dgm:pt modelId="{7FFDCA86-010A-4A74-8CEC-4D8FD7AE9C6B}" type="sibTrans" cxnId="{EA5F6837-C04E-474A-8A88-54D08736A615}">
      <dgm:prSet/>
      <dgm:spPr/>
      <dgm:t>
        <a:bodyPr/>
        <a:lstStyle/>
        <a:p>
          <a:endParaRPr lang="en-US"/>
        </a:p>
      </dgm:t>
    </dgm:pt>
    <dgm:pt modelId="{6BA02C76-79AB-4A57-80B3-02491B932F92}">
      <dgm:prSet/>
      <dgm:spPr/>
      <dgm:t>
        <a:bodyPr/>
        <a:lstStyle/>
        <a:p>
          <a:r>
            <a:rPr lang="en-US" b="0" i="0"/>
            <a:t>Scalability: Modular codebase using layers</a:t>
          </a:r>
          <a:endParaRPr lang="en-US"/>
        </a:p>
      </dgm:t>
    </dgm:pt>
    <dgm:pt modelId="{FC6BE068-121F-4E30-960D-098EF29F0AE1}" type="parTrans" cxnId="{EFCF12B4-8209-421C-9BDF-0B7F6E8FBE37}">
      <dgm:prSet/>
      <dgm:spPr/>
      <dgm:t>
        <a:bodyPr/>
        <a:lstStyle/>
        <a:p>
          <a:endParaRPr lang="en-US"/>
        </a:p>
      </dgm:t>
    </dgm:pt>
    <dgm:pt modelId="{8570CD7A-F424-4B21-9930-269E30BF547E}" type="sibTrans" cxnId="{EFCF12B4-8209-421C-9BDF-0B7F6E8FBE37}">
      <dgm:prSet/>
      <dgm:spPr/>
      <dgm:t>
        <a:bodyPr/>
        <a:lstStyle/>
        <a:p>
          <a:endParaRPr lang="en-US"/>
        </a:p>
      </dgm:t>
    </dgm:pt>
    <dgm:pt modelId="{43F83334-4FB5-4ED7-AD24-0DEBF29AE077}">
      <dgm:prSet/>
      <dgm:spPr/>
      <dgm:t>
        <a:bodyPr/>
        <a:lstStyle/>
        <a:p>
          <a:r>
            <a:rPr lang="en-US" b="0" i="0"/>
            <a:t>Usability: Clean Bootstrap-based interface</a:t>
          </a:r>
          <a:endParaRPr lang="en-US"/>
        </a:p>
      </dgm:t>
    </dgm:pt>
    <dgm:pt modelId="{97837F0B-5115-43A3-82C7-CA892F2A1F43}" type="parTrans" cxnId="{4CCF73A8-D3F6-4C17-B233-5839AEBF0E88}">
      <dgm:prSet/>
      <dgm:spPr/>
      <dgm:t>
        <a:bodyPr/>
        <a:lstStyle/>
        <a:p>
          <a:endParaRPr lang="en-US"/>
        </a:p>
      </dgm:t>
    </dgm:pt>
    <dgm:pt modelId="{9DECEBDE-2CC5-4CEE-9D28-32DAEDDDDD57}" type="sibTrans" cxnId="{4CCF73A8-D3F6-4C17-B233-5839AEBF0E88}">
      <dgm:prSet/>
      <dgm:spPr/>
      <dgm:t>
        <a:bodyPr/>
        <a:lstStyle/>
        <a:p>
          <a:endParaRPr lang="en-US"/>
        </a:p>
      </dgm:t>
    </dgm:pt>
    <dgm:pt modelId="{CAF44E82-07D6-4040-AB77-0690831D382C}">
      <dgm:prSet/>
      <dgm:spPr/>
      <dgm:t>
        <a:bodyPr/>
        <a:lstStyle/>
        <a:p>
          <a:r>
            <a:rPr lang="en-US" b="0" i="0"/>
            <a:t>Reliability: Stable database using Entity Framework</a:t>
          </a:r>
          <a:endParaRPr lang="en-US"/>
        </a:p>
      </dgm:t>
    </dgm:pt>
    <dgm:pt modelId="{A1436C1C-AE90-4A89-84BE-E6D369B4D7AF}" type="parTrans" cxnId="{BC4FC82A-BF5E-4078-8AE8-62120D11F9CA}">
      <dgm:prSet/>
      <dgm:spPr/>
      <dgm:t>
        <a:bodyPr/>
        <a:lstStyle/>
        <a:p>
          <a:endParaRPr lang="en-US"/>
        </a:p>
      </dgm:t>
    </dgm:pt>
    <dgm:pt modelId="{E5F72BCA-C914-4ADA-9597-C98E21719D28}" type="sibTrans" cxnId="{BC4FC82A-BF5E-4078-8AE8-62120D11F9CA}">
      <dgm:prSet/>
      <dgm:spPr/>
      <dgm:t>
        <a:bodyPr/>
        <a:lstStyle/>
        <a:p>
          <a:endParaRPr lang="en-US"/>
        </a:p>
      </dgm:t>
    </dgm:pt>
    <dgm:pt modelId="{3C7E71EE-CE02-4329-858D-8C4FE011E518}" type="pres">
      <dgm:prSet presAssocID="{862DA1D2-08D0-4906-B187-C964FD0BBC47}" presName="root" presStyleCnt="0">
        <dgm:presLayoutVars>
          <dgm:dir/>
          <dgm:resizeHandles val="exact"/>
        </dgm:presLayoutVars>
      </dgm:prSet>
      <dgm:spPr/>
    </dgm:pt>
    <dgm:pt modelId="{02224558-86CB-4516-9D0B-F449DF04EB16}" type="pres">
      <dgm:prSet presAssocID="{862DA1D2-08D0-4906-B187-C964FD0BBC47}" presName="container" presStyleCnt="0">
        <dgm:presLayoutVars>
          <dgm:dir/>
          <dgm:resizeHandles val="exact"/>
        </dgm:presLayoutVars>
      </dgm:prSet>
      <dgm:spPr/>
    </dgm:pt>
    <dgm:pt modelId="{B82C4483-BB1E-422B-BCD9-80F21D07D1BE}" type="pres">
      <dgm:prSet presAssocID="{0F22BBED-FE1B-4CC0-A2B1-871C90C6ACC7}" presName="compNode" presStyleCnt="0"/>
      <dgm:spPr/>
    </dgm:pt>
    <dgm:pt modelId="{79998E8E-8C89-487A-9FFC-B282E7ED83D6}" type="pres">
      <dgm:prSet presAssocID="{0F22BBED-FE1B-4CC0-A2B1-871C90C6ACC7}" presName="iconBgRect" presStyleLbl="bgShp" presStyleIdx="0" presStyleCnt="5"/>
      <dgm:spPr/>
    </dgm:pt>
    <dgm:pt modelId="{45273FF2-66C7-4C21-9F06-8A027CEE5665}" type="pres">
      <dgm:prSet presAssocID="{0F22BBED-FE1B-4CC0-A2B1-871C90C6ACC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641C754-AA79-45A3-B236-7A6E93CC92D7}" type="pres">
      <dgm:prSet presAssocID="{0F22BBED-FE1B-4CC0-A2B1-871C90C6ACC7}" presName="spaceRect" presStyleCnt="0"/>
      <dgm:spPr/>
    </dgm:pt>
    <dgm:pt modelId="{1A417352-4280-4E70-BFB0-36326540C5AD}" type="pres">
      <dgm:prSet presAssocID="{0F22BBED-FE1B-4CC0-A2B1-871C90C6ACC7}" presName="textRect" presStyleLbl="revTx" presStyleIdx="0" presStyleCnt="5">
        <dgm:presLayoutVars>
          <dgm:chMax val="1"/>
          <dgm:chPref val="1"/>
        </dgm:presLayoutVars>
      </dgm:prSet>
      <dgm:spPr/>
    </dgm:pt>
    <dgm:pt modelId="{063CBD8E-CE88-4C9F-88AB-AE8517C2A756}" type="pres">
      <dgm:prSet presAssocID="{6CD6A338-5B71-414F-87DA-A34C96004C03}" presName="sibTrans" presStyleLbl="sibTrans2D1" presStyleIdx="0" presStyleCnt="0"/>
      <dgm:spPr/>
    </dgm:pt>
    <dgm:pt modelId="{D834655C-74DC-4E25-8392-49F6E0CC2602}" type="pres">
      <dgm:prSet presAssocID="{16A12D57-1243-4DA9-B926-444F18DA7A85}" presName="compNode" presStyleCnt="0"/>
      <dgm:spPr/>
    </dgm:pt>
    <dgm:pt modelId="{C13E8761-2A78-43F6-A365-B143501A098B}" type="pres">
      <dgm:prSet presAssocID="{16A12D57-1243-4DA9-B926-444F18DA7A85}" presName="iconBgRect" presStyleLbl="bgShp" presStyleIdx="1" presStyleCnt="5"/>
      <dgm:spPr/>
    </dgm:pt>
    <dgm:pt modelId="{4E83E5A6-5C58-4A98-B256-2C81362B85A5}" type="pres">
      <dgm:prSet presAssocID="{16A12D57-1243-4DA9-B926-444F18DA7A8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07728E4-16D6-4866-A338-BA702EF893E6}" type="pres">
      <dgm:prSet presAssocID="{16A12D57-1243-4DA9-B926-444F18DA7A85}" presName="spaceRect" presStyleCnt="0"/>
      <dgm:spPr/>
    </dgm:pt>
    <dgm:pt modelId="{EE2D5B33-2C56-4F40-A3AD-77804A6542DB}" type="pres">
      <dgm:prSet presAssocID="{16A12D57-1243-4DA9-B926-444F18DA7A85}" presName="textRect" presStyleLbl="revTx" presStyleIdx="1" presStyleCnt="5">
        <dgm:presLayoutVars>
          <dgm:chMax val="1"/>
          <dgm:chPref val="1"/>
        </dgm:presLayoutVars>
      </dgm:prSet>
      <dgm:spPr/>
    </dgm:pt>
    <dgm:pt modelId="{A9FF4252-5107-4454-BBE8-C0F0FDC87F67}" type="pres">
      <dgm:prSet presAssocID="{7FFDCA86-010A-4A74-8CEC-4D8FD7AE9C6B}" presName="sibTrans" presStyleLbl="sibTrans2D1" presStyleIdx="0" presStyleCnt="0"/>
      <dgm:spPr/>
    </dgm:pt>
    <dgm:pt modelId="{53BD377F-ADD4-45D1-8A01-D1A5E8368D14}" type="pres">
      <dgm:prSet presAssocID="{6BA02C76-79AB-4A57-80B3-02491B932F92}" presName="compNode" presStyleCnt="0"/>
      <dgm:spPr/>
    </dgm:pt>
    <dgm:pt modelId="{96BBE238-F834-4E13-B271-15F62F767314}" type="pres">
      <dgm:prSet presAssocID="{6BA02C76-79AB-4A57-80B3-02491B932F92}" presName="iconBgRect" presStyleLbl="bgShp" presStyleIdx="2" presStyleCnt="5"/>
      <dgm:spPr/>
    </dgm:pt>
    <dgm:pt modelId="{22CC08A9-7721-4F16-AEBA-42351DD1A25D}" type="pres">
      <dgm:prSet presAssocID="{6BA02C76-79AB-4A57-80B3-02491B932F9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E434483-D98C-422A-AA37-EB829AF0C217}" type="pres">
      <dgm:prSet presAssocID="{6BA02C76-79AB-4A57-80B3-02491B932F92}" presName="spaceRect" presStyleCnt="0"/>
      <dgm:spPr/>
    </dgm:pt>
    <dgm:pt modelId="{76A11ABA-4260-4C67-B8FF-A83C89226F24}" type="pres">
      <dgm:prSet presAssocID="{6BA02C76-79AB-4A57-80B3-02491B932F92}" presName="textRect" presStyleLbl="revTx" presStyleIdx="2" presStyleCnt="5">
        <dgm:presLayoutVars>
          <dgm:chMax val="1"/>
          <dgm:chPref val="1"/>
        </dgm:presLayoutVars>
      </dgm:prSet>
      <dgm:spPr/>
    </dgm:pt>
    <dgm:pt modelId="{5F8D66E4-BDD4-4558-8CBC-1725EEDE3FA1}" type="pres">
      <dgm:prSet presAssocID="{8570CD7A-F424-4B21-9930-269E30BF547E}" presName="sibTrans" presStyleLbl="sibTrans2D1" presStyleIdx="0" presStyleCnt="0"/>
      <dgm:spPr/>
    </dgm:pt>
    <dgm:pt modelId="{D8786D05-5202-499E-B254-CFDE24D7D867}" type="pres">
      <dgm:prSet presAssocID="{43F83334-4FB5-4ED7-AD24-0DEBF29AE077}" presName="compNode" presStyleCnt="0"/>
      <dgm:spPr/>
    </dgm:pt>
    <dgm:pt modelId="{A21A72D7-26BF-46FA-B421-9A35C5A699CD}" type="pres">
      <dgm:prSet presAssocID="{43F83334-4FB5-4ED7-AD24-0DEBF29AE077}" presName="iconBgRect" presStyleLbl="bgShp" presStyleIdx="3" presStyleCnt="5"/>
      <dgm:spPr/>
    </dgm:pt>
    <dgm:pt modelId="{73A55C16-1CAB-42F7-8CCF-0B85E97401EC}" type="pres">
      <dgm:prSet presAssocID="{43F83334-4FB5-4ED7-AD24-0DEBF29AE07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9488B714-46AD-466D-B15C-A0046DD2FC8F}" type="pres">
      <dgm:prSet presAssocID="{43F83334-4FB5-4ED7-AD24-0DEBF29AE077}" presName="spaceRect" presStyleCnt="0"/>
      <dgm:spPr/>
    </dgm:pt>
    <dgm:pt modelId="{A2A66AEC-D9FD-4034-BFC0-A66E2B082FB3}" type="pres">
      <dgm:prSet presAssocID="{43F83334-4FB5-4ED7-AD24-0DEBF29AE077}" presName="textRect" presStyleLbl="revTx" presStyleIdx="3" presStyleCnt="5">
        <dgm:presLayoutVars>
          <dgm:chMax val="1"/>
          <dgm:chPref val="1"/>
        </dgm:presLayoutVars>
      </dgm:prSet>
      <dgm:spPr/>
    </dgm:pt>
    <dgm:pt modelId="{68BD9D72-2D9D-4AB7-9868-F625DC93559D}" type="pres">
      <dgm:prSet presAssocID="{9DECEBDE-2CC5-4CEE-9D28-32DAEDDDDD57}" presName="sibTrans" presStyleLbl="sibTrans2D1" presStyleIdx="0" presStyleCnt="0"/>
      <dgm:spPr/>
    </dgm:pt>
    <dgm:pt modelId="{BEC9E884-AD08-4E84-B83C-17C5F69F310B}" type="pres">
      <dgm:prSet presAssocID="{CAF44E82-07D6-4040-AB77-0690831D382C}" presName="compNode" presStyleCnt="0"/>
      <dgm:spPr/>
    </dgm:pt>
    <dgm:pt modelId="{438F24C0-5CCD-41B0-BF29-733446CD23D5}" type="pres">
      <dgm:prSet presAssocID="{CAF44E82-07D6-4040-AB77-0690831D382C}" presName="iconBgRect" presStyleLbl="bgShp" presStyleIdx="4" presStyleCnt="5"/>
      <dgm:spPr/>
    </dgm:pt>
    <dgm:pt modelId="{7D7DC54E-F57B-4D5E-88E7-5D21DE377B45}" type="pres">
      <dgm:prSet presAssocID="{CAF44E82-07D6-4040-AB77-0690831D382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72F2B3B-F643-4341-88C2-C00A22B4D31A}" type="pres">
      <dgm:prSet presAssocID="{CAF44E82-07D6-4040-AB77-0690831D382C}" presName="spaceRect" presStyleCnt="0"/>
      <dgm:spPr/>
    </dgm:pt>
    <dgm:pt modelId="{1A37C331-ADDD-427F-B360-7C4DBE001F5F}" type="pres">
      <dgm:prSet presAssocID="{CAF44E82-07D6-4040-AB77-0690831D382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82A3402-B443-4D8D-98D4-7E9109EF0E11}" type="presOf" srcId="{0F22BBED-FE1B-4CC0-A2B1-871C90C6ACC7}" destId="{1A417352-4280-4E70-BFB0-36326540C5AD}" srcOrd="0" destOrd="0" presId="urn:microsoft.com/office/officeart/2018/2/layout/IconCircleList"/>
    <dgm:cxn modelId="{E8D7A509-8F11-46DF-B386-487199DD4834}" type="presOf" srcId="{8570CD7A-F424-4B21-9930-269E30BF547E}" destId="{5F8D66E4-BDD4-4558-8CBC-1725EEDE3FA1}" srcOrd="0" destOrd="0" presId="urn:microsoft.com/office/officeart/2018/2/layout/IconCircleList"/>
    <dgm:cxn modelId="{8A6A391B-F4FC-411D-BE66-4EEC6EB759E0}" type="presOf" srcId="{CAF44E82-07D6-4040-AB77-0690831D382C}" destId="{1A37C331-ADDD-427F-B360-7C4DBE001F5F}" srcOrd="0" destOrd="0" presId="urn:microsoft.com/office/officeart/2018/2/layout/IconCircleList"/>
    <dgm:cxn modelId="{BC4FC82A-BF5E-4078-8AE8-62120D11F9CA}" srcId="{862DA1D2-08D0-4906-B187-C964FD0BBC47}" destId="{CAF44E82-07D6-4040-AB77-0690831D382C}" srcOrd="4" destOrd="0" parTransId="{A1436C1C-AE90-4A89-84BE-E6D369B4D7AF}" sibTransId="{E5F72BCA-C914-4ADA-9597-C98E21719D28}"/>
    <dgm:cxn modelId="{ECDAA42E-1FB3-42F1-BBCB-9B73A874C1A7}" srcId="{862DA1D2-08D0-4906-B187-C964FD0BBC47}" destId="{0F22BBED-FE1B-4CC0-A2B1-871C90C6ACC7}" srcOrd="0" destOrd="0" parTransId="{A0D12A0B-FE35-4660-B5D9-F3E269DF6FEC}" sibTransId="{6CD6A338-5B71-414F-87DA-A34C96004C03}"/>
    <dgm:cxn modelId="{9872E22E-37F3-4C6A-8174-3F6F94F948BC}" type="presOf" srcId="{16A12D57-1243-4DA9-B926-444F18DA7A85}" destId="{EE2D5B33-2C56-4F40-A3AD-77804A6542DB}" srcOrd="0" destOrd="0" presId="urn:microsoft.com/office/officeart/2018/2/layout/IconCircleList"/>
    <dgm:cxn modelId="{EA5F6837-C04E-474A-8A88-54D08736A615}" srcId="{862DA1D2-08D0-4906-B187-C964FD0BBC47}" destId="{16A12D57-1243-4DA9-B926-444F18DA7A85}" srcOrd="1" destOrd="0" parTransId="{992A225C-24AA-4939-9BC7-D02705CD05A9}" sibTransId="{7FFDCA86-010A-4A74-8CEC-4D8FD7AE9C6B}"/>
    <dgm:cxn modelId="{9C70E540-4B1F-403C-8987-9C3090AC9FA7}" type="presOf" srcId="{9DECEBDE-2CC5-4CEE-9D28-32DAEDDDDD57}" destId="{68BD9D72-2D9D-4AB7-9868-F625DC93559D}" srcOrd="0" destOrd="0" presId="urn:microsoft.com/office/officeart/2018/2/layout/IconCircleList"/>
    <dgm:cxn modelId="{823EA745-1CD7-4B1B-B3D3-2C6305EA5EB2}" type="presOf" srcId="{7FFDCA86-010A-4A74-8CEC-4D8FD7AE9C6B}" destId="{A9FF4252-5107-4454-BBE8-C0F0FDC87F67}" srcOrd="0" destOrd="0" presId="urn:microsoft.com/office/officeart/2018/2/layout/IconCircleList"/>
    <dgm:cxn modelId="{280A9B55-0A49-4961-9403-9E76BEC52574}" type="presOf" srcId="{862DA1D2-08D0-4906-B187-C964FD0BBC47}" destId="{3C7E71EE-CE02-4329-858D-8C4FE011E518}" srcOrd="0" destOrd="0" presId="urn:microsoft.com/office/officeart/2018/2/layout/IconCircleList"/>
    <dgm:cxn modelId="{3FABA99D-F38F-43CF-A2B3-EA682E1F10A0}" type="presOf" srcId="{43F83334-4FB5-4ED7-AD24-0DEBF29AE077}" destId="{A2A66AEC-D9FD-4034-BFC0-A66E2B082FB3}" srcOrd="0" destOrd="0" presId="urn:microsoft.com/office/officeart/2018/2/layout/IconCircleList"/>
    <dgm:cxn modelId="{4CCF73A8-D3F6-4C17-B233-5839AEBF0E88}" srcId="{862DA1D2-08D0-4906-B187-C964FD0BBC47}" destId="{43F83334-4FB5-4ED7-AD24-0DEBF29AE077}" srcOrd="3" destOrd="0" parTransId="{97837F0B-5115-43A3-82C7-CA892F2A1F43}" sibTransId="{9DECEBDE-2CC5-4CEE-9D28-32DAEDDDDD57}"/>
    <dgm:cxn modelId="{EFCF12B4-8209-421C-9BDF-0B7F6E8FBE37}" srcId="{862DA1D2-08D0-4906-B187-C964FD0BBC47}" destId="{6BA02C76-79AB-4A57-80B3-02491B932F92}" srcOrd="2" destOrd="0" parTransId="{FC6BE068-121F-4E30-960D-098EF29F0AE1}" sibTransId="{8570CD7A-F424-4B21-9930-269E30BF547E}"/>
    <dgm:cxn modelId="{3FBB39BC-346D-497F-91F4-EFC96FF44647}" type="presOf" srcId="{6BA02C76-79AB-4A57-80B3-02491B932F92}" destId="{76A11ABA-4260-4C67-B8FF-A83C89226F24}" srcOrd="0" destOrd="0" presId="urn:microsoft.com/office/officeart/2018/2/layout/IconCircleList"/>
    <dgm:cxn modelId="{3CC4ADBD-C904-4943-9C8A-1F20E8546C65}" type="presOf" srcId="{6CD6A338-5B71-414F-87DA-A34C96004C03}" destId="{063CBD8E-CE88-4C9F-88AB-AE8517C2A756}" srcOrd="0" destOrd="0" presId="urn:microsoft.com/office/officeart/2018/2/layout/IconCircleList"/>
    <dgm:cxn modelId="{9155013E-EF98-43E1-AE7D-78D96C34ACAE}" type="presParOf" srcId="{3C7E71EE-CE02-4329-858D-8C4FE011E518}" destId="{02224558-86CB-4516-9D0B-F449DF04EB16}" srcOrd="0" destOrd="0" presId="urn:microsoft.com/office/officeart/2018/2/layout/IconCircleList"/>
    <dgm:cxn modelId="{5E7DA10F-2C29-4116-A355-BD3E352B12CD}" type="presParOf" srcId="{02224558-86CB-4516-9D0B-F449DF04EB16}" destId="{B82C4483-BB1E-422B-BCD9-80F21D07D1BE}" srcOrd="0" destOrd="0" presId="urn:microsoft.com/office/officeart/2018/2/layout/IconCircleList"/>
    <dgm:cxn modelId="{C1D66D8F-2799-4E5F-A2B6-44981AA7DFB0}" type="presParOf" srcId="{B82C4483-BB1E-422B-BCD9-80F21D07D1BE}" destId="{79998E8E-8C89-487A-9FFC-B282E7ED83D6}" srcOrd="0" destOrd="0" presId="urn:microsoft.com/office/officeart/2018/2/layout/IconCircleList"/>
    <dgm:cxn modelId="{0A28D02F-7394-4B18-A65A-D44B89E87259}" type="presParOf" srcId="{B82C4483-BB1E-422B-BCD9-80F21D07D1BE}" destId="{45273FF2-66C7-4C21-9F06-8A027CEE5665}" srcOrd="1" destOrd="0" presId="urn:microsoft.com/office/officeart/2018/2/layout/IconCircleList"/>
    <dgm:cxn modelId="{D74F8E59-AB53-4B45-8741-FE6D7ECF2731}" type="presParOf" srcId="{B82C4483-BB1E-422B-BCD9-80F21D07D1BE}" destId="{E641C754-AA79-45A3-B236-7A6E93CC92D7}" srcOrd="2" destOrd="0" presId="urn:microsoft.com/office/officeart/2018/2/layout/IconCircleList"/>
    <dgm:cxn modelId="{08618472-24B3-475C-8DC7-F15945A3B228}" type="presParOf" srcId="{B82C4483-BB1E-422B-BCD9-80F21D07D1BE}" destId="{1A417352-4280-4E70-BFB0-36326540C5AD}" srcOrd="3" destOrd="0" presId="urn:microsoft.com/office/officeart/2018/2/layout/IconCircleList"/>
    <dgm:cxn modelId="{450C5A09-90FB-4304-8D8D-3FE70B713B1E}" type="presParOf" srcId="{02224558-86CB-4516-9D0B-F449DF04EB16}" destId="{063CBD8E-CE88-4C9F-88AB-AE8517C2A756}" srcOrd="1" destOrd="0" presId="urn:microsoft.com/office/officeart/2018/2/layout/IconCircleList"/>
    <dgm:cxn modelId="{4FA4CC3C-1169-424A-A128-C94E3BF25C5E}" type="presParOf" srcId="{02224558-86CB-4516-9D0B-F449DF04EB16}" destId="{D834655C-74DC-4E25-8392-49F6E0CC2602}" srcOrd="2" destOrd="0" presId="urn:microsoft.com/office/officeart/2018/2/layout/IconCircleList"/>
    <dgm:cxn modelId="{B171E9E5-78E6-40AA-83D1-9A427D758A36}" type="presParOf" srcId="{D834655C-74DC-4E25-8392-49F6E0CC2602}" destId="{C13E8761-2A78-43F6-A365-B143501A098B}" srcOrd="0" destOrd="0" presId="urn:microsoft.com/office/officeart/2018/2/layout/IconCircleList"/>
    <dgm:cxn modelId="{09ACD05C-87B6-41E8-8937-332D5D1B6BF9}" type="presParOf" srcId="{D834655C-74DC-4E25-8392-49F6E0CC2602}" destId="{4E83E5A6-5C58-4A98-B256-2C81362B85A5}" srcOrd="1" destOrd="0" presId="urn:microsoft.com/office/officeart/2018/2/layout/IconCircleList"/>
    <dgm:cxn modelId="{2C08A1D6-90A6-46E6-895C-DB41517B9717}" type="presParOf" srcId="{D834655C-74DC-4E25-8392-49F6E0CC2602}" destId="{B07728E4-16D6-4866-A338-BA702EF893E6}" srcOrd="2" destOrd="0" presId="urn:microsoft.com/office/officeart/2018/2/layout/IconCircleList"/>
    <dgm:cxn modelId="{9E4D3B5F-5825-4FE1-8E83-3FDB003C0014}" type="presParOf" srcId="{D834655C-74DC-4E25-8392-49F6E0CC2602}" destId="{EE2D5B33-2C56-4F40-A3AD-77804A6542DB}" srcOrd="3" destOrd="0" presId="urn:microsoft.com/office/officeart/2018/2/layout/IconCircleList"/>
    <dgm:cxn modelId="{08739FB0-2D95-4D0C-AC76-EFDC0B40C580}" type="presParOf" srcId="{02224558-86CB-4516-9D0B-F449DF04EB16}" destId="{A9FF4252-5107-4454-BBE8-C0F0FDC87F67}" srcOrd="3" destOrd="0" presId="urn:microsoft.com/office/officeart/2018/2/layout/IconCircleList"/>
    <dgm:cxn modelId="{C5F8A32D-0CDB-4156-9DF0-8370539EA5F2}" type="presParOf" srcId="{02224558-86CB-4516-9D0B-F449DF04EB16}" destId="{53BD377F-ADD4-45D1-8A01-D1A5E8368D14}" srcOrd="4" destOrd="0" presId="urn:microsoft.com/office/officeart/2018/2/layout/IconCircleList"/>
    <dgm:cxn modelId="{11DD0D4B-E2EB-4781-A56D-67F437014FEE}" type="presParOf" srcId="{53BD377F-ADD4-45D1-8A01-D1A5E8368D14}" destId="{96BBE238-F834-4E13-B271-15F62F767314}" srcOrd="0" destOrd="0" presId="urn:microsoft.com/office/officeart/2018/2/layout/IconCircleList"/>
    <dgm:cxn modelId="{D81A80B3-8018-4A94-870F-7C1725EF02BD}" type="presParOf" srcId="{53BD377F-ADD4-45D1-8A01-D1A5E8368D14}" destId="{22CC08A9-7721-4F16-AEBA-42351DD1A25D}" srcOrd="1" destOrd="0" presId="urn:microsoft.com/office/officeart/2018/2/layout/IconCircleList"/>
    <dgm:cxn modelId="{6C27EF5E-32DE-46A6-92E7-199B12726DA8}" type="presParOf" srcId="{53BD377F-ADD4-45D1-8A01-D1A5E8368D14}" destId="{3E434483-D98C-422A-AA37-EB829AF0C217}" srcOrd="2" destOrd="0" presId="urn:microsoft.com/office/officeart/2018/2/layout/IconCircleList"/>
    <dgm:cxn modelId="{DAD5C866-D3B9-4937-870B-03FD8A1F8A21}" type="presParOf" srcId="{53BD377F-ADD4-45D1-8A01-D1A5E8368D14}" destId="{76A11ABA-4260-4C67-B8FF-A83C89226F24}" srcOrd="3" destOrd="0" presId="urn:microsoft.com/office/officeart/2018/2/layout/IconCircleList"/>
    <dgm:cxn modelId="{98DEF935-A2AF-4589-8262-EE8C6AFFF619}" type="presParOf" srcId="{02224558-86CB-4516-9D0B-F449DF04EB16}" destId="{5F8D66E4-BDD4-4558-8CBC-1725EEDE3FA1}" srcOrd="5" destOrd="0" presId="urn:microsoft.com/office/officeart/2018/2/layout/IconCircleList"/>
    <dgm:cxn modelId="{6AA956DA-416D-4416-9954-D3170033A73E}" type="presParOf" srcId="{02224558-86CB-4516-9D0B-F449DF04EB16}" destId="{D8786D05-5202-499E-B254-CFDE24D7D867}" srcOrd="6" destOrd="0" presId="urn:microsoft.com/office/officeart/2018/2/layout/IconCircleList"/>
    <dgm:cxn modelId="{978C0188-C748-4110-A883-A90ED4CD2137}" type="presParOf" srcId="{D8786D05-5202-499E-B254-CFDE24D7D867}" destId="{A21A72D7-26BF-46FA-B421-9A35C5A699CD}" srcOrd="0" destOrd="0" presId="urn:microsoft.com/office/officeart/2018/2/layout/IconCircleList"/>
    <dgm:cxn modelId="{D4BA632F-05EA-46D5-8C3C-61EE1D19C8D4}" type="presParOf" srcId="{D8786D05-5202-499E-B254-CFDE24D7D867}" destId="{73A55C16-1CAB-42F7-8CCF-0B85E97401EC}" srcOrd="1" destOrd="0" presId="urn:microsoft.com/office/officeart/2018/2/layout/IconCircleList"/>
    <dgm:cxn modelId="{D801D868-EB34-4A3A-8C40-1698B2FFABF9}" type="presParOf" srcId="{D8786D05-5202-499E-B254-CFDE24D7D867}" destId="{9488B714-46AD-466D-B15C-A0046DD2FC8F}" srcOrd="2" destOrd="0" presId="urn:microsoft.com/office/officeart/2018/2/layout/IconCircleList"/>
    <dgm:cxn modelId="{077A614D-2DE7-4C38-B93F-F7723F18BA9F}" type="presParOf" srcId="{D8786D05-5202-499E-B254-CFDE24D7D867}" destId="{A2A66AEC-D9FD-4034-BFC0-A66E2B082FB3}" srcOrd="3" destOrd="0" presId="urn:microsoft.com/office/officeart/2018/2/layout/IconCircleList"/>
    <dgm:cxn modelId="{823EF730-53B8-4721-A683-DD7950220448}" type="presParOf" srcId="{02224558-86CB-4516-9D0B-F449DF04EB16}" destId="{68BD9D72-2D9D-4AB7-9868-F625DC93559D}" srcOrd="7" destOrd="0" presId="urn:microsoft.com/office/officeart/2018/2/layout/IconCircleList"/>
    <dgm:cxn modelId="{75F55E25-07DD-4332-95AD-B022C21559DB}" type="presParOf" srcId="{02224558-86CB-4516-9D0B-F449DF04EB16}" destId="{BEC9E884-AD08-4E84-B83C-17C5F69F310B}" srcOrd="8" destOrd="0" presId="urn:microsoft.com/office/officeart/2018/2/layout/IconCircleList"/>
    <dgm:cxn modelId="{421A67A2-11CF-4AB8-AD6A-A6EB1A94C516}" type="presParOf" srcId="{BEC9E884-AD08-4E84-B83C-17C5F69F310B}" destId="{438F24C0-5CCD-41B0-BF29-733446CD23D5}" srcOrd="0" destOrd="0" presId="urn:microsoft.com/office/officeart/2018/2/layout/IconCircleList"/>
    <dgm:cxn modelId="{394E999E-E312-4C86-AC72-BEDA80188D60}" type="presParOf" srcId="{BEC9E884-AD08-4E84-B83C-17C5F69F310B}" destId="{7D7DC54E-F57B-4D5E-88E7-5D21DE377B45}" srcOrd="1" destOrd="0" presId="urn:microsoft.com/office/officeart/2018/2/layout/IconCircleList"/>
    <dgm:cxn modelId="{BA85FC2D-297B-4248-BBAB-1BF251E7F31F}" type="presParOf" srcId="{BEC9E884-AD08-4E84-B83C-17C5F69F310B}" destId="{372F2B3B-F643-4341-88C2-C00A22B4D31A}" srcOrd="2" destOrd="0" presId="urn:microsoft.com/office/officeart/2018/2/layout/IconCircleList"/>
    <dgm:cxn modelId="{F9C63682-A6CC-463F-BBF5-B9E2CDBFDFE6}" type="presParOf" srcId="{BEC9E884-AD08-4E84-B83C-17C5F69F310B}" destId="{1A37C331-ADDD-427F-B360-7C4DBE001F5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B5A115-BEFE-457F-8FA8-8174666143B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47BA567-4EF6-4BE8-ADC3-4F1E091C8743}">
      <dgm:prSet/>
      <dgm:spPr/>
      <dgm:t>
        <a:bodyPr/>
        <a:lstStyle/>
        <a:p>
          <a:r>
            <a:rPr lang="en-US" b="0" i="0"/>
            <a:t>Architecture: N-Tier Architecture</a:t>
          </a:r>
          <a:endParaRPr lang="en-US"/>
        </a:p>
      </dgm:t>
    </dgm:pt>
    <dgm:pt modelId="{2D22B739-10F1-42A9-B73D-0389C382B820}" type="parTrans" cxnId="{4F698633-898E-4F92-99BF-DAADB0C8E4F6}">
      <dgm:prSet/>
      <dgm:spPr/>
      <dgm:t>
        <a:bodyPr/>
        <a:lstStyle/>
        <a:p>
          <a:endParaRPr lang="en-US"/>
        </a:p>
      </dgm:t>
    </dgm:pt>
    <dgm:pt modelId="{3375A6F3-B079-48B5-B7BB-561261B6487B}" type="sibTrans" cxnId="{4F698633-898E-4F92-99BF-DAADB0C8E4F6}">
      <dgm:prSet/>
      <dgm:spPr/>
      <dgm:t>
        <a:bodyPr/>
        <a:lstStyle/>
        <a:p>
          <a:endParaRPr lang="en-US"/>
        </a:p>
      </dgm:t>
    </dgm:pt>
    <dgm:pt modelId="{2EE77BEA-DD77-4042-9DC7-AF106A1487DF}">
      <dgm:prSet/>
      <dgm:spPr/>
      <dgm:t>
        <a:bodyPr/>
        <a:lstStyle/>
        <a:p>
          <a:r>
            <a:rPr lang="en-US" b="0" i="0"/>
            <a:t>- Presentation Layer (Views)</a:t>
          </a:r>
          <a:endParaRPr lang="en-US"/>
        </a:p>
      </dgm:t>
    </dgm:pt>
    <dgm:pt modelId="{A01FC4A3-032F-40AE-8738-690CF969074B}" type="parTrans" cxnId="{647AB7BB-4CFC-4EAF-8D9A-0A9200CA5DF9}">
      <dgm:prSet/>
      <dgm:spPr/>
      <dgm:t>
        <a:bodyPr/>
        <a:lstStyle/>
        <a:p>
          <a:endParaRPr lang="en-US"/>
        </a:p>
      </dgm:t>
    </dgm:pt>
    <dgm:pt modelId="{32E226D3-6310-4017-91EA-31CCE7B3CD17}" type="sibTrans" cxnId="{647AB7BB-4CFC-4EAF-8D9A-0A9200CA5DF9}">
      <dgm:prSet/>
      <dgm:spPr/>
      <dgm:t>
        <a:bodyPr/>
        <a:lstStyle/>
        <a:p>
          <a:endParaRPr lang="en-US"/>
        </a:p>
      </dgm:t>
    </dgm:pt>
    <dgm:pt modelId="{9BB11B47-873F-4EAD-8A5E-1E353F32AD49}">
      <dgm:prSet/>
      <dgm:spPr/>
      <dgm:t>
        <a:bodyPr/>
        <a:lstStyle/>
        <a:p>
          <a:r>
            <a:rPr lang="en-US" b="0" i="0"/>
            <a:t>- Business Logic Layer (Controllers &amp; Services)</a:t>
          </a:r>
          <a:endParaRPr lang="en-US"/>
        </a:p>
      </dgm:t>
    </dgm:pt>
    <dgm:pt modelId="{BBEF907A-AC3F-4487-A44F-B3FDD86CB61F}" type="parTrans" cxnId="{53FD6F64-4867-4F88-B873-7B5FD5D7C828}">
      <dgm:prSet/>
      <dgm:spPr/>
      <dgm:t>
        <a:bodyPr/>
        <a:lstStyle/>
        <a:p>
          <a:endParaRPr lang="en-US"/>
        </a:p>
      </dgm:t>
    </dgm:pt>
    <dgm:pt modelId="{2CDAED05-1320-4562-8EC9-8481ED865B70}" type="sibTrans" cxnId="{53FD6F64-4867-4F88-B873-7B5FD5D7C828}">
      <dgm:prSet/>
      <dgm:spPr/>
      <dgm:t>
        <a:bodyPr/>
        <a:lstStyle/>
        <a:p>
          <a:endParaRPr lang="en-US"/>
        </a:p>
      </dgm:t>
    </dgm:pt>
    <dgm:pt modelId="{4A00E867-D589-4490-BF5B-4DF0290E3D97}">
      <dgm:prSet/>
      <dgm:spPr/>
      <dgm:t>
        <a:bodyPr/>
        <a:lstStyle/>
        <a:p>
          <a:r>
            <a:rPr lang="en-US" b="0" i="0"/>
            <a:t>- Data Access Layer (EF Repositories)</a:t>
          </a:r>
          <a:endParaRPr lang="en-US"/>
        </a:p>
      </dgm:t>
    </dgm:pt>
    <dgm:pt modelId="{B42FA488-529C-4926-82E6-ACEEB629130F}" type="parTrans" cxnId="{D665984B-5D9D-4E88-BD7F-3ACBBFCB7BE1}">
      <dgm:prSet/>
      <dgm:spPr/>
      <dgm:t>
        <a:bodyPr/>
        <a:lstStyle/>
        <a:p>
          <a:endParaRPr lang="en-US"/>
        </a:p>
      </dgm:t>
    </dgm:pt>
    <dgm:pt modelId="{D04FAC89-08BA-4386-AF48-BFD52672BCF9}" type="sibTrans" cxnId="{D665984B-5D9D-4E88-BD7F-3ACBBFCB7BE1}">
      <dgm:prSet/>
      <dgm:spPr/>
      <dgm:t>
        <a:bodyPr/>
        <a:lstStyle/>
        <a:p>
          <a:endParaRPr lang="en-US"/>
        </a:p>
      </dgm:t>
    </dgm:pt>
    <dgm:pt modelId="{E3A44885-51D5-4CDD-A727-923E00E35E25}">
      <dgm:prSet/>
      <dgm:spPr/>
      <dgm:t>
        <a:bodyPr/>
        <a:lstStyle/>
        <a:p>
          <a:r>
            <a:rPr lang="en-US" b="0" i="0"/>
            <a:t>Design Pattern: MVC</a:t>
          </a:r>
          <a:endParaRPr lang="en-US"/>
        </a:p>
      </dgm:t>
    </dgm:pt>
    <dgm:pt modelId="{08C68596-4C5B-4D5F-A379-322C1DA43E95}" type="parTrans" cxnId="{42CCE6F0-FD99-4C02-8930-E5B5DF227E1E}">
      <dgm:prSet/>
      <dgm:spPr/>
      <dgm:t>
        <a:bodyPr/>
        <a:lstStyle/>
        <a:p>
          <a:endParaRPr lang="en-US"/>
        </a:p>
      </dgm:t>
    </dgm:pt>
    <dgm:pt modelId="{35556B01-9152-48B7-A191-A23ED7AF4A00}" type="sibTrans" cxnId="{42CCE6F0-FD99-4C02-8930-E5B5DF227E1E}">
      <dgm:prSet/>
      <dgm:spPr/>
      <dgm:t>
        <a:bodyPr/>
        <a:lstStyle/>
        <a:p>
          <a:endParaRPr lang="en-US"/>
        </a:p>
      </dgm:t>
    </dgm:pt>
    <dgm:pt modelId="{7B3B4BED-1262-4983-82B6-8895829ADE7D}">
      <dgm:prSet/>
      <dgm:spPr/>
      <dgm:t>
        <a:bodyPr/>
        <a:lstStyle/>
        <a:p>
          <a:r>
            <a:rPr lang="en-US" b="0" i="0"/>
            <a:t>Frameworks Used: ASP.NET MVC, Entity Framework (Code First), SQL Server, Bootstrap</a:t>
          </a:r>
          <a:endParaRPr lang="en-US"/>
        </a:p>
      </dgm:t>
    </dgm:pt>
    <dgm:pt modelId="{96C34704-59FD-43EE-9683-4BF86B04EAA0}" type="parTrans" cxnId="{83A11FA8-8C4C-4C2D-AB3B-C82D58D07C4B}">
      <dgm:prSet/>
      <dgm:spPr/>
      <dgm:t>
        <a:bodyPr/>
        <a:lstStyle/>
        <a:p>
          <a:endParaRPr lang="en-US"/>
        </a:p>
      </dgm:t>
    </dgm:pt>
    <dgm:pt modelId="{ABEAE901-9CA8-4805-932B-469FB913F264}" type="sibTrans" cxnId="{83A11FA8-8C4C-4C2D-AB3B-C82D58D07C4B}">
      <dgm:prSet/>
      <dgm:spPr/>
      <dgm:t>
        <a:bodyPr/>
        <a:lstStyle/>
        <a:p>
          <a:endParaRPr lang="en-US"/>
        </a:p>
      </dgm:t>
    </dgm:pt>
    <dgm:pt modelId="{E7165BD2-0AFF-478D-B425-33060DD3F913}" type="pres">
      <dgm:prSet presAssocID="{9DB5A115-BEFE-457F-8FA8-8174666143B7}" presName="diagram" presStyleCnt="0">
        <dgm:presLayoutVars>
          <dgm:dir/>
          <dgm:resizeHandles val="exact"/>
        </dgm:presLayoutVars>
      </dgm:prSet>
      <dgm:spPr/>
    </dgm:pt>
    <dgm:pt modelId="{3FF0AACB-47F6-44EC-8998-4D183B4243BC}" type="pres">
      <dgm:prSet presAssocID="{947BA567-4EF6-4BE8-ADC3-4F1E091C8743}" presName="node" presStyleLbl="node1" presStyleIdx="0" presStyleCnt="6">
        <dgm:presLayoutVars>
          <dgm:bulletEnabled val="1"/>
        </dgm:presLayoutVars>
      </dgm:prSet>
      <dgm:spPr/>
    </dgm:pt>
    <dgm:pt modelId="{078BDD85-4CF1-48C1-A4C8-93025672D8FD}" type="pres">
      <dgm:prSet presAssocID="{3375A6F3-B079-48B5-B7BB-561261B6487B}" presName="sibTrans" presStyleCnt="0"/>
      <dgm:spPr/>
    </dgm:pt>
    <dgm:pt modelId="{62A50161-2E82-4393-B3CB-89DD742D51E2}" type="pres">
      <dgm:prSet presAssocID="{2EE77BEA-DD77-4042-9DC7-AF106A1487DF}" presName="node" presStyleLbl="node1" presStyleIdx="1" presStyleCnt="6">
        <dgm:presLayoutVars>
          <dgm:bulletEnabled val="1"/>
        </dgm:presLayoutVars>
      </dgm:prSet>
      <dgm:spPr/>
    </dgm:pt>
    <dgm:pt modelId="{A065C4AF-D1B0-4887-9D6E-D52650165233}" type="pres">
      <dgm:prSet presAssocID="{32E226D3-6310-4017-91EA-31CCE7B3CD17}" presName="sibTrans" presStyleCnt="0"/>
      <dgm:spPr/>
    </dgm:pt>
    <dgm:pt modelId="{BF22482A-B793-4C25-9989-4B9614F7AFD4}" type="pres">
      <dgm:prSet presAssocID="{9BB11B47-873F-4EAD-8A5E-1E353F32AD49}" presName="node" presStyleLbl="node1" presStyleIdx="2" presStyleCnt="6">
        <dgm:presLayoutVars>
          <dgm:bulletEnabled val="1"/>
        </dgm:presLayoutVars>
      </dgm:prSet>
      <dgm:spPr/>
    </dgm:pt>
    <dgm:pt modelId="{2834C328-211D-43BF-A513-3955693EE891}" type="pres">
      <dgm:prSet presAssocID="{2CDAED05-1320-4562-8EC9-8481ED865B70}" presName="sibTrans" presStyleCnt="0"/>
      <dgm:spPr/>
    </dgm:pt>
    <dgm:pt modelId="{05947FE6-5205-42A2-BECE-6DF989C9D40F}" type="pres">
      <dgm:prSet presAssocID="{4A00E867-D589-4490-BF5B-4DF0290E3D97}" presName="node" presStyleLbl="node1" presStyleIdx="3" presStyleCnt="6">
        <dgm:presLayoutVars>
          <dgm:bulletEnabled val="1"/>
        </dgm:presLayoutVars>
      </dgm:prSet>
      <dgm:spPr/>
    </dgm:pt>
    <dgm:pt modelId="{47E3E1D3-9FAA-4C05-BEAD-59A83AA42EC3}" type="pres">
      <dgm:prSet presAssocID="{D04FAC89-08BA-4386-AF48-BFD52672BCF9}" presName="sibTrans" presStyleCnt="0"/>
      <dgm:spPr/>
    </dgm:pt>
    <dgm:pt modelId="{15EB3A73-0074-42F0-AD91-8E160458C6D2}" type="pres">
      <dgm:prSet presAssocID="{E3A44885-51D5-4CDD-A727-923E00E35E25}" presName="node" presStyleLbl="node1" presStyleIdx="4" presStyleCnt="6">
        <dgm:presLayoutVars>
          <dgm:bulletEnabled val="1"/>
        </dgm:presLayoutVars>
      </dgm:prSet>
      <dgm:spPr/>
    </dgm:pt>
    <dgm:pt modelId="{A0D515CD-FA99-425D-8B55-AD2697D5EBD5}" type="pres">
      <dgm:prSet presAssocID="{35556B01-9152-48B7-A191-A23ED7AF4A00}" presName="sibTrans" presStyleCnt="0"/>
      <dgm:spPr/>
    </dgm:pt>
    <dgm:pt modelId="{0E179D4F-198A-4724-A487-B2535BA9BAF5}" type="pres">
      <dgm:prSet presAssocID="{7B3B4BED-1262-4983-82B6-8895829ADE7D}" presName="node" presStyleLbl="node1" presStyleIdx="5" presStyleCnt="6">
        <dgm:presLayoutVars>
          <dgm:bulletEnabled val="1"/>
        </dgm:presLayoutVars>
      </dgm:prSet>
      <dgm:spPr/>
    </dgm:pt>
  </dgm:ptLst>
  <dgm:cxnLst>
    <dgm:cxn modelId="{9BD05421-44EC-46E4-A70A-9AED93956E71}" type="presOf" srcId="{2EE77BEA-DD77-4042-9DC7-AF106A1487DF}" destId="{62A50161-2E82-4393-B3CB-89DD742D51E2}" srcOrd="0" destOrd="0" presId="urn:microsoft.com/office/officeart/2005/8/layout/default"/>
    <dgm:cxn modelId="{3041F12F-F1C7-4730-B46E-C43AA961E005}" type="presOf" srcId="{9DB5A115-BEFE-457F-8FA8-8174666143B7}" destId="{E7165BD2-0AFF-478D-B425-33060DD3F913}" srcOrd="0" destOrd="0" presId="urn:microsoft.com/office/officeart/2005/8/layout/default"/>
    <dgm:cxn modelId="{4F698633-898E-4F92-99BF-DAADB0C8E4F6}" srcId="{9DB5A115-BEFE-457F-8FA8-8174666143B7}" destId="{947BA567-4EF6-4BE8-ADC3-4F1E091C8743}" srcOrd="0" destOrd="0" parTransId="{2D22B739-10F1-42A9-B73D-0389C382B820}" sibTransId="{3375A6F3-B079-48B5-B7BB-561261B6487B}"/>
    <dgm:cxn modelId="{53FD6F64-4867-4F88-B873-7B5FD5D7C828}" srcId="{9DB5A115-BEFE-457F-8FA8-8174666143B7}" destId="{9BB11B47-873F-4EAD-8A5E-1E353F32AD49}" srcOrd="2" destOrd="0" parTransId="{BBEF907A-AC3F-4487-A44F-B3FDD86CB61F}" sibTransId="{2CDAED05-1320-4562-8EC9-8481ED865B70}"/>
    <dgm:cxn modelId="{6B679B49-2782-4DBB-9E7C-16214BA8F545}" type="presOf" srcId="{4A00E867-D589-4490-BF5B-4DF0290E3D97}" destId="{05947FE6-5205-42A2-BECE-6DF989C9D40F}" srcOrd="0" destOrd="0" presId="urn:microsoft.com/office/officeart/2005/8/layout/default"/>
    <dgm:cxn modelId="{D665984B-5D9D-4E88-BD7F-3ACBBFCB7BE1}" srcId="{9DB5A115-BEFE-457F-8FA8-8174666143B7}" destId="{4A00E867-D589-4490-BF5B-4DF0290E3D97}" srcOrd="3" destOrd="0" parTransId="{B42FA488-529C-4926-82E6-ACEEB629130F}" sibTransId="{D04FAC89-08BA-4386-AF48-BFD52672BCF9}"/>
    <dgm:cxn modelId="{63707792-A665-48BC-A912-CF1D91B04758}" type="presOf" srcId="{9BB11B47-873F-4EAD-8A5E-1E353F32AD49}" destId="{BF22482A-B793-4C25-9989-4B9614F7AFD4}" srcOrd="0" destOrd="0" presId="urn:microsoft.com/office/officeart/2005/8/layout/default"/>
    <dgm:cxn modelId="{F12F5FA3-A82B-4904-B233-C9290706E4EB}" type="presOf" srcId="{E3A44885-51D5-4CDD-A727-923E00E35E25}" destId="{15EB3A73-0074-42F0-AD91-8E160458C6D2}" srcOrd="0" destOrd="0" presId="urn:microsoft.com/office/officeart/2005/8/layout/default"/>
    <dgm:cxn modelId="{611951A6-2814-4F61-AE34-044399F09181}" type="presOf" srcId="{7B3B4BED-1262-4983-82B6-8895829ADE7D}" destId="{0E179D4F-198A-4724-A487-B2535BA9BAF5}" srcOrd="0" destOrd="0" presId="urn:microsoft.com/office/officeart/2005/8/layout/default"/>
    <dgm:cxn modelId="{83A11FA8-8C4C-4C2D-AB3B-C82D58D07C4B}" srcId="{9DB5A115-BEFE-457F-8FA8-8174666143B7}" destId="{7B3B4BED-1262-4983-82B6-8895829ADE7D}" srcOrd="5" destOrd="0" parTransId="{96C34704-59FD-43EE-9683-4BF86B04EAA0}" sibTransId="{ABEAE901-9CA8-4805-932B-469FB913F264}"/>
    <dgm:cxn modelId="{647AB7BB-4CFC-4EAF-8D9A-0A9200CA5DF9}" srcId="{9DB5A115-BEFE-457F-8FA8-8174666143B7}" destId="{2EE77BEA-DD77-4042-9DC7-AF106A1487DF}" srcOrd="1" destOrd="0" parTransId="{A01FC4A3-032F-40AE-8738-690CF969074B}" sibTransId="{32E226D3-6310-4017-91EA-31CCE7B3CD17}"/>
    <dgm:cxn modelId="{4E391EE0-C822-4723-BAD3-9B674AC17681}" type="presOf" srcId="{947BA567-4EF6-4BE8-ADC3-4F1E091C8743}" destId="{3FF0AACB-47F6-44EC-8998-4D183B4243BC}" srcOrd="0" destOrd="0" presId="urn:microsoft.com/office/officeart/2005/8/layout/default"/>
    <dgm:cxn modelId="{42CCE6F0-FD99-4C02-8930-E5B5DF227E1E}" srcId="{9DB5A115-BEFE-457F-8FA8-8174666143B7}" destId="{E3A44885-51D5-4CDD-A727-923E00E35E25}" srcOrd="4" destOrd="0" parTransId="{08C68596-4C5B-4D5F-A379-322C1DA43E95}" sibTransId="{35556B01-9152-48B7-A191-A23ED7AF4A00}"/>
    <dgm:cxn modelId="{4DD242DF-4B12-41F9-9DFC-A6A4A631B903}" type="presParOf" srcId="{E7165BD2-0AFF-478D-B425-33060DD3F913}" destId="{3FF0AACB-47F6-44EC-8998-4D183B4243BC}" srcOrd="0" destOrd="0" presId="urn:microsoft.com/office/officeart/2005/8/layout/default"/>
    <dgm:cxn modelId="{8C83A300-022B-4EF8-83A6-E6C99C9EF930}" type="presParOf" srcId="{E7165BD2-0AFF-478D-B425-33060DD3F913}" destId="{078BDD85-4CF1-48C1-A4C8-93025672D8FD}" srcOrd="1" destOrd="0" presId="urn:microsoft.com/office/officeart/2005/8/layout/default"/>
    <dgm:cxn modelId="{AD1B3C5E-2802-4DD5-8E7D-E6035DA98580}" type="presParOf" srcId="{E7165BD2-0AFF-478D-B425-33060DD3F913}" destId="{62A50161-2E82-4393-B3CB-89DD742D51E2}" srcOrd="2" destOrd="0" presId="urn:microsoft.com/office/officeart/2005/8/layout/default"/>
    <dgm:cxn modelId="{F5720048-B5F6-4B2B-B5A2-3B16AE9FFB54}" type="presParOf" srcId="{E7165BD2-0AFF-478D-B425-33060DD3F913}" destId="{A065C4AF-D1B0-4887-9D6E-D52650165233}" srcOrd="3" destOrd="0" presId="urn:microsoft.com/office/officeart/2005/8/layout/default"/>
    <dgm:cxn modelId="{6620F7C5-A152-4431-8320-5FB2B4CF5C86}" type="presParOf" srcId="{E7165BD2-0AFF-478D-B425-33060DD3F913}" destId="{BF22482A-B793-4C25-9989-4B9614F7AFD4}" srcOrd="4" destOrd="0" presId="urn:microsoft.com/office/officeart/2005/8/layout/default"/>
    <dgm:cxn modelId="{EDDED6E4-7664-4ACB-8897-58930FE3932A}" type="presParOf" srcId="{E7165BD2-0AFF-478D-B425-33060DD3F913}" destId="{2834C328-211D-43BF-A513-3955693EE891}" srcOrd="5" destOrd="0" presId="urn:microsoft.com/office/officeart/2005/8/layout/default"/>
    <dgm:cxn modelId="{961021DF-220F-487B-B1B7-F6DF9EC058FA}" type="presParOf" srcId="{E7165BD2-0AFF-478D-B425-33060DD3F913}" destId="{05947FE6-5205-42A2-BECE-6DF989C9D40F}" srcOrd="6" destOrd="0" presId="urn:microsoft.com/office/officeart/2005/8/layout/default"/>
    <dgm:cxn modelId="{86F1C041-59F8-4D49-B632-8968071299DC}" type="presParOf" srcId="{E7165BD2-0AFF-478D-B425-33060DD3F913}" destId="{47E3E1D3-9FAA-4C05-BEAD-59A83AA42EC3}" srcOrd="7" destOrd="0" presId="urn:microsoft.com/office/officeart/2005/8/layout/default"/>
    <dgm:cxn modelId="{796FF96A-A491-4D62-9294-85DA3FBC1CB1}" type="presParOf" srcId="{E7165BD2-0AFF-478D-B425-33060DD3F913}" destId="{15EB3A73-0074-42F0-AD91-8E160458C6D2}" srcOrd="8" destOrd="0" presId="urn:microsoft.com/office/officeart/2005/8/layout/default"/>
    <dgm:cxn modelId="{11DEE00E-E3B5-4640-B807-3614F58E27DA}" type="presParOf" srcId="{E7165BD2-0AFF-478D-B425-33060DD3F913}" destId="{A0D515CD-FA99-425D-8B55-AD2697D5EBD5}" srcOrd="9" destOrd="0" presId="urn:microsoft.com/office/officeart/2005/8/layout/default"/>
    <dgm:cxn modelId="{F313A14B-EB39-4222-A2FF-56A84B898899}" type="presParOf" srcId="{E7165BD2-0AFF-478D-B425-33060DD3F913}" destId="{0E179D4F-198A-4724-A487-B2535BA9BAF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8F7454-26A6-4A11-8E9E-BB54F560EFA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18EEFD-1782-43AF-A39D-241FAF305669}">
      <dgm:prSet/>
      <dgm:spPr/>
      <dgm:t>
        <a:bodyPr/>
        <a:lstStyle/>
        <a:p>
          <a:r>
            <a:rPr lang="en-US" b="0" i="0"/>
            <a:t>Main Tables: Users, Cars, WishlistItems, Reviews, Orders, OrderItems, Promotions</a:t>
          </a:r>
          <a:endParaRPr lang="en-US"/>
        </a:p>
      </dgm:t>
    </dgm:pt>
    <dgm:pt modelId="{AB3B6643-1939-4CCD-BF49-7910E259DAF4}" type="parTrans" cxnId="{A1023976-C747-428C-9418-45D191BB5F0A}">
      <dgm:prSet/>
      <dgm:spPr/>
      <dgm:t>
        <a:bodyPr/>
        <a:lstStyle/>
        <a:p>
          <a:endParaRPr lang="en-US"/>
        </a:p>
      </dgm:t>
    </dgm:pt>
    <dgm:pt modelId="{AFD4CB7B-6A07-4256-9EEF-EF9D830818A4}" type="sibTrans" cxnId="{A1023976-C747-428C-9418-45D191BB5F0A}">
      <dgm:prSet/>
      <dgm:spPr/>
      <dgm:t>
        <a:bodyPr/>
        <a:lstStyle/>
        <a:p>
          <a:endParaRPr lang="en-US"/>
        </a:p>
      </dgm:t>
    </dgm:pt>
    <dgm:pt modelId="{0E52D2F7-F7BD-4981-99AB-AB9DFEF033A0}">
      <dgm:prSet/>
      <dgm:spPr/>
      <dgm:t>
        <a:bodyPr/>
        <a:lstStyle/>
        <a:p>
          <a:r>
            <a:rPr lang="en-US" b="0" i="0"/>
            <a:t>Entity Relationships:</a:t>
          </a:r>
          <a:endParaRPr lang="en-US"/>
        </a:p>
      </dgm:t>
    </dgm:pt>
    <dgm:pt modelId="{BD47A2E6-0BC3-4AC6-9F1A-DE0E49718445}" type="parTrans" cxnId="{F3EC3CB4-405F-435B-A64D-7BFB95D0E91B}">
      <dgm:prSet/>
      <dgm:spPr/>
      <dgm:t>
        <a:bodyPr/>
        <a:lstStyle/>
        <a:p>
          <a:endParaRPr lang="en-US"/>
        </a:p>
      </dgm:t>
    </dgm:pt>
    <dgm:pt modelId="{E7DB614C-E3C1-4AAE-97CF-1C8A016013A2}" type="sibTrans" cxnId="{F3EC3CB4-405F-435B-A64D-7BFB95D0E91B}">
      <dgm:prSet/>
      <dgm:spPr/>
      <dgm:t>
        <a:bodyPr/>
        <a:lstStyle/>
        <a:p>
          <a:endParaRPr lang="en-US"/>
        </a:p>
      </dgm:t>
    </dgm:pt>
    <dgm:pt modelId="{28BEC967-EAE5-4789-9A7D-67271F1CF092}">
      <dgm:prSet/>
      <dgm:spPr/>
      <dgm:t>
        <a:bodyPr/>
        <a:lstStyle/>
        <a:p>
          <a:r>
            <a:rPr lang="en-US" b="0" i="0"/>
            <a:t>- User → WishlistItems, Reviews, Orders (One-to-Many)</a:t>
          </a:r>
          <a:endParaRPr lang="en-US"/>
        </a:p>
      </dgm:t>
    </dgm:pt>
    <dgm:pt modelId="{86E89552-72D1-499C-BF9C-499475186075}" type="parTrans" cxnId="{D62EF706-C067-490B-A828-B31D5C4721AA}">
      <dgm:prSet/>
      <dgm:spPr/>
      <dgm:t>
        <a:bodyPr/>
        <a:lstStyle/>
        <a:p>
          <a:endParaRPr lang="en-US"/>
        </a:p>
      </dgm:t>
    </dgm:pt>
    <dgm:pt modelId="{32EA566C-5CFE-4CBD-9648-25020407217A}" type="sibTrans" cxnId="{D62EF706-C067-490B-A828-B31D5C4721AA}">
      <dgm:prSet/>
      <dgm:spPr/>
      <dgm:t>
        <a:bodyPr/>
        <a:lstStyle/>
        <a:p>
          <a:endParaRPr lang="en-US"/>
        </a:p>
      </dgm:t>
    </dgm:pt>
    <dgm:pt modelId="{20CA420F-BD34-4B32-A789-3E84FEB8B9DB}">
      <dgm:prSet/>
      <dgm:spPr/>
      <dgm:t>
        <a:bodyPr/>
        <a:lstStyle/>
        <a:p>
          <a:r>
            <a:rPr lang="en-US" b="0" i="0"/>
            <a:t>- Car → Reviews, OrderItems (One-to-Many)</a:t>
          </a:r>
          <a:endParaRPr lang="en-US"/>
        </a:p>
      </dgm:t>
    </dgm:pt>
    <dgm:pt modelId="{A66AC698-39FB-4838-AA91-484CEFA771A8}" type="parTrans" cxnId="{97C37837-1612-46F0-A045-49A4966E1475}">
      <dgm:prSet/>
      <dgm:spPr/>
      <dgm:t>
        <a:bodyPr/>
        <a:lstStyle/>
        <a:p>
          <a:endParaRPr lang="en-US"/>
        </a:p>
      </dgm:t>
    </dgm:pt>
    <dgm:pt modelId="{2D8706D5-1AB0-479D-B6DF-527424B4BA9C}" type="sibTrans" cxnId="{97C37837-1612-46F0-A045-49A4966E1475}">
      <dgm:prSet/>
      <dgm:spPr/>
      <dgm:t>
        <a:bodyPr/>
        <a:lstStyle/>
        <a:p>
          <a:endParaRPr lang="en-US"/>
        </a:p>
      </dgm:t>
    </dgm:pt>
    <dgm:pt modelId="{E62365B2-4D59-427E-A28F-C229C79F918A}">
      <dgm:prSet/>
      <dgm:spPr/>
      <dgm:t>
        <a:bodyPr/>
        <a:lstStyle/>
        <a:p>
          <a:r>
            <a:rPr lang="en-US" b="0" i="0"/>
            <a:t>- Order → OrderItems (One-to-Many)</a:t>
          </a:r>
          <a:endParaRPr lang="en-US"/>
        </a:p>
      </dgm:t>
    </dgm:pt>
    <dgm:pt modelId="{D4EDBE73-89DF-4EAC-A164-BDF00F7A0AB8}" type="parTrans" cxnId="{F079BC48-2DFA-4C53-AE26-8AE0C1F7EBEF}">
      <dgm:prSet/>
      <dgm:spPr/>
      <dgm:t>
        <a:bodyPr/>
        <a:lstStyle/>
        <a:p>
          <a:endParaRPr lang="en-US"/>
        </a:p>
      </dgm:t>
    </dgm:pt>
    <dgm:pt modelId="{154BF1FD-995F-41E3-A6F3-6C278B77ECFB}" type="sibTrans" cxnId="{F079BC48-2DFA-4C53-AE26-8AE0C1F7EBEF}">
      <dgm:prSet/>
      <dgm:spPr/>
      <dgm:t>
        <a:bodyPr/>
        <a:lstStyle/>
        <a:p>
          <a:endParaRPr lang="en-US"/>
        </a:p>
      </dgm:t>
    </dgm:pt>
    <dgm:pt modelId="{96621B25-D8AD-4B8C-BA93-C66F6B2E3F9A}" type="pres">
      <dgm:prSet presAssocID="{3C8F7454-26A6-4A11-8E9E-BB54F560EFA7}" presName="outerComposite" presStyleCnt="0">
        <dgm:presLayoutVars>
          <dgm:chMax val="5"/>
          <dgm:dir/>
          <dgm:resizeHandles val="exact"/>
        </dgm:presLayoutVars>
      </dgm:prSet>
      <dgm:spPr/>
    </dgm:pt>
    <dgm:pt modelId="{81459E1F-AF06-43CA-8E39-C2A7537C3F4F}" type="pres">
      <dgm:prSet presAssocID="{3C8F7454-26A6-4A11-8E9E-BB54F560EFA7}" presName="dummyMaxCanvas" presStyleCnt="0">
        <dgm:presLayoutVars/>
      </dgm:prSet>
      <dgm:spPr/>
    </dgm:pt>
    <dgm:pt modelId="{9952DCDF-5E53-4D89-99EC-4FD6C73A7C69}" type="pres">
      <dgm:prSet presAssocID="{3C8F7454-26A6-4A11-8E9E-BB54F560EFA7}" presName="FiveNodes_1" presStyleLbl="node1" presStyleIdx="0" presStyleCnt="5">
        <dgm:presLayoutVars>
          <dgm:bulletEnabled val="1"/>
        </dgm:presLayoutVars>
      </dgm:prSet>
      <dgm:spPr/>
    </dgm:pt>
    <dgm:pt modelId="{B69DF110-31D2-452A-B276-9405847E065C}" type="pres">
      <dgm:prSet presAssocID="{3C8F7454-26A6-4A11-8E9E-BB54F560EFA7}" presName="FiveNodes_2" presStyleLbl="node1" presStyleIdx="1" presStyleCnt="5">
        <dgm:presLayoutVars>
          <dgm:bulletEnabled val="1"/>
        </dgm:presLayoutVars>
      </dgm:prSet>
      <dgm:spPr/>
    </dgm:pt>
    <dgm:pt modelId="{DD0E6CBD-6872-45BE-9ADD-0DADACF86ADF}" type="pres">
      <dgm:prSet presAssocID="{3C8F7454-26A6-4A11-8E9E-BB54F560EFA7}" presName="FiveNodes_3" presStyleLbl="node1" presStyleIdx="2" presStyleCnt="5">
        <dgm:presLayoutVars>
          <dgm:bulletEnabled val="1"/>
        </dgm:presLayoutVars>
      </dgm:prSet>
      <dgm:spPr/>
    </dgm:pt>
    <dgm:pt modelId="{B93FC2B5-2E07-43FE-A4AF-77A69D6C0131}" type="pres">
      <dgm:prSet presAssocID="{3C8F7454-26A6-4A11-8E9E-BB54F560EFA7}" presName="FiveNodes_4" presStyleLbl="node1" presStyleIdx="3" presStyleCnt="5">
        <dgm:presLayoutVars>
          <dgm:bulletEnabled val="1"/>
        </dgm:presLayoutVars>
      </dgm:prSet>
      <dgm:spPr/>
    </dgm:pt>
    <dgm:pt modelId="{097A80F4-55A1-4582-9AAC-C247B475790B}" type="pres">
      <dgm:prSet presAssocID="{3C8F7454-26A6-4A11-8E9E-BB54F560EFA7}" presName="FiveNodes_5" presStyleLbl="node1" presStyleIdx="4" presStyleCnt="5">
        <dgm:presLayoutVars>
          <dgm:bulletEnabled val="1"/>
        </dgm:presLayoutVars>
      </dgm:prSet>
      <dgm:spPr/>
    </dgm:pt>
    <dgm:pt modelId="{87708366-6FE6-4C2D-B0CC-1BBB2352A243}" type="pres">
      <dgm:prSet presAssocID="{3C8F7454-26A6-4A11-8E9E-BB54F560EFA7}" presName="FiveConn_1-2" presStyleLbl="fgAccFollowNode1" presStyleIdx="0" presStyleCnt="4">
        <dgm:presLayoutVars>
          <dgm:bulletEnabled val="1"/>
        </dgm:presLayoutVars>
      </dgm:prSet>
      <dgm:spPr/>
    </dgm:pt>
    <dgm:pt modelId="{EB3D4AAA-E4F9-4F07-9A4A-E75EB0554FB6}" type="pres">
      <dgm:prSet presAssocID="{3C8F7454-26A6-4A11-8E9E-BB54F560EFA7}" presName="FiveConn_2-3" presStyleLbl="fgAccFollowNode1" presStyleIdx="1" presStyleCnt="4">
        <dgm:presLayoutVars>
          <dgm:bulletEnabled val="1"/>
        </dgm:presLayoutVars>
      </dgm:prSet>
      <dgm:spPr/>
    </dgm:pt>
    <dgm:pt modelId="{E0F0D56E-1B95-4827-8A0B-03DBB456851B}" type="pres">
      <dgm:prSet presAssocID="{3C8F7454-26A6-4A11-8E9E-BB54F560EFA7}" presName="FiveConn_3-4" presStyleLbl="fgAccFollowNode1" presStyleIdx="2" presStyleCnt="4">
        <dgm:presLayoutVars>
          <dgm:bulletEnabled val="1"/>
        </dgm:presLayoutVars>
      </dgm:prSet>
      <dgm:spPr/>
    </dgm:pt>
    <dgm:pt modelId="{9D09F88F-B00F-4207-970C-3263847429B1}" type="pres">
      <dgm:prSet presAssocID="{3C8F7454-26A6-4A11-8E9E-BB54F560EFA7}" presName="FiveConn_4-5" presStyleLbl="fgAccFollowNode1" presStyleIdx="3" presStyleCnt="4">
        <dgm:presLayoutVars>
          <dgm:bulletEnabled val="1"/>
        </dgm:presLayoutVars>
      </dgm:prSet>
      <dgm:spPr/>
    </dgm:pt>
    <dgm:pt modelId="{6655FCF9-8490-4410-83DC-705F4B1EDAF7}" type="pres">
      <dgm:prSet presAssocID="{3C8F7454-26A6-4A11-8E9E-BB54F560EFA7}" presName="FiveNodes_1_text" presStyleLbl="node1" presStyleIdx="4" presStyleCnt="5">
        <dgm:presLayoutVars>
          <dgm:bulletEnabled val="1"/>
        </dgm:presLayoutVars>
      </dgm:prSet>
      <dgm:spPr/>
    </dgm:pt>
    <dgm:pt modelId="{39AD6F71-0F31-480B-827C-1A78D7135C71}" type="pres">
      <dgm:prSet presAssocID="{3C8F7454-26A6-4A11-8E9E-BB54F560EFA7}" presName="FiveNodes_2_text" presStyleLbl="node1" presStyleIdx="4" presStyleCnt="5">
        <dgm:presLayoutVars>
          <dgm:bulletEnabled val="1"/>
        </dgm:presLayoutVars>
      </dgm:prSet>
      <dgm:spPr/>
    </dgm:pt>
    <dgm:pt modelId="{11A24E75-11DB-4B67-A388-F0BFBA8C3828}" type="pres">
      <dgm:prSet presAssocID="{3C8F7454-26A6-4A11-8E9E-BB54F560EFA7}" presName="FiveNodes_3_text" presStyleLbl="node1" presStyleIdx="4" presStyleCnt="5">
        <dgm:presLayoutVars>
          <dgm:bulletEnabled val="1"/>
        </dgm:presLayoutVars>
      </dgm:prSet>
      <dgm:spPr/>
    </dgm:pt>
    <dgm:pt modelId="{00E93227-970F-464D-A3C5-01E3FCC16AD6}" type="pres">
      <dgm:prSet presAssocID="{3C8F7454-26A6-4A11-8E9E-BB54F560EFA7}" presName="FiveNodes_4_text" presStyleLbl="node1" presStyleIdx="4" presStyleCnt="5">
        <dgm:presLayoutVars>
          <dgm:bulletEnabled val="1"/>
        </dgm:presLayoutVars>
      </dgm:prSet>
      <dgm:spPr/>
    </dgm:pt>
    <dgm:pt modelId="{F9EE2EAC-B619-4123-8962-FC930A643769}" type="pres">
      <dgm:prSet presAssocID="{3C8F7454-26A6-4A11-8E9E-BB54F560EFA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B476504-1D07-4395-9919-A25B71B4C871}" type="presOf" srcId="{AFD4CB7B-6A07-4256-9EEF-EF9D830818A4}" destId="{87708366-6FE6-4C2D-B0CC-1BBB2352A243}" srcOrd="0" destOrd="0" presId="urn:microsoft.com/office/officeart/2005/8/layout/vProcess5"/>
    <dgm:cxn modelId="{D62EF706-C067-490B-A828-B31D5C4721AA}" srcId="{3C8F7454-26A6-4A11-8E9E-BB54F560EFA7}" destId="{28BEC967-EAE5-4789-9A7D-67271F1CF092}" srcOrd="2" destOrd="0" parTransId="{86E89552-72D1-499C-BF9C-499475186075}" sibTransId="{32EA566C-5CFE-4CBD-9648-25020407217A}"/>
    <dgm:cxn modelId="{F9F75924-F7C6-483E-8E98-D62C6B12EF3A}" type="presOf" srcId="{C118EEFD-1782-43AF-A39D-241FAF305669}" destId="{9952DCDF-5E53-4D89-99EC-4FD6C73A7C69}" srcOrd="0" destOrd="0" presId="urn:microsoft.com/office/officeart/2005/8/layout/vProcess5"/>
    <dgm:cxn modelId="{FCAE1031-1365-4347-A5E2-E53F50AC5FD6}" type="presOf" srcId="{C118EEFD-1782-43AF-A39D-241FAF305669}" destId="{6655FCF9-8490-4410-83DC-705F4B1EDAF7}" srcOrd="1" destOrd="0" presId="urn:microsoft.com/office/officeart/2005/8/layout/vProcess5"/>
    <dgm:cxn modelId="{97C37837-1612-46F0-A045-49A4966E1475}" srcId="{3C8F7454-26A6-4A11-8E9E-BB54F560EFA7}" destId="{20CA420F-BD34-4B32-A789-3E84FEB8B9DB}" srcOrd="3" destOrd="0" parTransId="{A66AC698-39FB-4838-AA91-484CEFA771A8}" sibTransId="{2D8706D5-1AB0-479D-B6DF-527424B4BA9C}"/>
    <dgm:cxn modelId="{F079BC48-2DFA-4C53-AE26-8AE0C1F7EBEF}" srcId="{3C8F7454-26A6-4A11-8E9E-BB54F560EFA7}" destId="{E62365B2-4D59-427E-A28F-C229C79F918A}" srcOrd="4" destOrd="0" parTransId="{D4EDBE73-89DF-4EAC-A164-BDF00F7A0AB8}" sibTransId="{154BF1FD-995F-41E3-A6F3-6C278B77ECFB}"/>
    <dgm:cxn modelId="{83022D6B-9395-4BC8-B14F-4CDB7FAA7D70}" type="presOf" srcId="{E62365B2-4D59-427E-A28F-C229C79F918A}" destId="{097A80F4-55A1-4582-9AAC-C247B475790B}" srcOrd="0" destOrd="0" presId="urn:microsoft.com/office/officeart/2005/8/layout/vProcess5"/>
    <dgm:cxn modelId="{D4EBAE51-2776-4530-BC6B-FD7C9DD6CE71}" type="presOf" srcId="{E62365B2-4D59-427E-A28F-C229C79F918A}" destId="{F9EE2EAC-B619-4123-8962-FC930A643769}" srcOrd="1" destOrd="0" presId="urn:microsoft.com/office/officeart/2005/8/layout/vProcess5"/>
    <dgm:cxn modelId="{A1023976-C747-428C-9418-45D191BB5F0A}" srcId="{3C8F7454-26A6-4A11-8E9E-BB54F560EFA7}" destId="{C118EEFD-1782-43AF-A39D-241FAF305669}" srcOrd="0" destOrd="0" parTransId="{AB3B6643-1939-4CCD-BF49-7910E259DAF4}" sibTransId="{AFD4CB7B-6A07-4256-9EEF-EF9D830818A4}"/>
    <dgm:cxn modelId="{C4F6B18A-D670-4AE5-B304-8B3F501FF92E}" type="presOf" srcId="{0E52D2F7-F7BD-4981-99AB-AB9DFEF033A0}" destId="{B69DF110-31D2-452A-B276-9405847E065C}" srcOrd="0" destOrd="0" presId="urn:microsoft.com/office/officeart/2005/8/layout/vProcess5"/>
    <dgm:cxn modelId="{E8538B93-5319-4AFA-919F-8803E1A58AD8}" type="presOf" srcId="{E7DB614C-E3C1-4AAE-97CF-1C8A016013A2}" destId="{EB3D4AAA-E4F9-4F07-9A4A-E75EB0554FB6}" srcOrd="0" destOrd="0" presId="urn:microsoft.com/office/officeart/2005/8/layout/vProcess5"/>
    <dgm:cxn modelId="{3E488D9F-2CE2-4605-8792-003A83DE2997}" type="presOf" srcId="{32EA566C-5CFE-4CBD-9648-25020407217A}" destId="{E0F0D56E-1B95-4827-8A0B-03DBB456851B}" srcOrd="0" destOrd="0" presId="urn:microsoft.com/office/officeart/2005/8/layout/vProcess5"/>
    <dgm:cxn modelId="{9544B2A0-4D18-44DB-BAE0-CEA4354F292E}" type="presOf" srcId="{20CA420F-BD34-4B32-A789-3E84FEB8B9DB}" destId="{B93FC2B5-2E07-43FE-A4AF-77A69D6C0131}" srcOrd="0" destOrd="0" presId="urn:microsoft.com/office/officeart/2005/8/layout/vProcess5"/>
    <dgm:cxn modelId="{00B152A5-D11D-45C7-BAD8-AF05D425616C}" type="presOf" srcId="{20CA420F-BD34-4B32-A789-3E84FEB8B9DB}" destId="{00E93227-970F-464D-A3C5-01E3FCC16AD6}" srcOrd="1" destOrd="0" presId="urn:microsoft.com/office/officeart/2005/8/layout/vProcess5"/>
    <dgm:cxn modelId="{73FE6BA6-8B9F-44EE-BDD6-009892957158}" type="presOf" srcId="{28BEC967-EAE5-4789-9A7D-67271F1CF092}" destId="{11A24E75-11DB-4B67-A388-F0BFBA8C3828}" srcOrd="1" destOrd="0" presId="urn:microsoft.com/office/officeart/2005/8/layout/vProcess5"/>
    <dgm:cxn modelId="{2F79EFA6-F66D-476B-BF77-CE3B46A38E54}" type="presOf" srcId="{28BEC967-EAE5-4789-9A7D-67271F1CF092}" destId="{DD0E6CBD-6872-45BE-9ADD-0DADACF86ADF}" srcOrd="0" destOrd="0" presId="urn:microsoft.com/office/officeart/2005/8/layout/vProcess5"/>
    <dgm:cxn modelId="{F3EC3CB4-405F-435B-A64D-7BFB95D0E91B}" srcId="{3C8F7454-26A6-4A11-8E9E-BB54F560EFA7}" destId="{0E52D2F7-F7BD-4981-99AB-AB9DFEF033A0}" srcOrd="1" destOrd="0" parTransId="{BD47A2E6-0BC3-4AC6-9F1A-DE0E49718445}" sibTransId="{E7DB614C-E3C1-4AAE-97CF-1C8A016013A2}"/>
    <dgm:cxn modelId="{F37511C5-5C39-456E-8565-C862C5618DCD}" type="presOf" srcId="{0E52D2F7-F7BD-4981-99AB-AB9DFEF033A0}" destId="{39AD6F71-0F31-480B-827C-1A78D7135C71}" srcOrd="1" destOrd="0" presId="urn:microsoft.com/office/officeart/2005/8/layout/vProcess5"/>
    <dgm:cxn modelId="{34D3C1F7-D80C-4739-A42B-2544AAE731DB}" type="presOf" srcId="{3C8F7454-26A6-4A11-8E9E-BB54F560EFA7}" destId="{96621B25-D8AD-4B8C-BA93-C66F6B2E3F9A}" srcOrd="0" destOrd="0" presId="urn:microsoft.com/office/officeart/2005/8/layout/vProcess5"/>
    <dgm:cxn modelId="{6C8287FD-21C4-4E54-AC1C-39BCA0DAEF86}" type="presOf" srcId="{2D8706D5-1AB0-479D-B6DF-527424B4BA9C}" destId="{9D09F88F-B00F-4207-970C-3263847429B1}" srcOrd="0" destOrd="0" presId="urn:microsoft.com/office/officeart/2005/8/layout/vProcess5"/>
    <dgm:cxn modelId="{AFB07F2D-67CF-4E1A-8D99-99E1C295641D}" type="presParOf" srcId="{96621B25-D8AD-4B8C-BA93-C66F6B2E3F9A}" destId="{81459E1F-AF06-43CA-8E39-C2A7537C3F4F}" srcOrd="0" destOrd="0" presId="urn:microsoft.com/office/officeart/2005/8/layout/vProcess5"/>
    <dgm:cxn modelId="{D89CB143-4592-4291-B3AD-69C5FBFBFA69}" type="presParOf" srcId="{96621B25-D8AD-4B8C-BA93-C66F6B2E3F9A}" destId="{9952DCDF-5E53-4D89-99EC-4FD6C73A7C69}" srcOrd="1" destOrd="0" presId="urn:microsoft.com/office/officeart/2005/8/layout/vProcess5"/>
    <dgm:cxn modelId="{78B499CC-4D13-4800-B747-8A3408FD4700}" type="presParOf" srcId="{96621B25-D8AD-4B8C-BA93-C66F6B2E3F9A}" destId="{B69DF110-31D2-452A-B276-9405847E065C}" srcOrd="2" destOrd="0" presId="urn:microsoft.com/office/officeart/2005/8/layout/vProcess5"/>
    <dgm:cxn modelId="{99AE07A8-30FB-4D1F-9433-BDCB41CD8CEE}" type="presParOf" srcId="{96621B25-D8AD-4B8C-BA93-C66F6B2E3F9A}" destId="{DD0E6CBD-6872-45BE-9ADD-0DADACF86ADF}" srcOrd="3" destOrd="0" presId="urn:microsoft.com/office/officeart/2005/8/layout/vProcess5"/>
    <dgm:cxn modelId="{1F901299-BDD3-4578-9407-FE52644B4623}" type="presParOf" srcId="{96621B25-D8AD-4B8C-BA93-C66F6B2E3F9A}" destId="{B93FC2B5-2E07-43FE-A4AF-77A69D6C0131}" srcOrd="4" destOrd="0" presId="urn:microsoft.com/office/officeart/2005/8/layout/vProcess5"/>
    <dgm:cxn modelId="{4216D8F2-74B9-4F8A-9378-FB4E1728B494}" type="presParOf" srcId="{96621B25-D8AD-4B8C-BA93-C66F6B2E3F9A}" destId="{097A80F4-55A1-4582-9AAC-C247B475790B}" srcOrd="5" destOrd="0" presId="urn:microsoft.com/office/officeart/2005/8/layout/vProcess5"/>
    <dgm:cxn modelId="{6AF1CF69-CE0B-4B95-9487-48CEFE988035}" type="presParOf" srcId="{96621B25-D8AD-4B8C-BA93-C66F6B2E3F9A}" destId="{87708366-6FE6-4C2D-B0CC-1BBB2352A243}" srcOrd="6" destOrd="0" presId="urn:microsoft.com/office/officeart/2005/8/layout/vProcess5"/>
    <dgm:cxn modelId="{F9676E5E-3172-4952-9D54-6F17D73761B0}" type="presParOf" srcId="{96621B25-D8AD-4B8C-BA93-C66F6B2E3F9A}" destId="{EB3D4AAA-E4F9-4F07-9A4A-E75EB0554FB6}" srcOrd="7" destOrd="0" presId="urn:microsoft.com/office/officeart/2005/8/layout/vProcess5"/>
    <dgm:cxn modelId="{E981917B-5367-4201-A143-AB63633954EF}" type="presParOf" srcId="{96621B25-D8AD-4B8C-BA93-C66F6B2E3F9A}" destId="{E0F0D56E-1B95-4827-8A0B-03DBB456851B}" srcOrd="8" destOrd="0" presId="urn:microsoft.com/office/officeart/2005/8/layout/vProcess5"/>
    <dgm:cxn modelId="{84C36C31-98F1-4CC8-8122-35EF5C76891D}" type="presParOf" srcId="{96621B25-D8AD-4B8C-BA93-C66F6B2E3F9A}" destId="{9D09F88F-B00F-4207-970C-3263847429B1}" srcOrd="9" destOrd="0" presId="urn:microsoft.com/office/officeart/2005/8/layout/vProcess5"/>
    <dgm:cxn modelId="{5326221E-1404-4FE2-A0D4-04FF8BA33F0F}" type="presParOf" srcId="{96621B25-D8AD-4B8C-BA93-C66F6B2E3F9A}" destId="{6655FCF9-8490-4410-83DC-705F4B1EDAF7}" srcOrd="10" destOrd="0" presId="urn:microsoft.com/office/officeart/2005/8/layout/vProcess5"/>
    <dgm:cxn modelId="{E5A9BB4F-7478-4EBE-B1C5-EE880E6F18C8}" type="presParOf" srcId="{96621B25-D8AD-4B8C-BA93-C66F6B2E3F9A}" destId="{39AD6F71-0F31-480B-827C-1A78D7135C71}" srcOrd="11" destOrd="0" presId="urn:microsoft.com/office/officeart/2005/8/layout/vProcess5"/>
    <dgm:cxn modelId="{D96FF400-0994-4618-A0B4-6811C8A79155}" type="presParOf" srcId="{96621B25-D8AD-4B8C-BA93-C66F6B2E3F9A}" destId="{11A24E75-11DB-4B67-A388-F0BFBA8C3828}" srcOrd="12" destOrd="0" presId="urn:microsoft.com/office/officeart/2005/8/layout/vProcess5"/>
    <dgm:cxn modelId="{050826C1-C75B-4C33-B4D7-1AA49D366B18}" type="presParOf" srcId="{96621B25-D8AD-4B8C-BA93-C66F6B2E3F9A}" destId="{00E93227-970F-464D-A3C5-01E3FCC16AD6}" srcOrd="13" destOrd="0" presId="urn:microsoft.com/office/officeart/2005/8/layout/vProcess5"/>
    <dgm:cxn modelId="{5FBE49CE-C410-4178-BD6E-468A2776288D}" type="presParOf" srcId="{96621B25-D8AD-4B8C-BA93-C66F6B2E3F9A}" destId="{F9EE2EAC-B619-4123-8962-FC930A64376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26A70F-84B8-4ADD-8AAF-97DF5A9191F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C7A2BF-12C2-4013-B507-0D1D0D4838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Backend: ASP.NET MVC, C#</a:t>
          </a:r>
          <a:endParaRPr lang="en-US"/>
        </a:p>
      </dgm:t>
    </dgm:pt>
    <dgm:pt modelId="{A0FAE294-A876-4317-9356-6D7C33786C6B}" type="parTrans" cxnId="{56831C79-332F-4DC9-83A2-1CEEDBFE870D}">
      <dgm:prSet/>
      <dgm:spPr/>
      <dgm:t>
        <a:bodyPr/>
        <a:lstStyle/>
        <a:p>
          <a:endParaRPr lang="en-US"/>
        </a:p>
      </dgm:t>
    </dgm:pt>
    <dgm:pt modelId="{96217869-BD76-43C7-A4E9-8FD46DEA00FA}" type="sibTrans" cxnId="{56831C79-332F-4DC9-83A2-1CEEDBFE870D}">
      <dgm:prSet/>
      <dgm:spPr/>
      <dgm:t>
        <a:bodyPr/>
        <a:lstStyle/>
        <a:p>
          <a:endParaRPr lang="en-US"/>
        </a:p>
      </dgm:t>
    </dgm:pt>
    <dgm:pt modelId="{78042AAC-82FB-450A-A43D-39494E54C1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Frontend: HTML, CSS, JavaScript, Bootstrap</a:t>
          </a:r>
          <a:endParaRPr lang="en-US"/>
        </a:p>
      </dgm:t>
    </dgm:pt>
    <dgm:pt modelId="{FF2C2347-D312-4331-B412-692A40B7DD5C}" type="parTrans" cxnId="{D2F760B9-1F6D-46A2-B2CE-0BEE9BE0CC1A}">
      <dgm:prSet/>
      <dgm:spPr/>
      <dgm:t>
        <a:bodyPr/>
        <a:lstStyle/>
        <a:p>
          <a:endParaRPr lang="en-US"/>
        </a:p>
      </dgm:t>
    </dgm:pt>
    <dgm:pt modelId="{D794FE5D-250E-4CDD-A02C-6ED08C13767C}" type="sibTrans" cxnId="{D2F760B9-1F6D-46A2-B2CE-0BEE9BE0CC1A}">
      <dgm:prSet/>
      <dgm:spPr/>
      <dgm:t>
        <a:bodyPr/>
        <a:lstStyle/>
        <a:p>
          <a:endParaRPr lang="en-US"/>
        </a:p>
      </dgm:t>
    </dgm:pt>
    <dgm:pt modelId="{CD60ABA0-9201-4965-8E4D-4C7F241427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Database: SQL Server</a:t>
          </a:r>
          <a:endParaRPr lang="en-US"/>
        </a:p>
      </dgm:t>
    </dgm:pt>
    <dgm:pt modelId="{9D5A9539-42BB-40EA-A29D-AC02B43E3E88}" type="parTrans" cxnId="{57F19B65-E2D3-4079-BA5F-CA4E06587707}">
      <dgm:prSet/>
      <dgm:spPr/>
      <dgm:t>
        <a:bodyPr/>
        <a:lstStyle/>
        <a:p>
          <a:endParaRPr lang="en-US"/>
        </a:p>
      </dgm:t>
    </dgm:pt>
    <dgm:pt modelId="{E1176A7C-FD43-47DB-B9AB-20D31A574642}" type="sibTrans" cxnId="{57F19B65-E2D3-4079-BA5F-CA4E06587707}">
      <dgm:prSet/>
      <dgm:spPr/>
      <dgm:t>
        <a:bodyPr/>
        <a:lstStyle/>
        <a:p>
          <a:endParaRPr lang="en-US"/>
        </a:p>
      </dgm:t>
    </dgm:pt>
    <dgm:pt modelId="{B59342F0-3E5C-4788-BB99-1D35BB26D8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ORM: Entity Framework (Code First)</a:t>
          </a:r>
          <a:endParaRPr lang="en-US"/>
        </a:p>
      </dgm:t>
    </dgm:pt>
    <dgm:pt modelId="{0B407F17-4A86-41ED-9E53-361C67D6E805}" type="parTrans" cxnId="{211FE861-857E-4C37-92D1-B5C53897367E}">
      <dgm:prSet/>
      <dgm:spPr/>
      <dgm:t>
        <a:bodyPr/>
        <a:lstStyle/>
        <a:p>
          <a:endParaRPr lang="en-US"/>
        </a:p>
      </dgm:t>
    </dgm:pt>
    <dgm:pt modelId="{EBE2135E-5D42-4441-AF44-64FD182E312C}" type="sibTrans" cxnId="{211FE861-857E-4C37-92D1-B5C53897367E}">
      <dgm:prSet/>
      <dgm:spPr/>
      <dgm:t>
        <a:bodyPr/>
        <a:lstStyle/>
        <a:p>
          <a:endParaRPr lang="en-US"/>
        </a:p>
      </dgm:t>
    </dgm:pt>
    <dgm:pt modelId="{D5F5E582-830C-4E4F-B33F-E5AFBD44A3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IDE: Visual Studio</a:t>
          </a:r>
          <a:endParaRPr lang="en-US"/>
        </a:p>
      </dgm:t>
    </dgm:pt>
    <dgm:pt modelId="{12C7BAD1-EBC0-4840-A6CD-BE97A9535C43}" type="parTrans" cxnId="{44AE1C56-1C2A-4634-A7D4-CD7CA03919E5}">
      <dgm:prSet/>
      <dgm:spPr/>
      <dgm:t>
        <a:bodyPr/>
        <a:lstStyle/>
        <a:p>
          <a:endParaRPr lang="en-US"/>
        </a:p>
      </dgm:t>
    </dgm:pt>
    <dgm:pt modelId="{D6D94855-7AD7-4978-B652-879C45865080}" type="sibTrans" cxnId="{44AE1C56-1C2A-4634-A7D4-CD7CA03919E5}">
      <dgm:prSet/>
      <dgm:spPr/>
      <dgm:t>
        <a:bodyPr/>
        <a:lstStyle/>
        <a:p>
          <a:endParaRPr lang="en-US"/>
        </a:p>
      </dgm:t>
    </dgm:pt>
    <dgm:pt modelId="{BD9FE569-2AEA-4E2B-8A8C-17D942D6A29C}" type="pres">
      <dgm:prSet presAssocID="{5D26A70F-84B8-4ADD-8AAF-97DF5A9191FB}" presName="root" presStyleCnt="0">
        <dgm:presLayoutVars>
          <dgm:dir/>
          <dgm:resizeHandles val="exact"/>
        </dgm:presLayoutVars>
      </dgm:prSet>
      <dgm:spPr/>
    </dgm:pt>
    <dgm:pt modelId="{146D04F8-807E-4E5E-BB25-6257A8F7A7A7}" type="pres">
      <dgm:prSet presAssocID="{67C7A2BF-12C2-4013-B507-0D1D0D48386B}" presName="compNode" presStyleCnt="0"/>
      <dgm:spPr/>
    </dgm:pt>
    <dgm:pt modelId="{38945D02-7FBF-461B-995D-F6C542490336}" type="pres">
      <dgm:prSet presAssocID="{67C7A2BF-12C2-4013-B507-0D1D0D48386B}" presName="iconBgRect" presStyleLbl="bgShp" presStyleIdx="0" presStyleCnt="5"/>
      <dgm:spPr/>
    </dgm:pt>
    <dgm:pt modelId="{72A79962-DE7E-4226-B805-333B4E29698D}" type="pres">
      <dgm:prSet presAssocID="{67C7A2BF-12C2-4013-B507-0D1D0D48386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5DE5945-D2F2-4579-844F-AEBA6BE4404F}" type="pres">
      <dgm:prSet presAssocID="{67C7A2BF-12C2-4013-B507-0D1D0D48386B}" presName="spaceRect" presStyleCnt="0"/>
      <dgm:spPr/>
    </dgm:pt>
    <dgm:pt modelId="{59D590C3-E25E-4644-9459-0608BAA0E112}" type="pres">
      <dgm:prSet presAssocID="{67C7A2BF-12C2-4013-B507-0D1D0D48386B}" presName="textRect" presStyleLbl="revTx" presStyleIdx="0" presStyleCnt="5">
        <dgm:presLayoutVars>
          <dgm:chMax val="1"/>
          <dgm:chPref val="1"/>
        </dgm:presLayoutVars>
      </dgm:prSet>
      <dgm:spPr/>
    </dgm:pt>
    <dgm:pt modelId="{CC4E16A2-9D05-4519-9CE6-21982D78E298}" type="pres">
      <dgm:prSet presAssocID="{96217869-BD76-43C7-A4E9-8FD46DEA00FA}" presName="sibTrans" presStyleCnt="0"/>
      <dgm:spPr/>
    </dgm:pt>
    <dgm:pt modelId="{CE30872B-2313-4823-B073-B371C87DAC85}" type="pres">
      <dgm:prSet presAssocID="{78042AAC-82FB-450A-A43D-39494E54C120}" presName="compNode" presStyleCnt="0"/>
      <dgm:spPr/>
    </dgm:pt>
    <dgm:pt modelId="{69EA859F-9AF3-492A-BBD6-3E066C9FB66C}" type="pres">
      <dgm:prSet presAssocID="{78042AAC-82FB-450A-A43D-39494E54C120}" presName="iconBgRect" presStyleLbl="bgShp" presStyleIdx="1" presStyleCnt="5"/>
      <dgm:spPr/>
    </dgm:pt>
    <dgm:pt modelId="{949D19DE-8BF0-4B44-A268-03137FDBDAB7}" type="pres">
      <dgm:prSet presAssocID="{78042AAC-82FB-450A-A43D-39494E54C12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BA76FEF-BE0E-4133-9711-E13A2784B614}" type="pres">
      <dgm:prSet presAssocID="{78042AAC-82FB-450A-A43D-39494E54C120}" presName="spaceRect" presStyleCnt="0"/>
      <dgm:spPr/>
    </dgm:pt>
    <dgm:pt modelId="{94B856DB-2D7D-4686-A0DA-A93E89A697B6}" type="pres">
      <dgm:prSet presAssocID="{78042AAC-82FB-450A-A43D-39494E54C120}" presName="textRect" presStyleLbl="revTx" presStyleIdx="1" presStyleCnt="5">
        <dgm:presLayoutVars>
          <dgm:chMax val="1"/>
          <dgm:chPref val="1"/>
        </dgm:presLayoutVars>
      </dgm:prSet>
      <dgm:spPr/>
    </dgm:pt>
    <dgm:pt modelId="{3C971EF8-A8A0-42B3-94B0-AF0F708C1BA0}" type="pres">
      <dgm:prSet presAssocID="{D794FE5D-250E-4CDD-A02C-6ED08C13767C}" presName="sibTrans" presStyleCnt="0"/>
      <dgm:spPr/>
    </dgm:pt>
    <dgm:pt modelId="{F2CEBB78-0056-4703-B20D-AEE7EF1AFAB4}" type="pres">
      <dgm:prSet presAssocID="{CD60ABA0-9201-4965-8E4D-4C7F24142708}" presName="compNode" presStyleCnt="0"/>
      <dgm:spPr/>
    </dgm:pt>
    <dgm:pt modelId="{3F19FF40-7448-43BB-A4B7-CC7A391FD2D6}" type="pres">
      <dgm:prSet presAssocID="{CD60ABA0-9201-4965-8E4D-4C7F24142708}" presName="iconBgRect" presStyleLbl="bgShp" presStyleIdx="2" presStyleCnt="5"/>
      <dgm:spPr/>
    </dgm:pt>
    <dgm:pt modelId="{746B1C45-C6EC-497A-8358-3883342413C9}" type="pres">
      <dgm:prSet presAssocID="{CD60ABA0-9201-4965-8E4D-4C7F2414270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643B78B-BCD3-4BAC-8903-FCCE135C3F4B}" type="pres">
      <dgm:prSet presAssocID="{CD60ABA0-9201-4965-8E4D-4C7F24142708}" presName="spaceRect" presStyleCnt="0"/>
      <dgm:spPr/>
    </dgm:pt>
    <dgm:pt modelId="{7C80B7A2-0BAB-4A7F-B4B0-B091215F57F1}" type="pres">
      <dgm:prSet presAssocID="{CD60ABA0-9201-4965-8E4D-4C7F24142708}" presName="textRect" presStyleLbl="revTx" presStyleIdx="2" presStyleCnt="5">
        <dgm:presLayoutVars>
          <dgm:chMax val="1"/>
          <dgm:chPref val="1"/>
        </dgm:presLayoutVars>
      </dgm:prSet>
      <dgm:spPr/>
    </dgm:pt>
    <dgm:pt modelId="{53E4C3A4-CF5C-49F2-80FE-0C00F17C0C82}" type="pres">
      <dgm:prSet presAssocID="{E1176A7C-FD43-47DB-B9AB-20D31A574642}" presName="sibTrans" presStyleCnt="0"/>
      <dgm:spPr/>
    </dgm:pt>
    <dgm:pt modelId="{5EC8C8C5-0D4A-4BBD-8A4A-90D6997A76B2}" type="pres">
      <dgm:prSet presAssocID="{B59342F0-3E5C-4788-BB99-1D35BB26D838}" presName="compNode" presStyleCnt="0"/>
      <dgm:spPr/>
    </dgm:pt>
    <dgm:pt modelId="{6E0B136A-20D0-4656-AB0F-E33D19499434}" type="pres">
      <dgm:prSet presAssocID="{B59342F0-3E5C-4788-BB99-1D35BB26D838}" presName="iconBgRect" presStyleLbl="bgShp" presStyleIdx="3" presStyleCnt="5"/>
      <dgm:spPr/>
    </dgm:pt>
    <dgm:pt modelId="{3439E68D-C29A-4B5F-AB12-447C550D9B38}" type="pres">
      <dgm:prSet presAssocID="{B59342F0-3E5C-4788-BB99-1D35BB26D83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9A4F688-3B5D-4689-9F9C-AA1B620CB461}" type="pres">
      <dgm:prSet presAssocID="{B59342F0-3E5C-4788-BB99-1D35BB26D838}" presName="spaceRect" presStyleCnt="0"/>
      <dgm:spPr/>
    </dgm:pt>
    <dgm:pt modelId="{BB743201-1852-4E44-83A1-D7A57AA1619B}" type="pres">
      <dgm:prSet presAssocID="{B59342F0-3E5C-4788-BB99-1D35BB26D838}" presName="textRect" presStyleLbl="revTx" presStyleIdx="3" presStyleCnt="5">
        <dgm:presLayoutVars>
          <dgm:chMax val="1"/>
          <dgm:chPref val="1"/>
        </dgm:presLayoutVars>
      </dgm:prSet>
      <dgm:spPr/>
    </dgm:pt>
    <dgm:pt modelId="{80DEFC03-4371-4CF2-9AE7-B7DA8D728F5A}" type="pres">
      <dgm:prSet presAssocID="{EBE2135E-5D42-4441-AF44-64FD182E312C}" presName="sibTrans" presStyleCnt="0"/>
      <dgm:spPr/>
    </dgm:pt>
    <dgm:pt modelId="{46CAC65E-5B8E-4443-B8FA-5B3656CC9491}" type="pres">
      <dgm:prSet presAssocID="{D5F5E582-830C-4E4F-B33F-E5AFBD44A313}" presName="compNode" presStyleCnt="0"/>
      <dgm:spPr/>
    </dgm:pt>
    <dgm:pt modelId="{0C7015EF-8A9A-4878-8FDB-6EDCB92E2DBF}" type="pres">
      <dgm:prSet presAssocID="{D5F5E582-830C-4E4F-B33F-E5AFBD44A313}" presName="iconBgRect" presStyleLbl="bgShp" presStyleIdx="4" presStyleCnt="5"/>
      <dgm:spPr/>
    </dgm:pt>
    <dgm:pt modelId="{813E0829-6822-40E0-95B8-99C0ABA7E283}" type="pres">
      <dgm:prSet presAssocID="{D5F5E582-830C-4E4F-B33F-E5AFBD44A31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881C9CA9-159D-4A6E-9DC0-37583304A4AA}" type="pres">
      <dgm:prSet presAssocID="{D5F5E582-830C-4E4F-B33F-E5AFBD44A313}" presName="spaceRect" presStyleCnt="0"/>
      <dgm:spPr/>
    </dgm:pt>
    <dgm:pt modelId="{9AF5BE81-BAE8-4AD0-A03D-87898776F8DF}" type="pres">
      <dgm:prSet presAssocID="{D5F5E582-830C-4E4F-B33F-E5AFBD44A31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11FE861-857E-4C37-92D1-B5C53897367E}" srcId="{5D26A70F-84B8-4ADD-8AAF-97DF5A9191FB}" destId="{B59342F0-3E5C-4788-BB99-1D35BB26D838}" srcOrd="3" destOrd="0" parTransId="{0B407F17-4A86-41ED-9E53-361C67D6E805}" sibTransId="{EBE2135E-5D42-4441-AF44-64FD182E312C}"/>
    <dgm:cxn modelId="{91527D45-4394-4CA8-BB58-46107ED21027}" type="presOf" srcId="{B59342F0-3E5C-4788-BB99-1D35BB26D838}" destId="{BB743201-1852-4E44-83A1-D7A57AA1619B}" srcOrd="0" destOrd="0" presId="urn:microsoft.com/office/officeart/2018/5/layout/IconCircleLabelList"/>
    <dgm:cxn modelId="{57F19B65-E2D3-4079-BA5F-CA4E06587707}" srcId="{5D26A70F-84B8-4ADD-8AAF-97DF5A9191FB}" destId="{CD60ABA0-9201-4965-8E4D-4C7F24142708}" srcOrd="2" destOrd="0" parTransId="{9D5A9539-42BB-40EA-A29D-AC02B43E3E88}" sibTransId="{E1176A7C-FD43-47DB-B9AB-20D31A574642}"/>
    <dgm:cxn modelId="{0E688172-D08D-4157-BC08-5F95A48EDF75}" type="presOf" srcId="{5D26A70F-84B8-4ADD-8AAF-97DF5A9191FB}" destId="{BD9FE569-2AEA-4E2B-8A8C-17D942D6A29C}" srcOrd="0" destOrd="0" presId="urn:microsoft.com/office/officeart/2018/5/layout/IconCircleLabelList"/>
    <dgm:cxn modelId="{44AE1C56-1C2A-4634-A7D4-CD7CA03919E5}" srcId="{5D26A70F-84B8-4ADD-8AAF-97DF5A9191FB}" destId="{D5F5E582-830C-4E4F-B33F-E5AFBD44A313}" srcOrd="4" destOrd="0" parTransId="{12C7BAD1-EBC0-4840-A6CD-BE97A9535C43}" sibTransId="{D6D94855-7AD7-4978-B652-879C45865080}"/>
    <dgm:cxn modelId="{01061C59-7A8E-4153-B1E3-C28257D33753}" type="presOf" srcId="{78042AAC-82FB-450A-A43D-39494E54C120}" destId="{94B856DB-2D7D-4686-A0DA-A93E89A697B6}" srcOrd="0" destOrd="0" presId="urn:microsoft.com/office/officeart/2018/5/layout/IconCircleLabelList"/>
    <dgm:cxn modelId="{56831C79-332F-4DC9-83A2-1CEEDBFE870D}" srcId="{5D26A70F-84B8-4ADD-8AAF-97DF5A9191FB}" destId="{67C7A2BF-12C2-4013-B507-0D1D0D48386B}" srcOrd="0" destOrd="0" parTransId="{A0FAE294-A876-4317-9356-6D7C33786C6B}" sibTransId="{96217869-BD76-43C7-A4E9-8FD46DEA00FA}"/>
    <dgm:cxn modelId="{FBCF128A-2EF2-41DC-ABF8-C5EB432F992C}" type="presOf" srcId="{CD60ABA0-9201-4965-8E4D-4C7F24142708}" destId="{7C80B7A2-0BAB-4A7F-B4B0-B091215F57F1}" srcOrd="0" destOrd="0" presId="urn:microsoft.com/office/officeart/2018/5/layout/IconCircleLabelList"/>
    <dgm:cxn modelId="{D2F760B9-1F6D-46A2-B2CE-0BEE9BE0CC1A}" srcId="{5D26A70F-84B8-4ADD-8AAF-97DF5A9191FB}" destId="{78042AAC-82FB-450A-A43D-39494E54C120}" srcOrd="1" destOrd="0" parTransId="{FF2C2347-D312-4331-B412-692A40B7DD5C}" sibTransId="{D794FE5D-250E-4CDD-A02C-6ED08C13767C}"/>
    <dgm:cxn modelId="{F8B38ED2-6C9F-4B9A-BD8B-515CB5889543}" type="presOf" srcId="{D5F5E582-830C-4E4F-B33F-E5AFBD44A313}" destId="{9AF5BE81-BAE8-4AD0-A03D-87898776F8DF}" srcOrd="0" destOrd="0" presId="urn:microsoft.com/office/officeart/2018/5/layout/IconCircleLabelList"/>
    <dgm:cxn modelId="{670A43D7-A9C5-416F-8B0D-E8F0C428E726}" type="presOf" srcId="{67C7A2BF-12C2-4013-B507-0D1D0D48386B}" destId="{59D590C3-E25E-4644-9459-0608BAA0E112}" srcOrd="0" destOrd="0" presId="urn:microsoft.com/office/officeart/2018/5/layout/IconCircleLabelList"/>
    <dgm:cxn modelId="{FD4AD01A-ED67-4A1E-816E-C950AF4770E7}" type="presParOf" srcId="{BD9FE569-2AEA-4E2B-8A8C-17D942D6A29C}" destId="{146D04F8-807E-4E5E-BB25-6257A8F7A7A7}" srcOrd="0" destOrd="0" presId="urn:microsoft.com/office/officeart/2018/5/layout/IconCircleLabelList"/>
    <dgm:cxn modelId="{2B0533F7-1CC6-4208-B90A-A5A39C43E552}" type="presParOf" srcId="{146D04F8-807E-4E5E-BB25-6257A8F7A7A7}" destId="{38945D02-7FBF-461B-995D-F6C542490336}" srcOrd="0" destOrd="0" presId="urn:microsoft.com/office/officeart/2018/5/layout/IconCircleLabelList"/>
    <dgm:cxn modelId="{B3246CC4-4936-4759-8541-0D47D04F10CF}" type="presParOf" srcId="{146D04F8-807E-4E5E-BB25-6257A8F7A7A7}" destId="{72A79962-DE7E-4226-B805-333B4E29698D}" srcOrd="1" destOrd="0" presId="urn:microsoft.com/office/officeart/2018/5/layout/IconCircleLabelList"/>
    <dgm:cxn modelId="{8096CC70-70BC-430A-B228-E1A0F1403C54}" type="presParOf" srcId="{146D04F8-807E-4E5E-BB25-6257A8F7A7A7}" destId="{85DE5945-D2F2-4579-844F-AEBA6BE4404F}" srcOrd="2" destOrd="0" presId="urn:microsoft.com/office/officeart/2018/5/layout/IconCircleLabelList"/>
    <dgm:cxn modelId="{E3679BB5-5A3B-49B4-97CD-57E2B1FE1638}" type="presParOf" srcId="{146D04F8-807E-4E5E-BB25-6257A8F7A7A7}" destId="{59D590C3-E25E-4644-9459-0608BAA0E112}" srcOrd="3" destOrd="0" presId="urn:microsoft.com/office/officeart/2018/5/layout/IconCircleLabelList"/>
    <dgm:cxn modelId="{3585B1D5-0E44-423C-9F4A-2A5C4B5B2725}" type="presParOf" srcId="{BD9FE569-2AEA-4E2B-8A8C-17D942D6A29C}" destId="{CC4E16A2-9D05-4519-9CE6-21982D78E298}" srcOrd="1" destOrd="0" presId="urn:microsoft.com/office/officeart/2018/5/layout/IconCircleLabelList"/>
    <dgm:cxn modelId="{98490876-C77E-47B0-B548-E697A012C771}" type="presParOf" srcId="{BD9FE569-2AEA-4E2B-8A8C-17D942D6A29C}" destId="{CE30872B-2313-4823-B073-B371C87DAC85}" srcOrd="2" destOrd="0" presId="urn:microsoft.com/office/officeart/2018/5/layout/IconCircleLabelList"/>
    <dgm:cxn modelId="{F65C209B-FD36-4631-8A0A-FBA58E60DE4C}" type="presParOf" srcId="{CE30872B-2313-4823-B073-B371C87DAC85}" destId="{69EA859F-9AF3-492A-BBD6-3E066C9FB66C}" srcOrd="0" destOrd="0" presId="urn:microsoft.com/office/officeart/2018/5/layout/IconCircleLabelList"/>
    <dgm:cxn modelId="{1BB5FFB6-B814-4409-A212-F76BF2877449}" type="presParOf" srcId="{CE30872B-2313-4823-B073-B371C87DAC85}" destId="{949D19DE-8BF0-4B44-A268-03137FDBDAB7}" srcOrd="1" destOrd="0" presId="urn:microsoft.com/office/officeart/2018/5/layout/IconCircleLabelList"/>
    <dgm:cxn modelId="{89EF18F1-5BC3-48F2-AEF4-80C85D46AC09}" type="presParOf" srcId="{CE30872B-2313-4823-B073-B371C87DAC85}" destId="{3BA76FEF-BE0E-4133-9711-E13A2784B614}" srcOrd="2" destOrd="0" presId="urn:microsoft.com/office/officeart/2018/5/layout/IconCircleLabelList"/>
    <dgm:cxn modelId="{CE14A15A-25EE-4729-87A9-A67675AE8405}" type="presParOf" srcId="{CE30872B-2313-4823-B073-B371C87DAC85}" destId="{94B856DB-2D7D-4686-A0DA-A93E89A697B6}" srcOrd="3" destOrd="0" presId="urn:microsoft.com/office/officeart/2018/5/layout/IconCircleLabelList"/>
    <dgm:cxn modelId="{0CD2D51A-FE77-486E-8CB7-88133FFE77FA}" type="presParOf" srcId="{BD9FE569-2AEA-4E2B-8A8C-17D942D6A29C}" destId="{3C971EF8-A8A0-42B3-94B0-AF0F708C1BA0}" srcOrd="3" destOrd="0" presId="urn:microsoft.com/office/officeart/2018/5/layout/IconCircleLabelList"/>
    <dgm:cxn modelId="{0028B9C8-CFEF-4B1D-ADD4-D6295D548B24}" type="presParOf" srcId="{BD9FE569-2AEA-4E2B-8A8C-17D942D6A29C}" destId="{F2CEBB78-0056-4703-B20D-AEE7EF1AFAB4}" srcOrd="4" destOrd="0" presId="urn:microsoft.com/office/officeart/2018/5/layout/IconCircleLabelList"/>
    <dgm:cxn modelId="{5AFD3B53-E44D-449B-9BC0-09408F06654B}" type="presParOf" srcId="{F2CEBB78-0056-4703-B20D-AEE7EF1AFAB4}" destId="{3F19FF40-7448-43BB-A4B7-CC7A391FD2D6}" srcOrd="0" destOrd="0" presId="urn:microsoft.com/office/officeart/2018/5/layout/IconCircleLabelList"/>
    <dgm:cxn modelId="{854FA52B-CA31-4C07-BB87-5959853CB15B}" type="presParOf" srcId="{F2CEBB78-0056-4703-B20D-AEE7EF1AFAB4}" destId="{746B1C45-C6EC-497A-8358-3883342413C9}" srcOrd="1" destOrd="0" presId="urn:microsoft.com/office/officeart/2018/5/layout/IconCircleLabelList"/>
    <dgm:cxn modelId="{95C7F8C4-FDC1-4AD3-8720-BF07DEEEC49B}" type="presParOf" srcId="{F2CEBB78-0056-4703-B20D-AEE7EF1AFAB4}" destId="{2643B78B-BCD3-4BAC-8903-FCCE135C3F4B}" srcOrd="2" destOrd="0" presId="urn:microsoft.com/office/officeart/2018/5/layout/IconCircleLabelList"/>
    <dgm:cxn modelId="{AB9D58E3-6AE4-4D24-93C0-36232F76E1F1}" type="presParOf" srcId="{F2CEBB78-0056-4703-B20D-AEE7EF1AFAB4}" destId="{7C80B7A2-0BAB-4A7F-B4B0-B091215F57F1}" srcOrd="3" destOrd="0" presId="urn:microsoft.com/office/officeart/2018/5/layout/IconCircleLabelList"/>
    <dgm:cxn modelId="{88C4464C-FFB0-406E-979C-E115772E4634}" type="presParOf" srcId="{BD9FE569-2AEA-4E2B-8A8C-17D942D6A29C}" destId="{53E4C3A4-CF5C-49F2-80FE-0C00F17C0C82}" srcOrd="5" destOrd="0" presId="urn:microsoft.com/office/officeart/2018/5/layout/IconCircleLabelList"/>
    <dgm:cxn modelId="{D8E2642C-D6A5-446F-B787-B7A5087CB97C}" type="presParOf" srcId="{BD9FE569-2AEA-4E2B-8A8C-17D942D6A29C}" destId="{5EC8C8C5-0D4A-4BBD-8A4A-90D6997A76B2}" srcOrd="6" destOrd="0" presId="urn:microsoft.com/office/officeart/2018/5/layout/IconCircleLabelList"/>
    <dgm:cxn modelId="{A62BE108-A683-4A67-BC49-922FAF1048C6}" type="presParOf" srcId="{5EC8C8C5-0D4A-4BBD-8A4A-90D6997A76B2}" destId="{6E0B136A-20D0-4656-AB0F-E33D19499434}" srcOrd="0" destOrd="0" presId="urn:microsoft.com/office/officeart/2018/5/layout/IconCircleLabelList"/>
    <dgm:cxn modelId="{03D0B590-A116-4109-9346-6B5EB21948CB}" type="presParOf" srcId="{5EC8C8C5-0D4A-4BBD-8A4A-90D6997A76B2}" destId="{3439E68D-C29A-4B5F-AB12-447C550D9B38}" srcOrd="1" destOrd="0" presId="urn:microsoft.com/office/officeart/2018/5/layout/IconCircleLabelList"/>
    <dgm:cxn modelId="{3968A8F2-888B-4A42-8656-F9FB5B3D1E19}" type="presParOf" srcId="{5EC8C8C5-0D4A-4BBD-8A4A-90D6997A76B2}" destId="{59A4F688-3B5D-4689-9F9C-AA1B620CB461}" srcOrd="2" destOrd="0" presId="urn:microsoft.com/office/officeart/2018/5/layout/IconCircleLabelList"/>
    <dgm:cxn modelId="{E80125E4-8224-4E7A-9F4B-8CAA8171B257}" type="presParOf" srcId="{5EC8C8C5-0D4A-4BBD-8A4A-90D6997A76B2}" destId="{BB743201-1852-4E44-83A1-D7A57AA1619B}" srcOrd="3" destOrd="0" presId="urn:microsoft.com/office/officeart/2018/5/layout/IconCircleLabelList"/>
    <dgm:cxn modelId="{13D3986E-8412-4310-A1EE-4F4B0B96DAFB}" type="presParOf" srcId="{BD9FE569-2AEA-4E2B-8A8C-17D942D6A29C}" destId="{80DEFC03-4371-4CF2-9AE7-B7DA8D728F5A}" srcOrd="7" destOrd="0" presId="urn:microsoft.com/office/officeart/2018/5/layout/IconCircleLabelList"/>
    <dgm:cxn modelId="{23E84371-2240-492C-A7DE-E64FDC956273}" type="presParOf" srcId="{BD9FE569-2AEA-4E2B-8A8C-17D942D6A29C}" destId="{46CAC65E-5B8E-4443-B8FA-5B3656CC9491}" srcOrd="8" destOrd="0" presId="urn:microsoft.com/office/officeart/2018/5/layout/IconCircleLabelList"/>
    <dgm:cxn modelId="{AD7C3B0E-117A-4CB2-8D8D-B1499FEEC7DD}" type="presParOf" srcId="{46CAC65E-5B8E-4443-B8FA-5B3656CC9491}" destId="{0C7015EF-8A9A-4878-8FDB-6EDCB92E2DBF}" srcOrd="0" destOrd="0" presId="urn:microsoft.com/office/officeart/2018/5/layout/IconCircleLabelList"/>
    <dgm:cxn modelId="{D6A296A2-1B86-4949-B1C9-06340C197F23}" type="presParOf" srcId="{46CAC65E-5B8E-4443-B8FA-5B3656CC9491}" destId="{813E0829-6822-40E0-95B8-99C0ABA7E283}" srcOrd="1" destOrd="0" presId="urn:microsoft.com/office/officeart/2018/5/layout/IconCircleLabelList"/>
    <dgm:cxn modelId="{02AAD1EE-C206-4B18-92F4-95AFC9B31E70}" type="presParOf" srcId="{46CAC65E-5B8E-4443-B8FA-5B3656CC9491}" destId="{881C9CA9-159D-4A6E-9DC0-37583304A4AA}" srcOrd="2" destOrd="0" presId="urn:microsoft.com/office/officeart/2018/5/layout/IconCircleLabelList"/>
    <dgm:cxn modelId="{136523A4-6804-47B5-A76B-9C0CC3C97027}" type="presParOf" srcId="{46CAC65E-5B8E-4443-B8FA-5B3656CC9491}" destId="{9AF5BE81-BAE8-4AD0-A03D-87898776F8D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A5FEA3-E22A-489D-8634-942AE6BABCC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BB24B16-15C0-42CB-A778-C4F75C28D91F}">
      <dgm:prSet/>
      <dgm:spPr/>
      <dgm:t>
        <a:bodyPr/>
        <a:lstStyle/>
        <a:p>
          <a:r>
            <a:rPr lang="en-US" b="0" i="0"/>
            <a:t>Achievements:</a:t>
          </a:r>
          <a:endParaRPr lang="en-US"/>
        </a:p>
      </dgm:t>
    </dgm:pt>
    <dgm:pt modelId="{6609D67E-5DDA-49B7-B0C0-BAC5E493DBD9}" type="parTrans" cxnId="{66121F57-043D-484C-8636-B436DBB6424B}">
      <dgm:prSet/>
      <dgm:spPr/>
      <dgm:t>
        <a:bodyPr/>
        <a:lstStyle/>
        <a:p>
          <a:endParaRPr lang="en-US"/>
        </a:p>
      </dgm:t>
    </dgm:pt>
    <dgm:pt modelId="{52A45178-70E3-4D50-AF30-D4786721F91E}" type="sibTrans" cxnId="{66121F57-043D-484C-8636-B436DBB6424B}">
      <dgm:prSet/>
      <dgm:spPr/>
      <dgm:t>
        <a:bodyPr/>
        <a:lstStyle/>
        <a:p>
          <a:endParaRPr lang="en-US"/>
        </a:p>
      </dgm:t>
    </dgm:pt>
    <dgm:pt modelId="{D4DA4FDC-0159-4490-8E6E-0FD8C95EE4C8}">
      <dgm:prSet/>
      <dgm:spPr/>
      <dgm:t>
        <a:bodyPr/>
        <a:lstStyle/>
        <a:p>
          <a:r>
            <a:rPr lang="en-US" b="0" i="0"/>
            <a:t>- Practical experience with ASP.NET MVC &amp; Entity Framework</a:t>
          </a:r>
          <a:endParaRPr lang="en-US"/>
        </a:p>
      </dgm:t>
    </dgm:pt>
    <dgm:pt modelId="{DD48D9AA-9C18-488A-9449-F83D6C671C91}" type="parTrans" cxnId="{40918A31-6F93-4961-9A54-9A1C971AD0B4}">
      <dgm:prSet/>
      <dgm:spPr/>
      <dgm:t>
        <a:bodyPr/>
        <a:lstStyle/>
        <a:p>
          <a:endParaRPr lang="en-US"/>
        </a:p>
      </dgm:t>
    </dgm:pt>
    <dgm:pt modelId="{6ED725EF-9C65-441B-B118-6138A6F089AA}" type="sibTrans" cxnId="{40918A31-6F93-4961-9A54-9A1C971AD0B4}">
      <dgm:prSet/>
      <dgm:spPr/>
      <dgm:t>
        <a:bodyPr/>
        <a:lstStyle/>
        <a:p>
          <a:endParaRPr lang="en-US"/>
        </a:p>
      </dgm:t>
    </dgm:pt>
    <dgm:pt modelId="{F43C81AA-522A-43F0-AA69-9A3C61FE6E25}">
      <dgm:prSet/>
      <dgm:spPr/>
      <dgm:t>
        <a:bodyPr/>
        <a:lstStyle/>
        <a:p>
          <a:r>
            <a:rPr lang="en-US" b="0" i="0"/>
            <a:t>- Hands-on work with database modeling and real-world logic</a:t>
          </a:r>
          <a:endParaRPr lang="en-US"/>
        </a:p>
      </dgm:t>
    </dgm:pt>
    <dgm:pt modelId="{FC132156-A19C-4221-823D-215612B63ABE}" type="parTrans" cxnId="{43E91B09-A873-48A0-BAF2-845F5E4DDF24}">
      <dgm:prSet/>
      <dgm:spPr/>
      <dgm:t>
        <a:bodyPr/>
        <a:lstStyle/>
        <a:p>
          <a:endParaRPr lang="en-US"/>
        </a:p>
      </dgm:t>
    </dgm:pt>
    <dgm:pt modelId="{BAF5859D-CC14-4E4E-AE43-52B06DF28601}" type="sibTrans" cxnId="{43E91B09-A873-48A0-BAF2-845F5E4DDF24}">
      <dgm:prSet/>
      <dgm:spPr/>
      <dgm:t>
        <a:bodyPr/>
        <a:lstStyle/>
        <a:p>
          <a:endParaRPr lang="en-US"/>
        </a:p>
      </dgm:t>
    </dgm:pt>
    <dgm:pt modelId="{16292F72-8D79-4231-8598-404ACA8CADEF}">
      <dgm:prSet/>
      <dgm:spPr/>
      <dgm:t>
        <a:bodyPr/>
        <a:lstStyle/>
        <a:p>
          <a:r>
            <a:rPr lang="en-US" b="0" i="0"/>
            <a:t>Future Enhancements:</a:t>
          </a:r>
          <a:endParaRPr lang="en-US"/>
        </a:p>
      </dgm:t>
    </dgm:pt>
    <dgm:pt modelId="{81760650-8434-4D46-9747-295D6CB3ACBB}" type="parTrans" cxnId="{A791C4C0-B64B-4E14-86ED-3CBCDD5BFC5C}">
      <dgm:prSet/>
      <dgm:spPr/>
      <dgm:t>
        <a:bodyPr/>
        <a:lstStyle/>
        <a:p>
          <a:endParaRPr lang="en-US"/>
        </a:p>
      </dgm:t>
    </dgm:pt>
    <dgm:pt modelId="{7D86352F-D5AE-44D6-937E-42F7ADEB5BF2}" type="sibTrans" cxnId="{A791C4C0-B64B-4E14-86ED-3CBCDD5BFC5C}">
      <dgm:prSet/>
      <dgm:spPr/>
      <dgm:t>
        <a:bodyPr/>
        <a:lstStyle/>
        <a:p>
          <a:endParaRPr lang="en-US"/>
        </a:p>
      </dgm:t>
    </dgm:pt>
    <dgm:pt modelId="{27D82B7B-E29D-469B-9131-62469B4F0C23}">
      <dgm:prSet/>
      <dgm:spPr/>
      <dgm:t>
        <a:bodyPr/>
        <a:lstStyle/>
        <a:p>
          <a:r>
            <a:rPr lang="en-US" b="0" i="0"/>
            <a:t>- Online payment integration</a:t>
          </a:r>
          <a:endParaRPr lang="en-US"/>
        </a:p>
      </dgm:t>
    </dgm:pt>
    <dgm:pt modelId="{4DA7579E-90EF-4AB9-B0D9-21D6A5D06AD5}" type="parTrans" cxnId="{7200EA86-36C6-45C6-A2C4-38013969B016}">
      <dgm:prSet/>
      <dgm:spPr/>
      <dgm:t>
        <a:bodyPr/>
        <a:lstStyle/>
        <a:p>
          <a:endParaRPr lang="en-US"/>
        </a:p>
      </dgm:t>
    </dgm:pt>
    <dgm:pt modelId="{D70C7B05-4D34-4E62-B326-069B27F5982D}" type="sibTrans" cxnId="{7200EA86-36C6-45C6-A2C4-38013969B016}">
      <dgm:prSet/>
      <dgm:spPr/>
      <dgm:t>
        <a:bodyPr/>
        <a:lstStyle/>
        <a:p>
          <a:endParaRPr lang="en-US"/>
        </a:p>
      </dgm:t>
    </dgm:pt>
    <dgm:pt modelId="{4AD55B15-8900-4D7F-AD73-A2B86A85B0E0}">
      <dgm:prSet/>
      <dgm:spPr/>
      <dgm:t>
        <a:bodyPr/>
        <a:lstStyle/>
        <a:p>
          <a:r>
            <a:rPr lang="en-US" b="0" i="0"/>
            <a:t>- Advanced admin analytics </a:t>
          </a:r>
          <a:endParaRPr lang="en-US"/>
        </a:p>
      </dgm:t>
    </dgm:pt>
    <dgm:pt modelId="{74192C01-C746-4811-A936-8E67068C4DDD}" type="parTrans" cxnId="{65EFB3EC-8BB6-4DEC-97C9-113DE9AFC061}">
      <dgm:prSet/>
      <dgm:spPr/>
      <dgm:t>
        <a:bodyPr/>
        <a:lstStyle/>
        <a:p>
          <a:endParaRPr lang="en-US"/>
        </a:p>
      </dgm:t>
    </dgm:pt>
    <dgm:pt modelId="{44581226-D79D-46F4-8448-9791EBC9BAE5}" type="sibTrans" cxnId="{65EFB3EC-8BB6-4DEC-97C9-113DE9AFC061}">
      <dgm:prSet/>
      <dgm:spPr/>
      <dgm:t>
        <a:bodyPr/>
        <a:lstStyle/>
        <a:p>
          <a:endParaRPr lang="en-US"/>
        </a:p>
      </dgm:t>
    </dgm:pt>
    <dgm:pt modelId="{B2CF06F6-3899-47F2-BDEE-5F1816E0B2DD}" type="pres">
      <dgm:prSet presAssocID="{99A5FEA3-E22A-489D-8634-942AE6BABCCB}" presName="root" presStyleCnt="0">
        <dgm:presLayoutVars>
          <dgm:dir/>
          <dgm:resizeHandles val="exact"/>
        </dgm:presLayoutVars>
      </dgm:prSet>
      <dgm:spPr/>
    </dgm:pt>
    <dgm:pt modelId="{879797FD-4483-4607-87DB-E8AF92368F30}" type="pres">
      <dgm:prSet presAssocID="{5BB24B16-15C0-42CB-A778-C4F75C28D91F}" presName="compNode" presStyleCnt="0"/>
      <dgm:spPr/>
    </dgm:pt>
    <dgm:pt modelId="{6553D951-950C-40C5-8B7B-0AEE200F3BDC}" type="pres">
      <dgm:prSet presAssocID="{5BB24B16-15C0-42CB-A778-C4F75C28D91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17A050BD-D9F0-4FCF-8210-A64B90CBF5D7}" type="pres">
      <dgm:prSet presAssocID="{5BB24B16-15C0-42CB-A778-C4F75C28D91F}" presName="spaceRect" presStyleCnt="0"/>
      <dgm:spPr/>
    </dgm:pt>
    <dgm:pt modelId="{14A8916B-1D67-4F78-9AD6-82099B3B6D9F}" type="pres">
      <dgm:prSet presAssocID="{5BB24B16-15C0-42CB-A778-C4F75C28D91F}" presName="textRect" presStyleLbl="revTx" presStyleIdx="0" presStyleCnt="6">
        <dgm:presLayoutVars>
          <dgm:chMax val="1"/>
          <dgm:chPref val="1"/>
        </dgm:presLayoutVars>
      </dgm:prSet>
      <dgm:spPr/>
    </dgm:pt>
    <dgm:pt modelId="{2F43540B-67EE-45CE-A2EB-D57FCBCF3607}" type="pres">
      <dgm:prSet presAssocID="{52A45178-70E3-4D50-AF30-D4786721F91E}" presName="sibTrans" presStyleCnt="0"/>
      <dgm:spPr/>
    </dgm:pt>
    <dgm:pt modelId="{09F12C08-8D6B-4933-BAE2-076A4F223E9B}" type="pres">
      <dgm:prSet presAssocID="{D4DA4FDC-0159-4490-8E6E-0FD8C95EE4C8}" presName="compNode" presStyleCnt="0"/>
      <dgm:spPr/>
    </dgm:pt>
    <dgm:pt modelId="{8DC6C879-86AE-4537-9BA4-1E0EACB7627F}" type="pres">
      <dgm:prSet presAssocID="{D4DA4FDC-0159-4490-8E6E-0FD8C95EE4C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87C3DC44-D670-4A42-B1B6-BA92E72418FE}" type="pres">
      <dgm:prSet presAssocID="{D4DA4FDC-0159-4490-8E6E-0FD8C95EE4C8}" presName="spaceRect" presStyleCnt="0"/>
      <dgm:spPr/>
    </dgm:pt>
    <dgm:pt modelId="{96023C72-C28D-4B24-8D07-F1A5C49C6B94}" type="pres">
      <dgm:prSet presAssocID="{D4DA4FDC-0159-4490-8E6E-0FD8C95EE4C8}" presName="textRect" presStyleLbl="revTx" presStyleIdx="1" presStyleCnt="6">
        <dgm:presLayoutVars>
          <dgm:chMax val="1"/>
          <dgm:chPref val="1"/>
        </dgm:presLayoutVars>
      </dgm:prSet>
      <dgm:spPr/>
    </dgm:pt>
    <dgm:pt modelId="{7497B1C3-A877-479D-9279-28DC488B5CB1}" type="pres">
      <dgm:prSet presAssocID="{6ED725EF-9C65-441B-B118-6138A6F089AA}" presName="sibTrans" presStyleCnt="0"/>
      <dgm:spPr/>
    </dgm:pt>
    <dgm:pt modelId="{26B3ADAA-0B8A-4087-8549-3A27C6658CFC}" type="pres">
      <dgm:prSet presAssocID="{F43C81AA-522A-43F0-AA69-9A3C61FE6E25}" presName="compNode" presStyleCnt="0"/>
      <dgm:spPr/>
    </dgm:pt>
    <dgm:pt modelId="{1F16DB2C-86A2-40AE-B57D-191AB7DBB376}" type="pres">
      <dgm:prSet presAssocID="{F43C81AA-522A-43F0-AA69-9A3C61FE6E2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2BA6706-906F-4808-AE56-F8A92CCFFC6E}" type="pres">
      <dgm:prSet presAssocID="{F43C81AA-522A-43F0-AA69-9A3C61FE6E25}" presName="spaceRect" presStyleCnt="0"/>
      <dgm:spPr/>
    </dgm:pt>
    <dgm:pt modelId="{777AF79F-4CAE-43CD-B122-8DC3DFDCEDA0}" type="pres">
      <dgm:prSet presAssocID="{F43C81AA-522A-43F0-AA69-9A3C61FE6E25}" presName="textRect" presStyleLbl="revTx" presStyleIdx="2" presStyleCnt="6">
        <dgm:presLayoutVars>
          <dgm:chMax val="1"/>
          <dgm:chPref val="1"/>
        </dgm:presLayoutVars>
      </dgm:prSet>
      <dgm:spPr/>
    </dgm:pt>
    <dgm:pt modelId="{15A3FF54-3703-43DA-98F2-E5154D1B8CFC}" type="pres">
      <dgm:prSet presAssocID="{BAF5859D-CC14-4E4E-AE43-52B06DF28601}" presName="sibTrans" presStyleCnt="0"/>
      <dgm:spPr/>
    </dgm:pt>
    <dgm:pt modelId="{5883F2EA-6686-4B46-8A33-08A9E7CFA05B}" type="pres">
      <dgm:prSet presAssocID="{16292F72-8D79-4231-8598-404ACA8CADEF}" presName="compNode" presStyleCnt="0"/>
      <dgm:spPr/>
    </dgm:pt>
    <dgm:pt modelId="{8F48E836-E0EF-4A40-94EE-CD8165CBDE84}" type="pres">
      <dgm:prSet presAssocID="{16292F72-8D79-4231-8598-404ACA8CADE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E328BD7-33C2-4731-9822-2003D8D8FCD2}" type="pres">
      <dgm:prSet presAssocID="{16292F72-8D79-4231-8598-404ACA8CADEF}" presName="spaceRect" presStyleCnt="0"/>
      <dgm:spPr/>
    </dgm:pt>
    <dgm:pt modelId="{8C653A9A-44EB-42F9-ACCC-59C5E0AF5713}" type="pres">
      <dgm:prSet presAssocID="{16292F72-8D79-4231-8598-404ACA8CADEF}" presName="textRect" presStyleLbl="revTx" presStyleIdx="3" presStyleCnt="6">
        <dgm:presLayoutVars>
          <dgm:chMax val="1"/>
          <dgm:chPref val="1"/>
        </dgm:presLayoutVars>
      </dgm:prSet>
      <dgm:spPr/>
    </dgm:pt>
    <dgm:pt modelId="{E2176341-3D12-4349-910F-2877EBD40FEF}" type="pres">
      <dgm:prSet presAssocID="{7D86352F-D5AE-44D6-937E-42F7ADEB5BF2}" presName="sibTrans" presStyleCnt="0"/>
      <dgm:spPr/>
    </dgm:pt>
    <dgm:pt modelId="{4FA16B44-D843-4C25-9733-2CC4DBA70B85}" type="pres">
      <dgm:prSet presAssocID="{27D82B7B-E29D-469B-9131-62469B4F0C23}" presName="compNode" presStyleCnt="0"/>
      <dgm:spPr/>
    </dgm:pt>
    <dgm:pt modelId="{604D218E-4F70-4E32-942C-B96CF79EF024}" type="pres">
      <dgm:prSet presAssocID="{27D82B7B-E29D-469B-9131-62469B4F0C2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CDC7C7F3-8314-41B4-8153-2ED38B272984}" type="pres">
      <dgm:prSet presAssocID="{27D82B7B-E29D-469B-9131-62469B4F0C23}" presName="spaceRect" presStyleCnt="0"/>
      <dgm:spPr/>
    </dgm:pt>
    <dgm:pt modelId="{B43860F3-E27C-4416-8F6F-FFE888AF8D3D}" type="pres">
      <dgm:prSet presAssocID="{27D82B7B-E29D-469B-9131-62469B4F0C23}" presName="textRect" presStyleLbl="revTx" presStyleIdx="4" presStyleCnt="6">
        <dgm:presLayoutVars>
          <dgm:chMax val="1"/>
          <dgm:chPref val="1"/>
        </dgm:presLayoutVars>
      </dgm:prSet>
      <dgm:spPr/>
    </dgm:pt>
    <dgm:pt modelId="{EB6F63BE-EFE3-4E1F-9E74-CDA8E89A7499}" type="pres">
      <dgm:prSet presAssocID="{D70C7B05-4D34-4E62-B326-069B27F5982D}" presName="sibTrans" presStyleCnt="0"/>
      <dgm:spPr/>
    </dgm:pt>
    <dgm:pt modelId="{C7E2B9DC-2820-4EDE-840E-7A3E575E129A}" type="pres">
      <dgm:prSet presAssocID="{4AD55B15-8900-4D7F-AD73-A2B86A85B0E0}" presName="compNode" presStyleCnt="0"/>
      <dgm:spPr/>
    </dgm:pt>
    <dgm:pt modelId="{8E7C7FF0-021C-4D30-9229-E439D777EAC8}" type="pres">
      <dgm:prSet presAssocID="{4AD55B15-8900-4D7F-AD73-A2B86A85B0E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F951006-57B4-4BE6-A2DF-982CD209FC95}" type="pres">
      <dgm:prSet presAssocID="{4AD55B15-8900-4D7F-AD73-A2B86A85B0E0}" presName="spaceRect" presStyleCnt="0"/>
      <dgm:spPr/>
    </dgm:pt>
    <dgm:pt modelId="{18436E89-680C-4825-A8F1-E270638A2578}" type="pres">
      <dgm:prSet presAssocID="{4AD55B15-8900-4D7F-AD73-A2B86A85B0E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3E91B09-A873-48A0-BAF2-845F5E4DDF24}" srcId="{99A5FEA3-E22A-489D-8634-942AE6BABCCB}" destId="{F43C81AA-522A-43F0-AA69-9A3C61FE6E25}" srcOrd="2" destOrd="0" parTransId="{FC132156-A19C-4221-823D-215612B63ABE}" sibTransId="{BAF5859D-CC14-4E4E-AE43-52B06DF28601}"/>
    <dgm:cxn modelId="{40918A31-6F93-4961-9A54-9A1C971AD0B4}" srcId="{99A5FEA3-E22A-489D-8634-942AE6BABCCB}" destId="{D4DA4FDC-0159-4490-8E6E-0FD8C95EE4C8}" srcOrd="1" destOrd="0" parTransId="{DD48D9AA-9C18-488A-9449-F83D6C671C91}" sibTransId="{6ED725EF-9C65-441B-B118-6138A6F089AA}"/>
    <dgm:cxn modelId="{542E8139-5DAD-45BA-ABCE-BC1D54C43202}" type="presOf" srcId="{D4DA4FDC-0159-4490-8E6E-0FD8C95EE4C8}" destId="{96023C72-C28D-4B24-8D07-F1A5C49C6B94}" srcOrd="0" destOrd="0" presId="urn:microsoft.com/office/officeart/2018/2/layout/IconLabelList"/>
    <dgm:cxn modelId="{04B4D053-F15C-40D9-83E1-227CD6468C38}" type="presOf" srcId="{16292F72-8D79-4231-8598-404ACA8CADEF}" destId="{8C653A9A-44EB-42F9-ACCC-59C5E0AF5713}" srcOrd="0" destOrd="0" presId="urn:microsoft.com/office/officeart/2018/2/layout/IconLabelList"/>
    <dgm:cxn modelId="{66121F57-043D-484C-8636-B436DBB6424B}" srcId="{99A5FEA3-E22A-489D-8634-942AE6BABCCB}" destId="{5BB24B16-15C0-42CB-A778-C4F75C28D91F}" srcOrd="0" destOrd="0" parTransId="{6609D67E-5DDA-49B7-B0C0-BAC5E493DBD9}" sibTransId="{52A45178-70E3-4D50-AF30-D4786721F91E}"/>
    <dgm:cxn modelId="{3443957D-DF5E-4373-A76E-DC4C74F294B8}" type="presOf" srcId="{99A5FEA3-E22A-489D-8634-942AE6BABCCB}" destId="{B2CF06F6-3899-47F2-BDEE-5F1816E0B2DD}" srcOrd="0" destOrd="0" presId="urn:microsoft.com/office/officeart/2018/2/layout/IconLabelList"/>
    <dgm:cxn modelId="{7200EA86-36C6-45C6-A2C4-38013969B016}" srcId="{99A5FEA3-E22A-489D-8634-942AE6BABCCB}" destId="{27D82B7B-E29D-469B-9131-62469B4F0C23}" srcOrd="4" destOrd="0" parTransId="{4DA7579E-90EF-4AB9-B0D9-21D6A5D06AD5}" sibTransId="{D70C7B05-4D34-4E62-B326-069B27F5982D}"/>
    <dgm:cxn modelId="{12FF5FBA-D9CB-4BD5-AF54-9AA49C117D61}" type="presOf" srcId="{27D82B7B-E29D-469B-9131-62469B4F0C23}" destId="{B43860F3-E27C-4416-8F6F-FFE888AF8D3D}" srcOrd="0" destOrd="0" presId="urn:microsoft.com/office/officeart/2018/2/layout/IconLabelList"/>
    <dgm:cxn modelId="{A791C4C0-B64B-4E14-86ED-3CBCDD5BFC5C}" srcId="{99A5FEA3-E22A-489D-8634-942AE6BABCCB}" destId="{16292F72-8D79-4231-8598-404ACA8CADEF}" srcOrd="3" destOrd="0" parTransId="{81760650-8434-4D46-9747-295D6CB3ACBB}" sibTransId="{7D86352F-D5AE-44D6-937E-42F7ADEB5BF2}"/>
    <dgm:cxn modelId="{4364B1D2-9373-45DE-8CDE-385BF77286B8}" type="presOf" srcId="{5BB24B16-15C0-42CB-A778-C4F75C28D91F}" destId="{14A8916B-1D67-4F78-9AD6-82099B3B6D9F}" srcOrd="0" destOrd="0" presId="urn:microsoft.com/office/officeart/2018/2/layout/IconLabelList"/>
    <dgm:cxn modelId="{9B0518DB-D37F-401C-B9DB-CD6FFC86572E}" type="presOf" srcId="{F43C81AA-522A-43F0-AA69-9A3C61FE6E25}" destId="{777AF79F-4CAE-43CD-B122-8DC3DFDCEDA0}" srcOrd="0" destOrd="0" presId="urn:microsoft.com/office/officeart/2018/2/layout/IconLabelList"/>
    <dgm:cxn modelId="{195054E9-A576-4D55-8E2A-6CCE0356BF4E}" type="presOf" srcId="{4AD55B15-8900-4D7F-AD73-A2B86A85B0E0}" destId="{18436E89-680C-4825-A8F1-E270638A2578}" srcOrd="0" destOrd="0" presId="urn:microsoft.com/office/officeart/2018/2/layout/IconLabelList"/>
    <dgm:cxn modelId="{65EFB3EC-8BB6-4DEC-97C9-113DE9AFC061}" srcId="{99A5FEA3-E22A-489D-8634-942AE6BABCCB}" destId="{4AD55B15-8900-4D7F-AD73-A2B86A85B0E0}" srcOrd="5" destOrd="0" parTransId="{74192C01-C746-4811-A936-8E67068C4DDD}" sibTransId="{44581226-D79D-46F4-8448-9791EBC9BAE5}"/>
    <dgm:cxn modelId="{531FCD48-E60A-4439-8F2A-1BEAD13A500D}" type="presParOf" srcId="{B2CF06F6-3899-47F2-BDEE-5F1816E0B2DD}" destId="{879797FD-4483-4607-87DB-E8AF92368F30}" srcOrd="0" destOrd="0" presId="urn:microsoft.com/office/officeart/2018/2/layout/IconLabelList"/>
    <dgm:cxn modelId="{703AB119-8A0D-434F-BD88-FC6B8159091E}" type="presParOf" srcId="{879797FD-4483-4607-87DB-E8AF92368F30}" destId="{6553D951-950C-40C5-8B7B-0AEE200F3BDC}" srcOrd="0" destOrd="0" presId="urn:microsoft.com/office/officeart/2018/2/layout/IconLabelList"/>
    <dgm:cxn modelId="{E1BC50F9-71D8-488C-A77B-42174BC5ABDB}" type="presParOf" srcId="{879797FD-4483-4607-87DB-E8AF92368F30}" destId="{17A050BD-D9F0-4FCF-8210-A64B90CBF5D7}" srcOrd="1" destOrd="0" presId="urn:microsoft.com/office/officeart/2018/2/layout/IconLabelList"/>
    <dgm:cxn modelId="{DCCE7E65-6FC6-40A1-B7A5-9D262C41922E}" type="presParOf" srcId="{879797FD-4483-4607-87DB-E8AF92368F30}" destId="{14A8916B-1D67-4F78-9AD6-82099B3B6D9F}" srcOrd="2" destOrd="0" presId="urn:microsoft.com/office/officeart/2018/2/layout/IconLabelList"/>
    <dgm:cxn modelId="{DE3D376E-3DE4-48AC-AC81-340ACFCEFFFD}" type="presParOf" srcId="{B2CF06F6-3899-47F2-BDEE-5F1816E0B2DD}" destId="{2F43540B-67EE-45CE-A2EB-D57FCBCF3607}" srcOrd="1" destOrd="0" presId="urn:microsoft.com/office/officeart/2018/2/layout/IconLabelList"/>
    <dgm:cxn modelId="{8ABF20F1-AF66-42DD-81D4-56286B7B7945}" type="presParOf" srcId="{B2CF06F6-3899-47F2-BDEE-5F1816E0B2DD}" destId="{09F12C08-8D6B-4933-BAE2-076A4F223E9B}" srcOrd="2" destOrd="0" presId="urn:microsoft.com/office/officeart/2018/2/layout/IconLabelList"/>
    <dgm:cxn modelId="{5E53D4FF-360F-4197-AB77-6BFD386FA33B}" type="presParOf" srcId="{09F12C08-8D6B-4933-BAE2-076A4F223E9B}" destId="{8DC6C879-86AE-4537-9BA4-1E0EACB7627F}" srcOrd="0" destOrd="0" presId="urn:microsoft.com/office/officeart/2018/2/layout/IconLabelList"/>
    <dgm:cxn modelId="{BE74F34E-5D88-4887-8E05-C4F6C96157E0}" type="presParOf" srcId="{09F12C08-8D6B-4933-BAE2-076A4F223E9B}" destId="{87C3DC44-D670-4A42-B1B6-BA92E72418FE}" srcOrd="1" destOrd="0" presId="urn:microsoft.com/office/officeart/2018/2/layout/IconLabelList"/>
    <dgm:cxn modelId="{6451FB3D-3494-4EBE-B66F-50C269E8A2B5}" type="presParOf" srcId="{09F12C08-8D6B-4933-BAE2-076A4F223E9B}" destId="{96023C72-C28D-4B24-8D07-F1A5C49C6B94}" srcOrd="2" destOrd="0" presId="urn:microsoft.com/office/officeart/2018/2/layout/IconLabelList"/>
    <dgm:cxn modelId="{B122DD0C-36FA-489D-A7C5-9542530A027B}" type="presParOf" srcId="{B2CF06F6-3899-47F2-BDEE-5F1816E0B2DD}" destId="{7497B1C3-A877-479D-9279-28DC488B5CB1}" srcOrd="3" destOrd="0" presId="urn:microsoft.com/office/officeart/2018/2/layout/IconLabelList"/>
    <dgm:cxn modelId="{6CC83A47-978E-4251-BC78-DB9E1D6258AE}" type="presParOf" srcId="{B2CF06F6-3899-47F2-BDEE-5F1816E0B2DD}" destId="{26B3ADAA-0B8A-4087-8549-3A27C6658CFC}" srcOrd="4" destOrd="0" presId="urn:microsoft.com/office/officeart/2018/2/layout/IconLabelList"/>
    <dgm:cxn modelId="{ECBBA197-22B1-46F9-86A2-0F745D8A7AA9}" type="presParOf" srcId="{26B3ADAA-0B8A-4087-8549-3A27C6658CFC}" destId="{1F16DB2C-86A2-40AE-B57D-191AB7DBB376}" srcOrd="0" destOrd="0" presId="urn:microsoft.com/office/officeart/2018/2/layout/IconLabelList"/>
    <dgm:cxn modelId="{8DEB9895-1D58-439A-9BC9-1F8226FAE47B}" type="presParOf" srcId="{26B3ADAA-0B8A-4087-8549-3A27C6658CFC}" destId="{B2BA6706-906F-4808-AE56-F8A92CCFFC6E}" srcOrd="1" destOrd="0" presId="urn:microsoft.com/office/officeart/2018/2/layout/IconLabelList"/>
    <dgm:cxn modelId="{B5FA14FD-FB7F-4AAA-8817-2B529475ADC4}" type="presParOf" srcId="{26B3ADAA-0B8A-4087-8549-3A27C6658CFC}" destId="{777AF79F-4CAE-43CD-B122-8DC3DFDCEDA0}" srcOrd="2" destOrd="0" presId="urn:microsoft.com/office/officeart/2018/2/layout/IconLabelList"/>
    <dgm:cxn modelId="{C644F737-FB2E-45ED-965C-ED01B9ED4453}" type="presParOf" srcId="{B2CF06F6-3899-47F2-BDEE-5F1816E0B2DD}" destId="{15A3FF54-3703-43DA-98F2-E5154D1B8CFC}" srcOrd="5" destOrd="0" presId="urn:microsoft.com/office/officeart/2018/2/layout/IconLabelList"/>
    <dgm:cxn modelId="{941084FD-F3E0-4924-80AF-1C24BAFD525E}" type="presParOf" srcId="{B2CF06F6-3899-47F2-BDEE-5F1816E0B2DD}" destId="{5883F2EA-6686-4B46-8A33-08A9E7CFA05B}" srcOrd="6" destOrd="0" presId="urn:microsoft.com/office/officeart/2018/2/layout/IconLabelList"/>
    <dgm:cxn modelId="{7F57D384-2A12-43C4-B279-9A7A15AF4EE6}" type="presParOf" srcId="{5883F2EA-6686-4B46-8A33-08A9E7CFA05B}" destId="{8F48E836-E0EF-4A40-94EE-CD8165CBDE84}" srcOrd="0" destOrd="0" presId="urn:microsoft.com/office/officeart/2018/2/layout/IconLabelList"/>
    <dgm:cxn modelId="{75DE33DD-B05F-4222-8273-D33BCFBA74F1}" type="presParOf" srcId="{5883F2EA-6686-4B46-8A33-08A9E7CFA05B}" destId="{BE328BD7-33C2-4731-9822-2003D8D8FCD2}" srcOrd="1" destOrd="0" presId="urn:microsoft.com/office/officeart/2018/2/layout/IconLabelList"/>
    <dgm:cxn modelId="{ABB2F594-063D-402B-9E62-37370A7D9D6C}" type="presParOf" srcId="{5883F2EA-6686-4B46-8A33-08A9E7CFA05B}" destId="{8C653A9A-44EB-42F9-ACCC-59C5E0AF5713}" srcOrd="2" destOrd="0" presId="urn:microsoft.com/office/officeart/2018/2/layout/IconLabelList"/>
    <dgm:cxn modelId="{07A5CCEF-B744-435A-BE19-9D6ED8C2C7ED}" type="presParOf" srcId="{B2CF06F6-3899-47F2-BDEE-5F1816E0B2DD}" destId="{E2176341-3D12-4349-910F-2877EBD40FEF}" srcOrd="7" destOrd="0" presId="urn:microsoft.com/office/officeart/2018/2/layout/IconLabelList"/>
    <dgm:cxn modelId="{A2E24967-7F1D-43F3-B268-582EFE6067E3}" type="presParOf" srcId="{B2CF06F6-3899-47F2-BDEE-5F1816E0B2DD}" destId="{4FA16B44-D843-4C25-9733-2CC4DBA70B85}" srcOrd="8" destOrd="0" presId="urn:microsoft.com/office/officeart/2018/2/layout/IconLabelList"/>
    <dgm:cxn modelId="{363CAC65-74CB-4300-BB27-E0CD2F4EF9A1}" type="presParOf" srcId="{4FA16B44-D843-4C25-9733-2CC4DBA70B85}" destId="{604D218E-4F70-4E32-942C-B96CF79EF024}" srcOrd="0" destOrd="0" presId="urn:microsoft.com/office/officeart/2018/2/layout/IconLabelList"/>
    <dgm:cxn modelId="{CC814CCC-4AA9-4745-BD37-43D20F004B9D}" type="presParOf" srcId="{4FA16B44-D843-4C25-9733-2CC4DBA70B85}" destId="{CDC7C7F3-8314-41B4-8153-2ED38B272984}" srcOrd="1" destOrd="0" presId="urn:microsoft.com/office/officeart/2018/2/layout/IconLabelList"/>
    <dgm:cxn modelId="{AE392A3D-2DAE-4958-92ED-0EBC6E5BF2F2}" type="presParOf" srcId="{4FA16B44-D843-4C25-9733-2CC4DBA70B85}" destId="{B43860F3-E27C-4416-8F6F-FFE888AF8D3D}" srcOrd="2" destOrd="0" presId="urn:microsoft.com/office/officeart/2018/2/layout/IconLabelList"/>
    <dgm:cxn modelId="{672E3C78-6DFA-4AF5-8A45-B226F141D4F4}" type="presParOf" srcId="{B2CF06F6-3899-47F2-BDEE-5F1816E0B2DD}" destId="{EB6F63BE-EFE3-4E1F-9E74-CDA8E89A7499}" srcOrd="9" destOrd="0" presId="urn:microsoft.com/office/officeart/2018/2/layout/IconLabelList"/>
    <dgm:cxn modelId="{F4D4E029-41F7-4B40-82F6-7EEC9FB84407}" type="presParOf" srcId="{B2CF06F6-3899-47F2-BDEE-5F1816E0B2DD}" destId="{C7E2B9DC-2820-4EDE-840E-7A3E575E129A}" srcOrd="10" destOrd="0" presId="urn:microsoft.com/office/officeart/2018/2/layout/IconLabelList"/>
    <dgm:cxn modelId="{C6CFEC59-F43E-4618-825A-3F7A795B5AC7}" type="presParOf" srcId="{C7E2B9DC-2820-4EDE-840E-7A3E575E129A}" destId="{8E7C7FF0-021C-4D30-9229-E439D777EAC8}" srcOrd="0" destOrd="0" presId="urn:microsoft.com/office/officeart/2018/2/layout/IconLabelList"/>
    <dgm:cxn modelId="{A4ADBD60-554A-40FC-8AD5-41FF339B4288}" type="presParOf" srcId="{C7E2B9DC-2820-4EDE-840E-7A3E575E129A}" destId="{BF951006-57B4-4BE6-A2DF-982CD209FC95}" srcOrd="1" destOrd="0" presId="urn:microsoft.com/office/officeart/2018/2/layout/IconLabelList"/>
    <dgm:cxn modelId="{9A6DE8EE-C55B-426C-A2AD-3BEA11C05D4E}" type="presParOf" srcId="{C7E2B9DC-2820-4EDE-840E-7A3E575E129A}" destId="{18436E89-680C-4825-A8F1-E270638A257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3A5FF-BC84-4461-998A-1D2778FAE3CD}">
      <dsp:nvSpPr>
        <dsp:cNvPr id="0" name=""/>
        <dsp:cNvSpPr/>
      </dsp:nvSpPr>
      <dsp:spPr>
        <a:xfrm>
          <a:off x="0" y="109086"/>
          <a:ext cx="4211240" cy="716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Account management (register/login/logout)</a:t>
          </a:r>
          <a:endParaRPr lang="en-US" sz="1800" kern="1200"/>
        </a:p>
      </dsp:txBody>
      <dsp:txXfrm>
        <a:off x="34954" y="144040"/>
        <a:ext cx="4141332" cy="646132"/>
      </dsp:txXfrm>
    </dsp:sp>
    <dsp:sp modelId="{FB2D0F64-1BAA-4442-A629-42AC905BF6B2}">
      <dsp:nvSpPr>
        <dsp:cNvPr id="0" name=""/>
        <dsp:cNvSpPr/>
      </dsp:nvSpPr>
      <dsp:spPr>
        <a:xfrm>
          <a:off x="0" y="876966"/>
          <a:ext cx="4211240" cy="716040"/>
        </a:xfrm>
        <a:prstGeom prst="roundRect">
          <a:avLst/>
        </a:prstGeom>
        <a:solidFill>
          <a:schemeClr val="accent5">
            <a:hueOff val="1462126"/>
            <a:satOff val="159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View and filter car listings</a:t>
          </a:r>
          <a:endParaRPr lang="en-US" sz="1800" kern="1200"/>
        </a:p>
      </dsp:txBody>
      <dsp:txXfrm>
        <a:off x="34954" y="911920"/>
        <a:ext cx="4141332" cy="646132"/>
      </dsp:txXfrm>
    </dsp:sp>
    <dsp:sp modelId="{8C90C68E-163E-43E2-BF67-A296309A42C1}">
      <dsp:nvSpPr>
        <dsp:cNvPr id="0" name=""/>
        <dsp:cNvSpPr/>
      </dsp:nvSpPr>
      <dsp:spPr>
        <a:xfrm>
          <a:off x="0" y="1644846"/>
          <a:ext cx="4211240" cy="716040"/>
        </a:xfrm>
        <a:prstGeom prst="roundRect">
          <a:avLst/>
        </a:prstGeom>
        <a:solidFill>
          <a:schemeClr val="accent5">
            <a:hueOff val="2924253"/>
            <a:satOff val="318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Add/remove from wishlist</a:t>
          </a:r>
          <a:endParaRPr lang="en-US" sz="1800" kern="1200"/>
        </a:p>
      </dsp:txBody>
      <dsp:txXfrm>
        <a:off x="34954" y="1679800"/>
        <a:ext cx="4141332" cy="646132"/>
      </dsp:txXfrm>
    </dsp:sp>
    <dsp:sp modelId="{A7020D12-E183-4649-B1A5-07B88528EEC7}">
      <dsp:nvSpPr>
        <dsp:cNvPr id="0" name=""/>
        <dsp:cNvSpPr/>
      </dsp:nvSpPr>
      <dsp:spPr>
        <a:xfrm>
          <a:off x="0" y="2412726"/>
          <a:ext cx="4211240" cy="716040"/>
        </a:xfrm>
        <a:prstGeom prst="roundRect">
          <a:avLst/>
        </a:prstGeom>
        <a:solidFill>
          <a:schemeClr val="accent5">
            <a:hueOff val="4386379"/>
            <a:satOff val="477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Submit/read reviews for cars</a:t>
          </a:r>
          <a:endParaRPr lang="en-US" sz="1800" kern="1200"/>
        </a:p>
      </dsp:txBody>
      <dsp:txXfrm>
        <a:off x="34954" y="2447680"/>
        <a:ext cx="4141332" cy="646132"/>
      </dsp:txXfrm>
    </dsp:sp>
    <dsp:sp modelId="{3CCE1F21-9772-4BDB-98C5-A64D2D2B9204}">
      <dsp:nvSpPr>
        <dsp:cNvPr id="0" name=""/>
        <dsp:cNvSpPr/>
      </dsp:nvSpPr>
      <dsp:spPr>
        <a:xfrm>
          <a:off x="0" y="3180606"/>
          <a:ext cx="4211240" cy="716040"/>
        </a:xfrm>
        <a:prstGeom prst="roundRect">
          <a:avLst/>
        </a:prstGeom>
        <a:solidFill>
          <a:schemeClr val="accent5">
            <a:hueOff val="5848506"/>
            <a:satOff val="636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Add to cart, checkout, and track orders</a:t>
          </a:r>
          <a:endParaRPr lang="en-US" sz="1800" kern="1200"/>
        </a:p>
      </dsp:txBody>
      <dsp:txXfrm>
        <a:off x="34954" y="3215560"/>
        <a:ext cx="4141332" cy="646132"/>
      </dsp:txXfrm>
    </dsp:sp>
    <dsp:sp modelId="{24AA2DA8-B0D2-416D-A203-1320DF8A5685}">
      <dsp:nvSpPr>
        <dsp:cNvPr id="0" name=""/>
        <dsp:cNvSpPr/>
      </dsp:nvSpPr>
      <dsp:spPr>
        <a:xfrm>
          <a:off x="0" y="3948486"/>
          <a:ext cx="4211240" cy="716040"/>
        </a:xfrm>
        <a:prstGeom prst="round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Admin dashboard to manage data</a:t>
          </a:r>
          <a:endParaRPr lang="en-US" sz="1800" kern="1200"/>
        </a:p>
      </dsp:txBody>
      <dsp:txXfrm>
        <a:off x="34954" y="3983440"/>
        <a:ext cx="4141332" cy="646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98E8E-8C89-487A-9FFC-B282E7ED83D6}">
      <dsp:nvSpPr>
        <dsp:cNvPr id="0" name=""/>
        <dsp:cNvSpPr/>
      </dsp:nvSpPr>
      <dsp:spPr>
        <a:xfrm>
          <a:off x="1404239" y="58408"/>
          <a:ext cx="710001" cy="7100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73FF2-66C7-4C21-9F06-8A027CEE5665}">
      <dsp:nvSpPr>
        <dsp:cNvPr id="0" name=""/>
        <dsp:cNvSpPr/>
      </dsp:nvSpPr>
      <dsp:spPr>
        <a:xfrm>
          <a:off x="1553339" y="207509"/>
          <a:ext cx="411801" cy="4118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17352-4280-4E70-BFB0-36326540C5AD}">
      <dsp:nvSpPr>
        <dsp:cNvPr id="0" name=""/>
        <dsp:cNvSpPr/>
      </dsp:nvSpPr>
      <dsp:spPr>
        <a:xfrm>
          <a:off x="2266384" y="58408"/>
          <a:ext cx="1673575" cy="710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Performance: Fast and responsive UI</a:t>
          </a:r>
          <a:endParaRPr lang="en-US" sz="1400" kern="1200"/>
        </a:p>
      </dsp:txBody>
      <dsp:txXfrm>
        <a:off x="2266384" y="58408"/>
        <a:ext cx="1673575" cy="710001"/>
      </dsp:txXfrm>
    </dsp:sp>
    <dsp:sp modelId="{C13E8761-2A78-43F6-A365-B143501A098B}">
      <dsp:nvSpPr>
        <dsp:cNvPr id="0" name=""/>
        <dsp:cNvSpPr/>
      </dsp:nvSpPr>
      <dsp:spPr>
        <a:xfrm>
          <a:off x="4231567" y="58408"/>
          <a:ext cx="710001" cy="7100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3E5A6-5C58-4A98-B256-2C81362B85A5}">
      <dsp:nvSpPr>
        <dsp:cNvPr id="0" name=""/>
        <dsp:cNvSpPr/>
      </dsp:nvSpPr>
      <dsp:spPr>
        <a:xfrm>
          <a:off x="4380668" y="207509"/>
          <a:ext cx="411801" cy="4118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D5B33-2C56-4F40-A3AD-77804A6542DB}">
      <dsp:nvSpPr>
        <dsp:cNvPr id="0" name=""/>
        <dsp:cNvSpPr/>
      </dsp:nvSpPr>
      <dsp:spPr>
        <a:xfrm>
          <a:off x="5093712" y="58408"/>
          <a:ext cx="1673575" cy="710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Security: Encrypted passwords, session control</a:t>
          </a:r>
          <a:endParaRPr lang="en-US" sz="1400" kern="1200"/>
        </a:p>
      </dsp:txBody>
      <dsp:txXfrm>
        <a:off x="5093712" y="58408"/>
        <a:ext cx="1673575" cy="710001"/>
      </dsp:txXfrm>
    </dsp:sp>
    <dsp:sp modelId="{96BBE238-F834-4E13-B271-15F62F767314}">
      <dsp:nvSpPr>
        <dsp:cNvPr id="0" name=""/>
        <dsp:cNvSpPr/>
      </dsp:nvSpPr>
      <dsp:spPr>
        <a:xfrm>
          <a:off x="1404239" y="1347137"/>
          <a:ext cx="710001" cy="7100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C08A9-7721-4F16-AEBA-42351DD1A25D}">
      <dsp:nvSpPr>
        <dsp:cNvPr id="0" name=""/>
        <dsp:cNvSpPr/>
      </dsp:nvSpPr>
      <dsp:spPr>
        <a:xfrm>
          <a:off x="1553339" y="1496237"/>
          <a:ext cx="411801" cy="4118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11ABA-4260-4C67-B8FF-A83C89226F24}">
      <dsp:nvSpPr>
        <dsp:cNvPr id="0" name=""/>
        <dsp:cNvSpPr/>
      </dsp:nvSpPr>
      <dsp:spPr>
        <a:xfrm>
          <a:off x="2266384" y="1347137"/>
          <a:ext cx="1673575" cy="710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Scalability: Modular codebase using layers</a:t>
          </a:r>
          <a:endParaRPr lang="en-US" sz="1400" kern="1200"/>
        </a:p>
      </dsp:txBody>
      <dsp:txXfrm>
        <a:off x="2266384" y="1347137"/>
        <a:ext cx="1673575" cy="710001"/>
      </dsp:txXfrm>
    </dsp:sp>
    <dsp:sp modelId="{A21A72D7-26BF-46FA-B421-9A35C5A699CD}">
      <dsp:nvSpPr>
        <dsp:cNvPr id="0" name=""/>
        <dsp:cNvSpPr/>
      </dsp:nvSpPr>
      <dsp:spPr>
        <a:xfrm>
          <a:off x="4231567" y="1347137"/>
          <a:ext cx="710001" cy="7100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55C16-1CAB-42F7-8CCF-0B85E97401EC}">
      <dsp:nvSpPr>
        <dsp:cNvPr id="0" name=""/>
        <dsp:cNvSpPr/>
      </dsp:nvSpPr>
      <dsp:spPr>
        <a:xfrm>
          <a:off x="4380668" y="1496237"/>
          <a:ext cx="411801" cy="4118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66AEC-D9FD-4034-BFC0-A66E2B082FB3}">
      <dsp:nvSpPr>
        <dsp:cNvPr id="0" name=""/>
        <dsp:cNvSpPr/>
      </dsp:nvSpPr>
      <dsp:spPr>
        <a:xfrm>
          <a:off x="5093712" y="1347137"/>
          <a:ext cx="1673575" cy="710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Usability: Clean Bootstrap-based interface</a:t>
          </a:r>
          <a:endParaRPr lang="en-US" sz="1400" kern="1200"/>
        </a:p>
      </dsp:txBody>
      <dsp:txXfrm>
        <a:off x="5093712" y="1347137"/>
        <a:ext cx="1673575" cy="710001"/>
      </dsp:txXfrm>
    </dsp:sp>
    <dsp:sp modelId="{438F24C0-5CCD-41B0-BF29-733446CD23D5}">
      <dsp:nvSpPr>
        <dsp:cNvPr id="0" name=""/>
        <dsp:cNvSpPr/>
      </dsp:nvSpPr>
      <dsp:spPr>
        <a:xfrm>
          <a:off x="1404239" y="2635866"/>
          <a:ext cx="710001" cy="7100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DC54E-F57B-4D5E-88E7-5D21DE377B45}">
      <dsp:nvSpPr>
        <dsp:cNvPr id="0" name=""/>
        <dsp:cNvSpPr/>
      </dsp:nvSpPr>
      <dsp:spPr>
        <a:xfrm>
          <a:off x="1553339" y="2784966"/>
          <a:ext cx="411801" cy="4118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7C331-ADDD-427F-B360-7C4DBE001F5F}">
      <dsp:nvSpPr>
        <dsp:cNvPr id="0" name=""/>
        <dsp:cNvSpPr/>
      </dsp:nvSpPr>
      <dsp:spPr>
        <a:xfrm>
          <a:off x="2266384" y="2635866"/>
          <a:ext cx="1673575" cy="710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Reliability: Stable database using Entity Framework</a:t>
          </a:r>
          <a:endParaRPr lang="en-US" sz="1400" kern="1200"/>
        </a:p>
      </dsp:txBody>
      <dsp:txXfrm>
        <a:off x="2266384" y="2635866"/>
        <a:ext cx="1673575" cy="710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0AACB-47F6-44EC-8998-4D183B4243BC}">
      <dsp:nvSpPr>
        <dsp:cNvPr id="0" name=""/>
        <dsp:cNvSpPr/>
      </dsp:nvSpPr>
      <dsp:spPr>
        <a:xfrm>
          <a:off x="0" y="42296"/>
          <a:ext cx="2553602" cy="1532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Architecture: N-Tier Architecture</a:t>
          </a:r>
          <a:endParaRPr lang="en-US" sz="2000" kern="1200"/>
        </a:p>
      </dsp:txBody>
      <dsp:txXfrm>
        <a:off x="0" y="42296"/>
        <a:ext cx="2553602" cy="1532161"/>
      </dsp:txXfrm>
    </dsp:sp>
    <dsp:sp modelId="{62A50161-2E82-4393-B3CB-89DD742D51E2}">
      <dsp:nvSpPr>
        <dsp:cNvPr id="0" name=""/>
        <dsp:cNvSpPr/>
      </dsp:nvSpPr>
      <dsp:spPr>
        <a:xfrm>
          <a:off x="2808962" y="42296"/>
          <a:ext cx="2553602" cy="15321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- Presentation Layer (Views)</a:t>
          </a:r>
          <a:endParaRPr lang="en-US" sz="2000" kern="1200"/>
        </a:p>
      </dsp:txBody>
      <dsp:txXfrm>
        <a:off x="2808962" y="42296"/>
        <a:ext cx="2553602" cy="1532161"/>
      </dsp:txXfrm>
    </dsp:sp>
    <dsp:sp modelId="{BF22482A-B793-4C25-9989-4B9614F7AFD4}">
      <dsp:nvSpPr>
        <dsp:cNvPr id="0" name=""/>
        <dsp:cNvSpPr/>
      </dsp:nvSpPr>
      <dsp:spPr>
        <a:xfrm>
          <a:off x="5617925" y="42296"/>
          <a:ext cx="2553602" cy="15321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- Business Logic Layer (Controllers &amp; Services)</a:t>
          </a:r>
          <a:endParaRPr lang="en-US" sz="2000" kern="1200"/>
        </a:p>
      </dsp:txBody>
      <dsp:txXfrm>
        <a:off x="5617925" y="42296"/>
        <a:ext cx="2553602" cy="1532161"/>
      </dsp:txXfrm>
    </dsp:sp>
    <dsp:sp modelId="{05947FE6-5205-42A2-BECE-6DF989C9D40F}">
      <dsp:nvSpPr>
        <dsp:cNvPr id="0" name=""/>
        <dsp:cNvSpPr/>
      </dsp:nvSpPr>
      <dsp:spPr>
        <a:xfrm>
          <a:off x="0" y="1829818"/>
          <a:ext cx="2553602" cy="15321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- Data Access Layer (EF Repositories)</a:t>
          </a:r>
          <a:endParaRPr lang="en-US" sz="2000" kern="1200"/>
        </a:p>
      </dsp:txBody>
      <dsp:txXfrm>
        <a:off x="0" y="1829818"/>
        <a:ext cx="2553602" cy="1532161"/>
      </dsp:txXfrm>
    </dsp:sp>
    <dsp:sp modelId="{15EB3A73-0074-42F0-AD91-8E160458C6D2}">
      <dsp:nvSpPr>
        <dsp:cNvPr id="0" name=""/>
        <dsp:cNvSpPr/>
      </dsp:nvSpPr>
      <dsp:spPr>
        <a:xfrm>
          <a:off x="2808962" y="1829818"/>
          <a:ext cx="2553602" cy="15321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Design Pattern: MVC</a:t>
          </a:r>
          <a:endParaRPr lang="en-US" sz="2000" kern="1200"/>
        </a:p>
      </dsp:txBody>
      <dsp:txXfrm>
        <a:off x="2808962" y="1829818"/>
        <a:ext cx="2553602" cy="1532161"/>
      </dsp:txXfrm>
    </dsp:sp>
    <dsp:sp modelId="{0E179D4F-198A-4724-A487-B2535BA9BAF5}">
      <dsp:nvSpPr>
        <dsp:cNvPr id="0" name=""/>
        <dsp:cNvSpPr/>
      </dsp:nvSpPr>
      <dsp:spPr>
        <a:xfrm>
          <a:off x="5617925" y="1829818"/>
          <a:ext cx="2553602" cy="1532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Frameworks Used: ASP.NET MVC, Entity Framework (Code First), SQL Server, Bootstrap</a:t>
          </a:r>
          <a:endParaRPr lang="en-US" sz="2000" kern="1200"/>
        </a:p>
      </dsp:txBody>
      <dsp:txXfrm>
        <a:off x="5617925" y="1829818"/>
        <a:ext cx="2553602" cy="15321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2DCDF-5E53-4D89-99EC-4FD6C73A7C69}">
      <dsp:nvSpPr>
        <dsp:cNvPr id="0" name=""/>
        <dsp:cNvSpPr/>
      </dsp:nvSpPr>
      <dsp:spPr>
        <a:xfrm>
          <a:off x="0" y="0"/>
          <a:ext cx="5431013" cy="7301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Main Tables: Users, Cars, WishlistItems, Reviews, Orders, OrderItems, Promotions</a:t>
          </a:r>
          <a:endParaRPr lang="en-US" sz="1700" kern="1200"/>
        </a:p>
      </dsp:txBody>
      <dsp:txXfrm>
        <a:off x="21386" y="21386"/>
        <a:ext cx="4557686" cy="687386"/>
      </dsp:txXfrm>
    </dsp:sp>
    <dsp:sp modelId="{B69DF110-31D2-452A-B276-9405847E065C}">
      <dsp:nvSpPr>
        <dsp:cNvPr id="0" name=""/>
        <dsp:cNvSpPr/>
      </dsp:nvSpPr>
      <dsp:spPr>
        <a:xfrm>
          <a:off x="405562" y="831568"/>
          <a:ext cx="5431013" cy="730158"/>
        </a:xfrm>
        <a:prstGeom prst="roundRect">
          <a:avLst>
            <a:gd name="adj" fmla="val 10000"/>
          </a:avLst>
        </a:prstGeom>
        <a:solidFill>
          <a:schemeClr val="accent2">
            <a:hueOff val="338703"/>
            <a:satOff val="-1658"/>
            <a:lumOff val="93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Entity Relationships:</a:t>
          </a:r>
          <a:endParaRPr lang="en-US" sz="1700" kern="1200"/>
        </a:p>
      </dsp:txBody>
      <dsp:txXfrm>
        <a:off x="426948" y="852954"/>
        <a:ext cx="4508075" cy="687386"/>
      </dsp:txXfrm>
    </dsp:sp>
    <dsp:sp modelId="{DD0E6CBD-6872-45BE-9ADD-0DADACF86ADF}">
      <dsp:nvSpPr>
        <dsp:cNvPr id="0" name=""/>
        <dsp:cNvSpPr/>
      </dsp:nvSpPr>
      <dsp:spPr>
        <a:xfrm>
          <a:off x="811125" y="1663137"/>
          <a:ext cx="5431013" cy="730158"/>
        </a:xfrm>
        <a:prstGeom prst="roundRect">
          <a:avLst>
            <a:gd name="adj" fmla="val 10000"/>
          </a:avLst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- User → WishlistItems, Reviews, Orders (One-to-Many)</a:t>
          </a:r>
          <a:endParaRPr lang="en-US" sz="1700" kern="1200"/>
        </a:p>
      </dsp:txBody>
      <dsp:txXfrm>
        <a:off x="832511" y="1684523"/>
        <a:ext cx="4508075" cy="687386"/>
      </dsp:txXfrm>
    </dsp:sp>
    <dsp:sp modelId="{B93FC2B5-2E07-43FE-A4AF-77A69D6C0131}">
      <dsp:nvSpPr>
        <dsp:cNvPr id="0" name=""/>
        <dsp:cNvSpPr/>
      </dsp:nvSpPr>
      <dsp:spPr>
        <a:xfrm>
          <a:off x="1216688" y="2494706"/>
          <a:ext cx="5431013" cy="730158"/>
        </a:xfrm>
        <a:prstGeom prst="roundRect">
          <a:avLst>
            <a:gd name="adj" fmla="val 10000"/>
          </a:avLst>
        </a:prstGeom>
        <a:solidFill>
          <a:schemeClr val="accent2">
            <a:hueOff val="1016110"/>
            <a:satOff val="-4974"/>
            <a:lumOff val="27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- Car → Reviews, OrderItems (One-to-Many)</a:t>
          </a:r>
          <a:endParaRPr lang="en-US" sz="1700" kern="1200"/>
        </a:p>
      </dsp:txBody>
      <dsp:txXfrm>
        <a:off x="1238074" y="2516092"/>
        <a:ext cx="4508075" cy="687386"/>
      </dsp:txXfrm>
    </dsp:sp>
    <dsp:sp modelId="{097A80F4-55A1-4582-9AAC-C247B475790B}">
      <dsp:nvSpPr>
        <dsp:cNvPr id="0" name=""/>
        <dsp:cNvSpPr/>
      </dsp:nvSpPr>
      <dsp:spPr>
        <a:xfrm>
          <a:off x="1622250" y="3326275"/>
          <a:ext cx="5431013" cy="730158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- Order → OrderItems (One-to-Many)</a:t>
          </a:r>
          <a:endParaRPr lang="en-US" sz="1700" kern="1200"/>
        </a:p>
      </dsp:txBody>
      <dsp:txXfrm>
        <a:off x="1643636" y="3347661"/>
        <a:ext cx="4508075" cy="687386"/>
      </dsp:txXfrm>
    </dsp:sp>
    <dsp:sp modelId="{87708366-6FE6-4C2D-B0CC-1BBB2352A243}">
      <dsp:nvSpPr>
        <dsp:cNvPr id="0" name=""/>
        <dsp:cNvSpPr/>
      </dsp:nvSpPr>
      <dsp:spPr>
        <a:xfrm>
          <a:off x="4956410" y="53342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063195" y="533421"/>
        <a:ext cx="261032" cy="357138"/>
      </dsp:txXfrm>
    </dsp:sp>
    <dsp:sp modelId="{EB3D4AAA-E4F9-4F07-9A4A-E75EB0554FB6}">
      <dsp:nvSpPr>
        <dsp:cNvPr id="0" name=""/>
        <dsp:cNvSpPr/>
      </dsp:nvSpPr>
      <dsp:spPr>
        <a:xfrm>
          <a:off x="5361973" y="1364990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43256"/>
            <a:satOff val="-1571"/>
            <a:lumOff val="-33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543256"/>
              <a:satOff val="-1571"/>
              <a:lumOff val="-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468758" y="1364990"/>
        <a:ext cx="261032" cy="357138"/>
      </dsp:txXfrm>
    </dsp:sp>
    <dsp:sp modelId="{E0F0D56E-1B95-4827-8A0B-03DBB456851B}">
      <dsp:nvSpPr>
        <dsp:cNvPr id="0" name=""/>
        <dsp:cNvSpPr/>
      </dsp:nvSpPr>
      <dsp:spPr>
        <a:xfrm>
          <a:off x="5767535" y="2184389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86513"/>
            <a:satOff val="-3142"/>
            <a:lumOff val="-6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086513"/>
              <a:satOff val="-3142"/>
              <a:lumOff val="-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874320" y="2184389"/>
        <a:ext cx="261032" cy="357138"/>
      </dsp:txXfrm>
    </dsp:sp>
    <dsp:sp modelId="{9D09F88F-B00F-4207-970C-3263847429B1}">
      <dsp:nvSpPr>
        <dsp:cNvPr id="0" name=""/>
        <dsp:cNvSpPr/>
      </dsp:nvSpPr>
      <dsp:spPr>
        <a:xfrm>
          <a:off x="6173098" y="302407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279883" y="3024071"/>
        <a:ext cx="261032" cy="3571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45D02-7FBF-461B-995D-F6C542490336}">
      <dsp:nvSpPr>
        <dsp:cNvPr id="0" name=""/>
        <dsp:cNvSpPr/>
      </dsp:nvSpPr>
      <dsp:spPr>
        <a:xfrm>
          <a:off x="1014420" y="1549"/>
          <a:ext cx="965039" cy="9650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79962-DE7E-4226-B805-333B4E29698D}">
      <dsp:nvSpPr>
        <dsp:cNvPr id="0" name=""/>
        <dsp:cNvSpPr/>
      </dsp:nvSpPr>
      <dsp:spPr>
        <a:xfrm>
          <a:off x="1220084" y="207213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590C3-E25E-4644-9459-0608BAA0E112}">
      <dsp:nvSpPr>
        <dsp:cNvPr id="0" name=""/>
        <dsp:cNvSpPr/>
      </dsp:nvSpPr>
      <dsp:spPr>
        <a:xfrm>
          <a:off x="705924" y="1267174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/>
            <a:t>Backend: ASP.NET MVC, C#</a:t>
          </a:r>
          <a:endParaRPr lang="en-US" sz="1300" kern="1200"/>
        </a:p>
      </dsp:txBody>
      <dsp:txXfrm>
        <a:off x="705924" y="1267174"/>
        <a:ext cx="1582031" cy="632812"/>
      </dsp:txXfrm>
    </dsp:sp>
    <dsp:sp modelId="{69EA859F-9AF3-492A-BBD6-3E066C9FB66C}">
      <dsp:nvSpPr>
        <dsp:cNvPr id="0" name=""/>
        <dsp:cNvSpPr/>
      </dsp:nvSpPr>
      <dsp:spPr>
        <a:xfrm>
          <a:off x="2873307" y="1549"/>
          <a:ext cx="965039" cy="9650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D19DE-8BF0-4B44-A268-03137FDBDAB7}">
      <dsp:nvSpPr>
        <dsp:cNvPr id="0" name=""/>
        <dsp:cNvSpPr/>
      </dsp:nvSpPr>
      <dsp:spPr>
        <a:xfrm>
          <a:off x="3078971" y="207213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856DB-2D7D-4686-A0DA-A93E89A697B6}">
      <dsp:nvSpPr>
        <dsp:cNvPr id="0" name=""/>
        <dsp:cNvSpPr/>
      </dsp:nvSpPr>
      <dsp:spPr>
        <a:xfrm>
          <a:off x="2564811" y="1267174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/>
            <a:t>Frontend: HTML, CSS, JavaScript, Bootstrap</a:t>
          </a:r>
          <a:endParaRPr lang="en-US" sz="1300" kern="1200"/>
        </a:p>
      </dsp:txBody>
      <dsp:txXfrm>
        <a:off x="2564811" y="1267174"/>
        <a:ext cx="1582031" cy="632812"/>
      </dsp:txXfrm>
    </dsp:sp>
    <dsp:sp modelId="{3F19FF40-7448-43BB-A4B7-CC7A391FD2D6}">
      <dsp:nvSpPr>
        <dsp:cNvPr id="0" name=""/>
        <dsp:cNvSpPr/>
      </dsp:nvSpPr>
      <dsp:spPr>
        <a:xfrm>
          <a:off x="4732194" y="1549"/>
          <a:ext cx="965039" cy="9650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B1C45-C6EC-497A-8358-3883342413C9}">
      <dsp:nvSpPr>
        <dsp:cNvPr id="0" name=""/>
        <dsp:cNvSpPr/>
      </dsp:nvSpPr>
      <dsp:spPr>
        <a:xfrm>
          <a:off x="4937858" y="207213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0B7A2-0BAB-4A7F-B4B0-B091215F57F1}">
      <dsp:nvSpPr>
        <dsp:cNvPr id="0" name=""/>
        <dsp:cNvSpPr/>
      </dsp:nvSpPr>
      <dsp:spPr>
        <a:xfrm>
          <a:off x="4423698" y="1267174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/>
            <a:t>Database: SQL Server</a:t>
          </a:r>
          <a:endParaRPr lang="en-US" sz="1300" kern="1200"/>
        </a:p>
      </dsp:txBody>
      <dsp:txXfrm>
        <a:off x="4423698" y="1267174"/>
        <a:ext cx="1582031" cy="632812"/>
      </dsp:txXfrm>
    </dsp:sp>
    <dsp:sp modelId="{6E0B136A-20D0-4656-AB0F-E33D19499434}">
      <dsp:nvSpPr>
        <dsp:cNvPr id="0" name=""/>
        <dsp:cNvSpPr/>
      </dsp:nvSpPr>
      <dsp:spPr>
        <a:xfrm>
          <a:off x="1943864" y="2295494"/>
          <a:ext cx="965039" cy="9650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9E68D-C29A-4B5F-AB12-447C550D9B38}">
      <dsp:nvSpPr>
        <dsp:cNvPr id="0" name=""/>
        <dsp:cNvSpPr/>
      </dsp:nvSpPr>
      <dsp:spPr>
        <a:xfrm>
          <a:off x="2149528" y="2501158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43201-1852-4E44-83A1-D7A57AA1619B}">
      <dsp:nvSpPr>
        <dsp:cNvPr id="0" name=""/>
        <dsp:cNvSpPr/>
      </dsp:nvSpPr>
      <dsp:spPr>
        <a:xfrm>
          <a:off x="1635368" y="3561119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/>
            <a:t>ORM: Entity Framework (Code First)</a:t>
          </a:r>
          <a:endParaRPr lang="en-US" sz="1300" kern="1200"/>
        </a:p>
      </dsp:txBody>
      <dsp:txXfrm>
        <a:off x="1635368" y="3561119"/>
        <a:ext cx="1582031" cy="632812"/>
      </dsp:txXfrm>
    </dsp:sp>
    <dsp:sp modelId="{0C7015EF-8A9A-4878-8FDB-6EDCB92E2DBF}">
      <dsp:nvSpPr>
        <dsp:cNvPr id="0" name=""/>
        <dsp:cNvSpPr/>
      </dsp:nvSpPr>
      <dsp:spPr>
        <a:xfrm>
          <a:off x="3802750" y="2295494"/>
          <a:ext cx="965039" cy="96503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E0829-6822-40E0-95B8-99C0ABA7E283}">
      <dsp:nvSpPr>
        <dsp:cNvPr id="0" name=""/>
        <dsp:cNvSpPr/>
      </dsp:nvSpPr>
      <dsp:spPr>
        <a:xfrm>
          <a:off x="4008414" y="2501158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5BE81-BAE8-4AD0-A03D-87898776F8DF}">
      <dsp:nvSpPr>
        <dsp:cNvPr id="0" name=""/>
        <dsp:cNvSpPr/>
      </dsp:nvSpPr>
      <dsp:spPr>
        <a:xfrm>
          <a:off x="3494254" y="3561119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/>
            <a:t>IDE: Visual Studio</a:t>
          </a:r>
          <a:endParaRPr lang="en-US" sz="1300" kern="1200"/>
        </a:p>
      </dsp:txBody>
      <dsp:txXfrm>
        <a:off x="3494254" y="3561119"/>
        <a:ext cx="1582031" cy="6328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3D951-950C-40C5-8B7B-0AEE200F3BDC}">
      <dsp:nvSpPr>
        <dsp:cNvPr id="0" name=""/>
        <dsp:cNvSpPr/>
      </dsp:nvSpPr>
      <dsp:spPr>
        <a:xfrm>
          <a:off x="971623" y="318741"/>
          <a:ext cx="544218" cy="544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8916B-1D67-4F78-9AD6-82099B3B6D9F}">
      <dsp:nvSpPr>
        <dsp:cNvPr id="0" name=""/>
        <dsp:cNvSpPr/>
      </dsp:nvSpPr>
      <dsp:spPr>
        <a:xfrm>
          <a:off x="639045" y="1067216"/>
          <a:ext cx="1209375" cy="4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Achievements:</a:t>
          </a:r>
          <a:endParaRPr lang="en-US" sz="1100" kern="1200"/>
        </a:p>
      </dsp:txBody>
      <dsp:txXfrm>
        <a:off x="639045" y="1067216"/>
        <a:ext cx="1209375" cy="483750"/>
      </dsp:txXfrm>
    </dsp:sp>
    <dsp:sp modelId="{8DC6C879-86AE-4537-9BA4-1E0EACB7627F}">
      <dsp:nvSpPr>
        <dsp:cNvPr id="0" name=""/>
        <dsp:cNvSpPr/>
      </dsp:nvSpPr>
      <dsp:spPr>
        <a:xfrm>
          <a:off x="2392639" y="318741"/>
          <a:ext cx="544218" cy="544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23C72-C28D-4B24-8D07-F1A5C49C6B94}">
      <dsp:nvSpPr>
        <dsp:cNvPr id="0" name=""/>
        <dsp:cNvSpPr/>
      </dsp:nvSpPr>
      <dsp:spPr>
        <a:xfrm>
          <a:off x="2060060" y="1067216"/>
          <a:ext cx="1209375" cy="4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- Practical experience with ASP.NET MVC &amp; Entity Framework</a:t>
          </a:r>
          <a:endParaRPr lang="en-US" sz="1100" kern="1200"/>
        </a:p>
      </dsp:txBody>
      <dsp:txXfrm>
        <a:off x="2060060" y="1067216"/>
        <a:ext cx="1209375" cy="483750"/>
      </dsp:txXfrm>
    </dsp:sp>
    <dsp:sp modelId="{1F16DB2C-86A2-40AE-B57D-191AB7DBB376}">
      <dsp:nvSpPr>
        <dsp:cNvPr id="0" name=""/>
        <dsp:cNvSpPr/>
      </dsp:nvSpPr>
      <dsp:spPr>
        <a:xfrm>
          <a:off x="3813654" y="318741"/>
          <a:ext cx="544218" cy="544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AF79F-4CAE-43CD-B122-8DC3DFDCEDA0}">
      <dsp:nvSpPr>
        <dsp:cNvPr id="0" name=""/>
        <dsp:cNvSpPr/>
      </dsp:nvSpPr>
      <dsp:spPr>
        <a:xfrm>
          <a:off x="3481076" y="1067216"/>
          <a:ext cx="1209375" cy="4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- Hands-on work with database modeling and real-world logic</a:t>
          </a:r>
          <a:endParaRPr lang="en-US" sz="1100" kern="1200"/>
        </a:p>
      </dsp:txBody>
      <dsp:txXfrm>
        <a:off x="3481076" y="1067216"/>
        <a:ext cx="1209375" cy="483750"/>
      </dsp:txXfrm>
    </dsp:sp>
    <dsp:sp modelId="{8F48E836-E0EF-4A40-94EE-CD8165CBDE84}">
      <dsp:nvSpPr>
        <dsp:cNvPr id="0" name=""/>
        <dsp:cNvSpPr/>
      </dsp:nvSpPr>
      <dsp:spPr>
        <a:xfrm>
          <a:off x="5234670" y="318741"/>
          <a:ext cx="544218" cy="5442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53A9A-44EB-42F9-ACCC-59C5E0AF5713}">
      <dsp:nvSpPr>
        <dsp:cNvPr id="0" name=""/>
        <dsp:cNvSpPr/>
      </dsp:nvSpPr>
      <dsp:spPr>
        <a:xfrm>
          <a:off x="4902092" y="1067216"/>
          <a:ext cx="1209375" cy="4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Future Enhancements:</a:t>
          </a:r>
          <a:endParaRPr lang="en-US" sz="1100" kern="1200"/>
        </a:p>
      </dsp:txBody>
      <dsp:txXfrm>
        <a:off x="4902092" y="1067216"/>
        <a:ext cx="1209375" cy="483750"/>
      </dsp:txXfrm>
    </dsp:sp>
    <dsp:sp modelId="{604D218E-4F70-4E32-942C-B96CF79EF024}">
      <dsp:nvSpPr>
        <dsp:cNvPr id="0" name=""/>
        <dsp:cNvSpPr/>
      </dsp:nvSpPr>
      <dsp:spPr>
        <a:xfrm>
          <a:off x="6655685" y="318741"/>
          <a:ext cx="544218" cy="5442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860F3-E27C-4416-8F6F-FFE888AF8D3D}">
      <dsp:nvSpPr>
        <dsp:cNvPr id="0" name=""/>
        <dsp:cNvSpPr/>
      </dsp:nvSpPr>
      <dsp:spPr>
        <a:xfrm>
          <a:off x="6323107" y="1067216"/>
          <a:ext cx="1209375" cy="4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- Online payment integration</a:t>
          </a:r>
          <a:endParaRPr lang="en-US" sz="1100" kern="1200"/>
        </a:p>
      </dsp:txBody>
      <dsp:txXfrm>
        <a:off x="6323107" y="1067216"/>
        <a:ext cx="1209375" cy="483750"/>
      </dsp:txXfrm>
    </dsp:sp>
    <dsp:sp modelId="{8E7C7FF0-021C-4D30-9229-E439D777EAC8}">
      <dsp:nvSpPr>
        <dsp:cNvPr id="0" name=""/>
        <dsp:cNvSpPr/>
      </dsp:nvSpPr>
      <dsp:spPr>
        <a:xfrm>
          <a:off x="3813654" y="1853310"/>
          <a:ext cx="544218" cy="5442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36E89-680C-4825-A8F1-E270638A2578}">
      <dsp:nvSpPr>
        <dsp:cNvPr id="0" name=""/>
        <dsp:cNvSpPr/>
      </dsp:nvSpPr>
      <dsp:spPr>
        <a:xfrm>
          <a:off x="3481076" y="2601785"/>
          <a:ext cx="1209375" cy="4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- Advanced admin analytics </a:t>
          </a:r>
          <a:endParaRPr lang="en-US" sz="1100" kern="1200"/>
        </a:p>
      </dsp:txBody>
      <dsp:txXfrm>
        <a:off x="3481076" y="2601785"/>
        <a:ext cx="1209375" cy="483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7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2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0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674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4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2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40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83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7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6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6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2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5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0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1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5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096489-1033-D85C-7B72-8AC2D147ED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942" r="24058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0"/>
            <a:ext cx="6619243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/>
              <a:t>Car Showroom Web Application (MVC)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3" cy="861420"/>
          </a:xfrm>
        </p:spPr>
        <p:txBody>
          <a:bodyPr>
            <a:normAutofit/>
          </a:bodyPr>
          <a:lstStyle/>
          <a:p>
            <a:r>
              <a:t>Team Members: Abobaker, Asem, Mohamed, Warda, Walaa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Conclusion &amp; Future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032AF5-5957-CB0D-0560-B19099BCA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045798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4009" y="1447800"/>
            <a:ext cx="3916743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7200">
                <a:solidFill>
                  <a:srgbClr val="EBEBEB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4009" y="4777380"/>
            <a:ext cx="3916744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Questions and feedback welcome!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01769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AEC9D10A-646F-01CC-6EFD-226F85EA97B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355" r="58927" b="-1"/>
          <a:stretch>
            <a:fillRect/>
          </a:stretch>
        </p:blipFill>
        <p:spPr>
          <a:xfrm>
            <a:off x="20" y="10"/>
            <a:ext cx="33614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948" y="452718"/>
            <a:ext cx="3479177" cy="1400530"/>
          </a:xfrm>
        </p:spPr>
        <p:txBody>
          <a:bodyPr>
            <a:normAutofit/>
          </a:bodyPr>
          <a:lstStyle/>
          <a:p>
            <a:r>
              <a:rPr lang="en-US"/>
              <a:t>System Overview</a:t>
            </a: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71281" y="-1573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ars parked in a line">
            <a:extLst>
              <a:ext uri="{FF2B5EF4-FFF2-40B4-BE49-F238E27FC236}">
                <a16:creationId xmlns:a16="http://schemas.microsoft.com/office/drawing/2014/main" id="{317DA16C-8BB2-E278-129B-18B1DC5861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618" r="21592"/>
          <a:stretch>
            <a:fillRect/>
          </a:stretch>
        </p:blipFill>
        <p:spPr>
          <a:xfrm>
            <a:off x="2" y="10"/>
            <a:ext cx="3729824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12" y="2052918"/>
            <a:ext cx="3479177" cy="4195481"/>
          </a:xfrm>
        </p:spPr>
        <p:txBody>
          <a:bodyPr>
            <a:normAutofit/>
          </a:bodyPr>
          <a:lstStyle/>
          <a:p>
            <a:r>
              <a:rPr lang="en-US"/>
              <a:t>A web-based car showroom for browsing, reviewing, and purchasing vehicles.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Key features include authentication, car catalog, </a:t>
            </a:r>
            <a:r>
              <a:rPr lang="en-US" err="1"/>
              <a:t>wishlist</a:t>
            </a:r>
            <a:r>
              <a:rPr lang="en-US"/>
              <a:t>, reviews, shopping cart, checkout, and admin control.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228080"/>
            <a:ext cx="745301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46" y="804672"/>
            <a:ext cx="2641019" cy="5248656"/>
          </a:xfrm>
        </p:spPr>
        <p:txBody>
          <a:bodyPr anchor="ctr">
            <a:normAutofit/>
          </a:bodyPr>
          <a:lstStyle/>
          <a:p>
            <a:pPr algn="ctr"/>
            <a:r>
              <a:t>Team Roles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895" y="804671"/>
            <a:ext cx="4799948" cy="5248657"/>
          </a:xfrm>
        </p:spPr>
        <p:txBody>
          <a:bodyPr anchor="ctr">
            <a:normAutofit/>
          </a:bodyPr>
          <a:lstStyle/>
          <a:p>
            <a:r>
              <a:t>Abobaker: Authentication System, User Profile</a:t>
            </a:r>
          </a:p>
          <a:p>
            <a:r>
              <a:t>Asem: Car Catalog (CRUD + Views)</a:t>
            </a:r>
          </a:p>
          <a:p>
            <a:r>
              <a:t>Mohamed: Wishlist, Reviews</a:t>
            </a:r>
          </a:p>
          <a:p>
            <a:r>
              <a:t>Warda: Cart, Order Flow, Checkout</a:t>
            </a:r>
          </a:p>
          <a:p>
            <a:r>
              <a:t>Walaa: Promotions, Admin Dashboard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1063417"/>
            <a:ext cx="2629122" cy="4675396"/>
          </a:xfrm>
        </p:spPr>
        <p:txBody>
          <a:bodyPr anchor="ctr">
            <a:normAutofit/>
          </a:bodyPr>
          <a:lstStyle/>
          <a:p>
            <a:r>
              <a:rPr lang="en-US" sz="2900">
                <a:solidFill>
                  <a:srgbClr val="F2F2F2"/>
                </a:solidFill>
              </a:rPr>
              <a:t>Functional Requirements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A9510C-F7A3-D208-8639-97638C3E7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77103"/>
              </p:ext>
            </p:extLst>
          </p:nvPr>
        </p:nvGraphicFramePr>
        <p:xfrm>
          <a:off x="4206478" y="965200"/>
          <a:ext cx="4211240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Non-Functional Requirements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E09E51-6D0D-2078-1180-897CBF46F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198294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System Design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92E31F-3EE8-A6BE-DCDB-4A43E99F3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791261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t>Database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934345-3732-F31F-9909-8000FC46E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327468"/>
              </p:ext>
            </p:extLst>
          </p:nvPr>
        </p:nvGraphicFramePr>
        <p:xfrm>
          <a:off x="484583" y="2140085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89E094A-E315-CB02-C375-870E0D7F0D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7700" y="2052925"/>
          <a:ext cx="6711654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Code &amp;</a:t>
            </a:r>
            <a:br>
              <a:rPr lang="en-US" dirty="0">
                <a:solidFill>
                  <a:srgbClr val="EBEBEB"/>
                </a:solidFill>
              </a:rPr>
            </a:br>
            <a:r>
              <a:rPr lang="en-US" dirty="0">
                <a:solidFill>
                  <a:srgbClr val="EBEBEB"/>
                </a:solidFill>
              </a:rPr>
              <a:t>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Wishlist:</a:t>
            </a:r>
          </a:p>
          <a:p>
            <a:r>
              <a:rPr lang="en-US">
                <a:solidFill>
                  <a:srgbClr val="FFFFFF"/>
                </a:solidFill>
              </a:rPr>
              <a:t>- Action method adds/removes cars to/from wishlist</a:t>
            </a:r>
          </a:p>
          <a:p>
            <a:r>
              <a:rPr lang="en-US">
                <a:solidFill>
                  <a:srgbClr val="FFFFFF"/>
                </a:solidFill>
              </a:rPr>
              <a:t>- Data displayed via partial views in profile</a:t>
            </a:r>
          </a:p>
          <a:p>
            <a:r>
              <a:rPr lang="en-US">
                <a:solidFill>
                  <a:srgbClr val="FFFFFF"/>
                </a:solidFill>
              </a:rPr>
              <a:t>Reviews:</a:t>
            </a:r>
          </a:p>
          <a:p>
            <a:r>
              <a:rPr lang="en-US">
                <a:solidFill>
                  <a:srgbClr val="FFFFFF"/>
                </a:solidFill>
              </a:rPr>
              <a:t>- Review model includes Rating, Comment, Date, UserId, CarId</a:t>
            </a:r>
          </a:p>
          <a:p>
            <a:r>
              <a:rPr lang="en-US">
                <a:solidFill>
                  <a:srgbClr val="FFFFFF"/>
                </a:solidFill>
              </a:rPr>
              <a:t>- Displayed under each car page with user details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y cars lined up in a row on floor">
            <a:extLst>
              <a:ext uri="{FF2B5EF4-FFF2-40B4-BE49-F238E27FC236}">
                <a16:creationId xmlns:a16="http://schemas.microsoft.com/office/drawing/2014/main" id="{211A931B-63BB-BBC4-902B-EDE3FC229D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444" r="30461"/>
          <a:stretch>
            <a:fillRect/>
          </a:stretch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2510B79-8069-47A9-B06E-9467949EBCD4}">
  <we:reference id="wa200003964" version="1.0.0.0" store="en-US" storeType="OMEX"/>
  <we:alternateReferences>
    <we:reference id="WA200003964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395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Car Showroom Web Application (MVC)</vt:lpstr>
      <vt:lpstr>System Overview</vt:lpstr>
      <vt:lpstr>Team Roles</vt:lpstr>
      <vt:lpstr>Functional Requirements</vt:lpstr>
      <vt:lpstr>Non-Functional Requirements</vt:lpstr>
      <vt:lpstr>System Design</vt:lpstr>
      <vt:lpstr>Database Design</vt:lpstr>
      <vt:lpstr>Technology Stack</vt:lpstr>
      <vt:lpstr>Code &amp;  Logic</vt:lpstr>
      <vt:lpstr>Conclusion &amp; Future Work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Asem yehia</dc:creator>
  <cp:keywords/>
  <dc:description>generated using python-pptx</dc:description>
  <cp:lastModifiedBy>Assem 20210482</cp:lastModifiedBy>
  <cp:revision>4</cp:revision>
  <dcterms:created xsi:type="dcterms:W3CDTF">2013-01-27T09:14:16Z</dcterms:created>
  <dcterms:modified xsi:type="dcterms:W3CDTF">2025-05-14T16:21:00Z</dcterms:modified>
  <cp:category/>
</cp:coreProperties>
</file>