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4660"/>
  </p:normalViewPr>
  <p:slideViewPr>
    <p:cSldViewPr>
      <p:cViewPr>
        <p:scale>
          <a:sx n="66" d="100"/>
          <a:sy n="66" d="100"/>
        </p:scale>
        <p:origin x="-142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31B-F97F-47B1-B55E-23094C85801C}" type="datetimeFigureOut">
              <a:rPr lang="ar-EG" smtClean="0"/>
              <a:t>12/04/1444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E6BC-12DC-4308-A688-36894841139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7184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31B-F97F-47B1-B55E-23094C85801C}" type="datetimeFigureOut">
              <a:rPr lang="ar-EG" smtClean="0"/>
              <a:t>12/04/1444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E6BC-12DC-4308-A688-36894841139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382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31B-F97F-47B1-B55E-23094C85801C}" type="datetimeFigureOut">
              <a:rPr lang="ar-EG" smtClean="0"/>
              <a:t>12/04/1444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E6BC-12DC-4308-A688-36894841139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000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31B-F97F-47B1-B55E-23094C85801C}" type="datetimeFigureOut">
              <a:rPr lang="ar-EG" smtClean="0"/>
              <a:t>12/04/1444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E6BC-12DC-4308-A688-36894841139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4874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31B-F97F-47B1-B55E-23094C85801C}" type="datetimeFigureOut">
              <a:rPr lang="ar-EG" smtClean="0"/>
              <a:t>12/04/1444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E6BC-12DC-4308-A688-36894841139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6844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31B-F97F-47B1-B55E-23094C85801C}" type="datetimeFigureOut">
              <a:rPr lang="ar-EG" smtClean="0"/>
              <a:t>12/04/1444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E6BC-12DC-4308-A688-36894841139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79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31B-F97F-47B1-B55E-23094C85801C}" type="datetimeFigureOut">
              <a:rPr lang="ar-EG" smtClean="0"/>
              <a:t>12/04/1444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E6BC-12DC-4308-A688-36894841139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6383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31B-F97F-47B1-B55E-23094C85801C}" type="datetimeFigureOut">
              <a:rPr lang="ar-EG" smtClean="0"/>
              <a:t>12/04/1444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E6BC-12DC-4308-A688-36894841139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8925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31B-F97F-47B1-B55E-23094C85801C}" type="datetimeFigureOut">
              <a:rPr lang="ar-EG" smtClean="0"/>
              <a:t>12/04/1444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E6BC-12DC-4308-A688-36894841139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684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31B-F97F-47B1-B55E-23094C85801C}" type="datetimeFigureOut">
              <a:rPr lang="ar-EG" smtClean="0"/>
              <a:t>12/04/1444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E6BC-12DC-4308-A688-36894841139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045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31B-F97F-47B1-B55E-23094C85801C}" type="datetimeFigureOut">
              <a:rPr lang="ar-EG" smtClean="0"/>
              <a:t>12/04/1444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E6BC-12DC-4308-A688-36894841139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2437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731B-F97F-47B1-B55E-23094C85801C}" type="datetimeFigureOut">
              <a:rPr lang="ar-EG" smtClean="0"/>
              <a:t>12/04/1444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BE6BC-12DC-4308-A688-36894841139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00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ar-EG" dirty="0" smtClean="0"/>
              <a:t>اداه تكبير وتصغير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8511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4" t="17917" r="54451" b="43542"/>
          <a:stretch/>
        </p:blipFill>
        <p:spPr bwMode="auto">
          <a:xfrm>
            <a:off x="145792" y="-379212"/>
            <a:ext cx="1014696" cy="723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84120" y="0"/>
            <a:ext cx="25922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Move tool </a:t>
            </a:r>
            <a:endParaRPr lang="ar-EG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123728" y="836712"/>
            <a:ext cx="259228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2800" dirty="0" smtClean="0"/>
              <a:t>اداه التحديد </a:t>
            </a:r>
            <a:r>
              <a:rPr lang="en-US" sz="2800" dirty="0" smtClean="0"/>
              <a:t>select </a:t>
            </a:r>
            <a:endParaRPr lang="ar-EG" sz="2800" dirty="0"/>
          </a:p>
        </p:txBody>
      </p:sp>
      <p:sp>
        <p:nvSpPr>
          <p:cNvPr id="6" name="Rectangle 5"/>
          <p:cNvSpPr/>
          <p:nvPr/>
        </p:nvSpPr>
        <p:spPr>
          <a:xfrm>
            <a:off x="1794540" y="1592796"/>
            <a:ext cx="2592288" cy="6480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000" b="1" dirty="0" smtClean="0"/>
              <a:t>اداه التحديد الحر </a:t>
            </a:r>
            <a:r>
              <a:rPr lang="en-US" sz="2000" b="1" dirty="0" smtClean="0"/>
              <a:t>Select </a:t>
            </a:r>
            <a:endParaRPr lang="ar-EG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411588" y="2915358"/>
            <a:ext cx="37608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b="1" dirty="0" smtClean="0"/>
              <a:t>اداه قص الصور  </a:t>
            </a:r>
            <a:r>
              <a:rPr lang="en-US" sz="2400" b="1" dirty="0" smtClean="0"/>
              <a:t>crop tool </a:t>
            </a:r>
            <a:endParaRPr lang="ar-EG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793404" y="3563430"/>
            <a:ext cx="3354660" cy="8016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2400" b="1" dirty="0" smtClean="0"/>
              <a:t>تحديد الوان الصوره </a:t>
            </a:r>
            <a:r>
              <a:rPr lang="en-US" sz="2400" b="1" dirty="0" smtClean="0"/>
              <a:t>eyedropper tool</a:t>
            </a:r>
            <a:endParaRPr lang="ar-EG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142736" y="5553236"/>
            <a:ext cx="2592288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clone stamp tool</a:t>
            </a:r>
            <a:endParaRPr lang="ar-EG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314912" y="2306280"/>
            <a:ext cx="2592288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اداه التحديد السريع </a:t>
            </a:r>
            <a:r>
              <a:rPr lang="en-US" b="1" dirty="0" smtClean="0"/>
              <a:t>Select </a:t>
            </a:r>
            <a:endParaRPr lang="ar-EG" b="1" dirty="0"/>
          </a:p>
        </p:txBody>
      </p:sp>
      <p:sp>
        <p:nvSpPr>
          <p:cNvPr id="11" name="Rectangle 10"/>
          <p:cNvSpPr/>
          <p:nvPr/>
        </p:nvSpPr>
        <p:spPr>
          <a:xfrm>
            <a:off x="5436096" y="4257092"/>
            <a:ext cx="3707904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000" b="1" dirty="0" smtClean="0"/>
              <a:t>اداه اخفاء العيوب </a:t>
            </a:r>
            <a:r>
              <a:rPr lang="en-US" sz="2000" b="1" dirty="0" smtClean="0"/>
              <a:t>spot healing brush</a:t>
            </a:r>
            <a:endParaRPr lang="ar-EG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1952358" y="4797152"/>
            <a:ext cx="2979682" cy="7560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b="1" dirty="0" smtClean="0"/>
              <a:t>اداه الفرشاه </a:t>
            </a:r>
            <a:r>
              <a:rPr lang="en-US" sz="2400" b="1" dirty="0" smtClean="0"/>
              <a:t>brush tool </a:t>
            </a:r>
            <a:endParaRPr lang="ar-EG" sz="2400" b="1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>
            <a:off x="913716" y="324036"/>
            <a:ext cx="1170404" cy="3369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34354" y="1311818"/>
            <a:ext cx="10180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13716" y="1916832"/>
            <a:ext cx="8808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63256" y="2492896"/>
            <a:ext cx="9033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63256" y="3217690"/>
            <a:ext cx="3675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63256" y="3887467"/>
            <a:ext cx="9301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1"/>
          </p:cNvCxnSpPr>
          <p:nvPr/>
        </p:nvCxnSpPr>
        <p:spPr>
          <a:xfrm flipH="1">
            <a:off x="889054" y="4581128"/>
            <a:ext cx="454704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1"/>
          </p:cNvCxnSpPr>
          <p:nvPr/>
        </p:nvCxnSpPr>
        <p:spPr>
          <a:xfrm flipH="1">
            <a:off x="863256" y="5175194"/>
            <a:ext cx="1089102" cy="540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934354" y="5877272"/>
            <a:ext cx="4206150" cy="1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48216" y="6201308"/>
            <a:ext cx="2592288" cy="6480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History brush  tool</a:t>
            </a:r>
            <a:endParaRPr lang="ar-EG" sz="2400" b="1" dirty="0"/>
          </a:p>
        </p:txBody>
      </p:sp>
      <p:cxnSp>
        <p:nvCxnSpPr>
          <p:cNvPr id="47" name="Straight Arrow Connector 46"/>
          <p:cNvCxnSpPr>
            <a:stCxn id="46" idx="1"/>
          </p:cNvCxnSpPr>
          <p:nvPr/>
        </p:nvCxnSpPr>
        <p:spPr>
          <a:xfrm flipH="1" flipV="1">
            <a:off x="934354" y="6523464"/>
            <a:ext cx="1613862" cy="1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7" name="Oval 1036"/>
          <p:cNvSpPr/>
          <p:nvPr/>
        </p:nvSpPr>
        <p:spPr>
          <a:xfrm>
            <a:off x="7694396" y="0"/>
            <a:ext cx="1368152" cy="116074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ar-EG" sz="4400" b="1" dirty="0" smtClean="0"/>
              <a:t>1</a:t>
            </a:r>
            <a:endParaRPr lang="ar-EG" sz="4400" b="1" dirty="0"/>
          </a:p>
        </p:txBody>
      </p:sp>
    </p:spTree>
    <p:extLst>
      <p:ext uri="{BB962C8B-B14F-4D97-AF65-F5344CB8AC3E}">
        <p14:creationId xmlns:p14="http://schemas.microsoft.com/office/powerpoint/2010/main" val="375174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89" b="84325"/>
          <a:stretch/>
        </p:blipFill>
        <p:spPr bwMode="auto">
          <a:xfrm>
            <a:off x="323528" y="1772816"/>
            <a:ext cx="860444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67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ar-EG" dirty="0" smtClean="0"/>
          </a:p>
        </p:txBody>
      </p:sp>
    </p:spTree>
    <p:extLst>
      <p:ext uri="{BB962C8B-B14F-4D97-AF65-F5344CB8AC3E}">
        <p14:creationId xmlns:p14="http://schemas.microsoft.com/office/powerpoint/2010/main" val="75580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6" t="39355" r="45837" b="9820"/>
          <a:stretch/>
        </p:blipFill>
        <p:spPr bwMode="auto">
          <a:xfrm>
            <a:off x="179512" y="0"/>
            <a:ext cx="7920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31640" y="0"/>
            <a:ext cx="2808312" cy="4766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Eraser tool </a:t>
            </a:r>
            <a:r>
              <a:rPr lang="ar-EG" sz="2400" b="1" dirty="0" smtClean="0"/>
              <a:t>اداه الممحاه </a:t>
            </a:r>
            <a:endParaRPr lang="ar-EG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531594" y="551970"/>
            <a:ext cx="280831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b="1" dirty="0" smtClean="0"/>
              <a:t>Gradient tool </a:t>
            </a:r>
            <a:r>
              <a:rPr lang="ar-EG" b="1" dirty="0" smtClean="0"/>
              <a:t>التدرج اللوني</a:t>
            </a:r>
            <a:r>
              <a:rPr lang="en-US" b="1" dirty="0" smtClean="0"/>
              <a:t> </a:t>
            </a:r>
            <a:endParaRPr lang="ar-EG" b="1" dirty="0"/>
          </a:p>
        </p:txBody>
      </p:sp>
      <p:sp>
        <p:nvSpPr>
          <p:cNvPr id="5" name="Rectangle 4"/>
          <p:cNvSpPr/>
          <p:nvPr/>
        </p:nvSpPr>
        <p:spPr>
          <a:xfrm>
            <a:off x="1187624" y="1052736"/>
            <a:ext cx="3312368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2000" b="1" dirty="0" smtClean="0"/>
              <a:t>اداه التنعيم </a:t>
            </a:r>
            <a:r>
              <a:rPr lang="en-US" sz="2000" b="1" dirty="0" smtClean="0"/>
              <a:t>Blur tool</a:t>
            </a:r>
            <a:endParaRPr lang="ar-EG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331640" y="1561389"/>
            <a:ext cx="280831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اداه التفتيح والتظليل </a:t>
            </a:r>
            <a:r>
              <a:rPr lang="en-US" b="1" dirty="0" smtClean="0"/>
              <a:t>Dodge tool</a:t>
            </a:r>
            <a:endParaRPr lang="ar-EG" b="1" dirty="0"/>
          </a:p>
        </p:txBody>
      </p:sp>
      <p:sp>
        <p:nvSpPr>
          <p:cNvPr id="7" name="Rectangle 6"/>
          <p:cNvSpPr/>
          <p:nvPr/>
        </p:nvSpPr>
        <p:spPr>
          <a:xfrm>
            <a:off x="1115616" y="1962176"/>
            <a:ext cx="2808312" cy="4723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اداه رسم المنحنيات </a:t>
            </a:r>
            <a:r>
              <a:rPr lang="en-US" b="1" dirty="0" smtClean="0"/>
              <a:t>ben tool </a:t>
            </a:r>
            <a:endParaRPr lang="ar-EG" b="1" dirty="0"/>
          </a:p>
        </p:txBody>
      </p:sp>
      <p:sp>
        <p:nvSpPr>
          <p:cNvPr id="8" name="Rectangle 7"/>
          <p:cNvSpPr/>
          <p:nvPr/>
        </p:nvSpPr>
        <p:spPr>
          <a:xfrm>
            <a:off x="1263824" y="2499351"/>
            <a:ext cx="2808312" cy="475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b="1" dirty="0" smtClean="0"/>
              <a:t>اداه الكتابه </a:t>
            </a:r>
            <a:r>
              <a:rPr lang="en-US" sz="2400" b="1" dirty="0" smtClean="0"/>
              <a:t>Text</a:t>
            </a:r>
            <a:r>
              <a:rPr lang="ar-EG" sz="2400" b="1" dirty="0" smtClean="0"/>
              <a:t> </a:t>
            </a:r>
            <a:endParaRPr lang="ar-EG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111552" y="2768331"/>
            <a:ext cx="4032448" cy="532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اداه تحريك المنحنيات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path selection tool </a:t>
            </a:r>
            <a:endParaRPr lang="ar-EG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70264" y="3429000"/>
            <a:ext cx="3312368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2800" b="1" dirty="0" smtClean="0"/>
              <a:t>اداه الاشكال </a:t>
            </a:r>
            <a:r>
              <a:rPr lang="en-US" sz="2800" b="1" dirty="0" smtClean="0"/>
              <a:t>shapes</a:t>
            </a:r>
            <a:endParaRPr lang="ar-EG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475656" y="3861048"/>
            <a:ext cx="3312368" cy="6480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Hand tool </a:t>
            </a:r>
            <a:endParaRPr lang="ar-EG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1187624" y="4509120"/>
            <a:ext cx="3312368" cy="5040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1" dirty="0" smtClean="0"/>
              <a:t>Zoom tool </a:t>
            </a:r>
            <a:r>
              <a:rPr lang="ar-EG" sz="2000" b="1" dirty="0" smtClean="0"/>
              <a:t>اداه تكبير وتصغير</a:t>
            </a:r>
            <a:r>
              <a:rPr lang="en-US" sz="2000" b="1" dirty="0" smtClean="0"/>
              <a:t> </a:t>
            </a:r>
            <a:endParaRPr lang="ar-EG" sz="2000" b="1" dirty="0"/>
          </a:p>
        </p:txBody>
      </p:sp>
      <p:cxnSp>
        <p:nvCxnSpPr>
          <p:cNvPr id="13" name="Straight Arrow Connector 12"/>
          <p:cNvCxnSpPr>
            <a:stCxn id="2" idx="1"/>
          </p:cNvCxnSpPr>
          <p:nvPr/>
        </p:nvCxnSpPr>
        <p:spPr>
          <a:xfrm flipH="1">
            <a:off x="643372" y="238336"/>
            <a:ext cx="6882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95772" y="731990"/>
            <a:ext cx="6882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43372" y="1196752"/>
            <a:ext cx="6882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75556" y="1679115"/>
            <a:ext cx="6882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79274" y="2198360"/>
            <a:ext cx="552366" cy="278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11323" y="2736076"/>
            <a:ext cx="6882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69227" y="3646962"/>
            <a:ext cx="473243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8801" y="4185084"/>
            <a:ext cx="6882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36649" y="4759998"/>
            <a:ext cx="6882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69227" y="3140968"/>
            <a:ext cx="4242325" cy="64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816" y="5157192"/>
            <a:ext cx="91969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1" name="Oval 30"/>
          <p:cNvSpPr/>
          <p:nvPr/>
        </p:nvSpPr>
        <p:spPr>
          <a:xfrm>
            <a:off x="2611878" y="5301208"/>
            <a:ext cx="2624100" cy="134076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2800" dirty="0" smtClean="0"/>
              <a:t>الالوان </a:t>
            </a:r>
            <a:r>
              <a:rPr lang="en-US" sz="2800" dirty="0" smtClean="0"/>
              <a:t>color </a:t>
            </a:r>
            <a:endParaRPr lang="ar-EG" sz="2800" dirty="0"/>
          </a:p>
        </p:txBody>
      </p:sp>
      <p:cxnSp>
        <p:nvCxnSpPr>
          <p:cNvPr id="2049" name="Straight Arrow Connector 2048"/>
          <p:cNvCxnSpPr/>
          <p:nvPr/>
        </p:nvCxnSpPr>
        <p:spPr>
          <a:xfrm flipH="1" flipV="1">
            <a:off x="869227" y="5517232"/>
            <a:ext cx="2121162" cy="454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694396" y="0"/>
            <a:ext cx="1368152" cy="116074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ar-EG" sz="4400" b="1" dirty="0" smtClean="0"/>
              <a:t>2</a:t>
            </a:r>
            <a:endParaRPr lang="ar-EG" sz="4400" b="1" dirty="0"/>
          </a:p>
        </p:txBody>
      </p:sp>
    </p:spTree>
    <p:extLst>
      <p:ext uri="{BB962C8B-B14F-4D97-AF65-F5344CB8AC3E}">
        <p14:creationId xmlns:p14="http://schemas.microsoft.com/office/powerpoint/2010/main" val="141462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87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اداه تكبير وتصغير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</dc:creator>
  <cp:lastModifiedBy>Mustafa</cp:lastModifiedBy>
  <cp:revision>13</cp:revision>
  <dcterms:created xsi:type="dcterms:W3CDTF">2022-11-06T16:01:59Z</dcterms:created>
  <dcterms:modified xsi:type="dcterms:W3CDTF">2022-11-08T20:22:57Z</dcterms:modified>
</cp:coreProperties>
</file>