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6DE"/>
    <a:srgbClr val="1F4A7F"/>
    <a:srgbClr val="A5BCE5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90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92944A-7F99-4BF9-AB30-E58D4B77BBAD}" type="datetimeFigureOut">
              <a:rPr lang="pt-BR" smtClean="0"/>
              <a:t>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242FF1-D188-814C-A1A2-FEF956A22777}"/>
              </a:ext>
            </a:extLst>
          </p:cNvPr>
          <p:cNvSpPr/>
          <p:nvPr/>
        </p:nvSpPr>
        <p:spPr>
          <a:xfrm>
            <a:off x="611560" y="0"/>
            <a:ext cx="7560840" cy="2089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 Black" pitchFamily="34" charset="0"/>
              </a:rPr>
              <a:t>Projeto Calculadora de equação </a:t>
            </a:r>
            <a:r>
              <a:rPr lang="pt-BR" sz="3600" u="sng" dirty="0">
                <a:latin typeface="Arial Black" pitchFamily="34" charset="0"/>
              </a:rPr>
              <a:t>do</a:t>
            </a:r>
            <a:r>
              <a:rPr lang="pt-BR" sz="3600" dirty="0">
                <a:latin typeface="Arial Black" pitchFamily="34" charset="0"/>
              </a:rPr>
              <a:t> segundo grau</a:t>
            </a:r>
            <a:endParaRPr lang="pt-BR" sz="3600" dirty="0">
              <a:latin typeface="Arial Black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2370094"/>
            <a:ext cx="7344816" cy="479715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rial Black" pitchFamily="34" charset="0"/>
              </a:rPr>
              <a:t>Alunos</a:t>
            </a:r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:</a:t>
            </a:r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dirty="0" err="1">
                <a:solidFill>
                  <a:schemeClr val="tx1"/>
                </a:solidFill>
                <a:latin typeface="Arial Black" pitchFamily="34" charset="0"/>
              </a:rPr>
              <a:t>Walace</a:t>
            </a:r>
            <a:r>
              <a:rPr lang="pt-BR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Black" pitchFamily="34" charset="0"/>
              </a:rPr>
              <a:t>Paz</a:t>
            </a:r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9B195A-EF9C-0F45-954A-3B581A88FCB8}"/>
              </a:ext>
            </a:extLst>
          </p:cNvPr>
          <p:cNvSpPr/>
          <p:nvPr/>
        </p:nvSpPr>
        <p:spPr>
          <a:xfrm>
            <a:off x="1168853" y="0"/>
            <a:ext cx="6806293" cy="1600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609600"/>
            <a:ext cx="8229600" cy="990600"/>
          </a:xfrm>
        </p:spPr>
        <p:txBody>
          <a:bodyPr/>
          <a:lstStyle/>
          <a:p>
            <a:r>
              <a:rPr lang="pt-BR" dirty="0">
                <a:latin typeface="Arial Black" pitchFamily="34" charset="0"/>
              </a:rPr>
              <a:t>Resumo do </a:t>
            </a:r>
            <a:r>
              <a:rPr lang="pt-BR" dirty="0" smtClean="0">
                <a:latin typeface="Arial Black" pitchFamily="34" charset="0"/>
              </a:rPr>
              <a:t>projeto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 Black" pitchFamily="34" charset="0"/>
              </a:rPr>
              <a:t>Site de matemática</a:t>
            </a:r>
            <a:endParaRPr lang="pt-BR" dirty="0">
              <a:latin typeface="Arial Black" pitchFamily="34" charset="0"/>
            </a:endParaRPr>
          </a:p>
          <a:p>
            <a:r>
              <a:rPr lang="pt-BR" dirty="0">
                <a:latin typeface="Arial Black" pitchFamily="34" charset="0"/>
              </a:rPr>
              <a:t>Tal </a:t>
            </a:r>
            <a:r>
              <a:rPr lang="pt-BR" dirty="0" smtClean="0">
                <a:latin typeface="Arial Black" pitchFamily="34" charset="0"/>
              </a:rPr>
              <a:t>site contará </a:t>
            </a:r>
            <a:r>
              <a:rPr lang="pt-BR" dirty="0">
                <a:latin typeface="Arial Black" pitchFamily="34" charset="0"/>
              </a:rPr>
              <a:t>com varias ferramentas para o consumidor.</a:t>
            </a:r>
          </a:p>
          <a:p>
            <a:r>
              <a:rPr lang="pt-BR" dirty="0">
                <a:latin typeface="Arial Black" pitchFamily="34" charset="0"/>
              </a:rPr>
              <a:t>Tais como:</a:t>
            </a:r>
          </a:p>
          <a:p>
            <a:r>
              <a:rPr lang="pt-BR" dirty="0" smtClean="0">
                <a:latin typeface="Arial Black" pitchFamily="34" charset="0"/>
              </a:rPr>
              <a:t>Conversor de decimal para Fração</a:t>
            </a:r>
            <a:endParaRPr lang="pt-BR" dirty="0">
              <a:latin typeface="Arial Black" pitchFamily="34" charset="0"/>
            </a:endParaRPr>
          </a:p>
          <a:p>
            <a:r>
              <a:rPr lang="pt-BR" dirty="0" smtClean="0">
                <a:latin typeface="Arial Black" pitchFamily="34" charset="0"/>
              </a:rPr>
              <a:t>Simplificador de raiz</a:t>
            </a:r>
            <a:r>
              <a:rPr lang="pt-BR" dirty="0" smtClean="0">
                <a:latin typeface="Arial Black" pitchFamily="34" charset="0"/>
              </a:rPr>
              <a:t> </a:t>
            </a:r>
            <a:endParaRPr lang="pt-BR" dirty="0">
              <a:latin typeface="Arial Black" pitchFamily="34" charset="0"/>
            </a:endParaRPr>
          </a:p>
          <a:p>
            <a:r>
              <a:rPr lang="pt-BR" dirty="0" smtClean="0">
                <a:latin typeface="Arial Black" pitchFamily="34" charset="0"/>
              </a:rPr>
              <a:t>Calculadora de equação do segundo grau</a:t>
            </a:r>
            <a:endParaRPr lang="pt-BR" dirty="0">
              <a:latin typeface="Arial Black" pitchFamily="34" charset="0"/>
            </a:endParaRPr>
          </a:p>
          <a:p>
            <a:pPr marL="0" indent="0">
              <a:buNone/>
            </a:pPr>
            <a:endParaRPr lang="pt-BR" dirty="0">
              <a:latin typeface="Arial Black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5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B943281-FF9F-E24A-AB24-7EEA394D736B}"/>
              </a:ext>
            </a:extLst>
          </p:cNvPr>
          <p:cNvSpPr/>
          <p:nvPr/>
        </p:nvSpPr>
        <p:spPr>
          <a:xfrm>
            <a:off x="2643868" y="0"/>
            <a:ext cx="3856264" cy="1532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868" y="541564"/>
            <a:ext cx="8229600" cy="990600"/>
          </a:xfrm>
        </p:spPr>
        <p:txBody>
          <a:bodyPr/>
          <a:lstStyle/>
          <a:p>
            <a:r>
              <a:rPr lang="pt-BR" dirty="0">
                <a:latin typeface="Arial Black" pitchFamily="34" charset="0"/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Ajudar o máximo de possíveis com nosso site de ajuda em casos de matemática.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3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2AF1AF2B-4813-854D-9AC6-1F5AC47F9D57}"/>
              </a:ext>
            </a:extLst>
          </p:cNvPr>
          <p:cNvSpPr/>
          <p:nvPr/>
        </p:nvSpPr>
        <p:spPr>
          <a:xfrm>
            <a:off x="1602920" y="243403"/>
            <a:ext cx="5812973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422532"/>
            <a:ext cx="8229600" cy="990600"/>
          </a:xfrm>
        </p:spPr>
        <p:txBody>
          <a:bodyPr/>
          <a:lstStyle/>
          <a:p>
            <a:r>
              <a:rPr lang="pt-BR" dirty="0">
                <a:latin typeface="Arial Black" pitchFamily="34" charset="0"/>
              </a:rPr>
              <a:t>Layout das telas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9386" y="1700808"/>
            <a:ext cx="540004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980" y="1269365"/>
            <a:ext cx="540004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980" y="1269365"/>
            <a:ext cx="540004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980" y="1269365"/>
            <a:ext cx="540004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980" y="1269365"/>
            <a:ext cx="540004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</TotalTime>
  <Words>63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Brilho</vt:lpstr>
      <vt:lpstr>Projeto Calculadora de equação do segundo grau</vt:lpstr>
      <vt:lpstr>Resumo do projeto</vt:lpstr>
      <vt:lpstr>Objetivo</vt:lpstr>
      <vt:lpstr>Layout das telas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Atomic Games</dc:title>
  <dc:creator>Cliente</dc:creator>
  <cp:lastModifiedBy>Biblioteca</cp:lastModifiedBy>
  <cp:revision>13</cp:revision>
  <dcterms:created xsi:type="dcterms:W3CDTF">2019-04-27T11:58:00Z</dcterms:created>
  <dcterms:modified xsi:type="dcterms:W3CDTF">2019-11-07T13:27:36Z</dcterms:modified>
</cp:coreProperties>
</file>