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A6DE"/>
    <a:srgbClr val="1F4A7F"/>
    <a:srgbClr val="A5BCE5"/>
    <a:srgbClr val="F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116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944A-7F99-4BF9-AB30-E58D4B77BBAD}" type="datetimeFigureOut">
              <a:rPr lang="pt-BR" smtClean="0"/>
              <a:t>31/08/2019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C5C-5F6D-4B81-982F-DD8E58D5B6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07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944A-7F99-4BF9-AB30-E58D4B77BBAD}" type="datetimeFigureOut">
              <a:rPr lang="pt-BR" smtClean="0"/>
              <a:t>31/08/2019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C5C-5F6D-4B81-982F-DD8E58D5B6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40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944A-7F99-4BF9-AB30-E58D4B77BBAD}" type="datetimeFigureOut">
              <a:rPr lang="pt-BR" smtClean="0"/>
              <a:t>31/08/2019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C5C-5F6D-4B81-982F-DD8E58D5B6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66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944A-7F99-4BF9-AB30-E58D4B77BBAD}" type="datetimeFigureOut">
              <a:rPr lang="pt-BR" smtClean="0"/>
              <a:t>31/08/2019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C5C-5F6D-4B81-982F-DD8E58D5B6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87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944A-7F99-4BF9-AB30-E58D4B77BBAD}" type="datetimeFigureOut">
              <a:rPr lang="pt-BR" smtClean="0"/>
              <a:t>31/08/2019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C5C-5F6D-4B81-982F-DD8E58D5B6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00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944A-7F99-4BF9-AB30-E58D4B77BBAD}" type="datetimeFigureOut">
              <a:rPr lang="pt-BR" smtClean="0"/>
              <a:t>31/08/2019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C5C-5F6D-4B81-982F-DD8E58D5B6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28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944A-7F99-4BF9-AB30-E58D4B77BBAD}" type="datetimeFigureOut">
              <a:rPr lang="pt-BR" smtClean="0"/>
              <a:t>31/08/2019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C5C-5F6D-4B81-982F-DD8E58D5B6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9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944A-7F99-4BF9-AB30-E58D4B77BBAD}" type="datetimeFigureOut">
              <a:rPr lang="pt-BR" smtClean="0"/>
              <a:t>31/08/2019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C5C-5F6D-4B81-982F-DD8E58D5B6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69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944A-7F99-4BF9-AB30-E58D4B77BBAD}" type="datetimeFigureOut">
              <a:rPr lang="pt-BR" smtClean="0"/>
              <a:t>31/08/2019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C5C-5F6D-4B81-982F-DD8E58D5B6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54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944A-7F99-4BF9-AB30-E58D4B77BBAD}" type="datetimeFigureOut">
              <a:rPr lang="pt-BR" smtClean="0"/>
              <a:t>31/08/2019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C5C-5F6D-4B81-982F-DD8E58D5B6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89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944A-7F99-4BF9-AB30-E58D4B77BBAD}" type="datetimeFigureOut">
              <a:rPr lang="pt-BR" smtClean="0"/>
              <a:t>31/08/2019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C5C-5F6D-4B81-982F-DD8E58D5B6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68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000">
              <a:schemeClr val="accent2">
                <a:lumMod val="60000"/>
                <a:lumOff val="40000"/>
              </a:schemeClr>
            </a:gs>
            <a:gs pos="100000">
              <a:srgbClr val="FFFF00"/>
            </a:gs>
            <a:gs pos="86000">
              <a:schemeClr val="accent2">
                <a:lumMod val="40000"/>
                <a:lumOff val="60000"/>
              </a:schemeClr>
            </a:gs>
            <a:gs pos="12000">
              <a:schemeClr val="accent2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2944A-7F99-4BF9-AB30-E58D4B77BBAD}" type="datetimeFigureOut">
              <a:rPr lang="pt-BR" smtClean="0"/>
              <a:t>31/08/2019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F7C5C-5F6D-4B81-982F-DD8E58D5B6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D242FF1-D188-814C-A1A2-FEF956A22777}"/>
              </a:ext>
            </a:extLst>
          </p:cNvPr>
          <p:cNvSpPr/>
          <p:nvPr/>
        </p:nvSpPr>
        <p:spPr>
          <a:xfrm>
            <a:off x="1330778" y="0"/>
            <a:ext cx="6193971" cy="20893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772400" cy="1470025"/>
          </a:xfrm>
        </p:spPr>
        <p:txBody>
          <a:bodyPr/>
          <a:lstStyle/>
          <a:p>
            <a:r>
              <a:rPr lang="pt-BR">
                <a:latin typeface="Arial Black" pitchFamily="34" charset="0"/>
              </a:rPr>
              <a:t>Projeto Fabricando delicias</a:t>
            </a:r>
            <a:endParaRPr lang="pt-BR" dirty="0">
              <a:latin typeface="Arial Black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9592" y="2370094"/>
            <a:ext cx="7344816" cy="479715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  <a:latin typeface="Arial Black" pitchFamily="34" charset="0"/>
              </a:rPr>
              <a:t>Alunos:</a:t>
            </a:r>
          </a:p>
          <a:p>
            <a:r>
              <a:rPr lang="pt-BR" dirty="0">
                <a:solidFill>
                  <a:schemeClr val="tx1"/>
                </a:solidFill>
                <a:latin typeface="Arial Black" pitchFamily="34" charset="0"/>
              </a:rPr>
              <a:t>Mateus Nascimento</a:t>
            </a:r>
          </a:p>
          <a:p>
            <a:r>
              <a:rPr lang="pt-BR" dirty="0" err="1">
                <a:solidFill>
                  <a:schemeClr val="tx1"/>
                </a:solidFill>
                <a:latin typeface="Arial Black" pitchFamily="34" charset="0"/>
              </a:rPr>
              <a:t>Walace</a:t>
            </a:r>
            <a:r>
              <a:rPr lang="pt-BR" dirty="0">
                <a:solidFill>
                  <a:schemeClr val="tx1"/>
                </a:solidFill>
                <a:latin typeface="Arial Black" pitchFamily="34" charset="0"/>
              </a:rPr>
              <a:t> Paz</a:t>
            </a:r>
          </a:p>
          <a:p>
            <a:r>
              <a:rPr lang="pt-BR">
                <a:solidFill>
                  <a:schemeClr val="tx1"/>
                </a:solidFill>
                <a:latin typeface="Arial Black" pitchFamily="34" charset="0"/>
              </a:rPr>
              <a:t>Victor Lima</a:t>
            </a:r>
            <a:endParaRPr lang="pt-BR" dirty="0">
              <a:solidFill>
                <a:schemeClr val="tx1"/>
              </a:solidFill>
              <a:latin typeface="Arial Black" pitchFamily="34" charset="0"/>
            </a:endParaRPr>
          </a:p>
          <a:p>
            <a:endParaRPr lang="pt-BR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55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79B195A-EF9C-0F45-954A-3B581A88FCB8}"/>
              </a:ext>
            </a:extLst>
          </p:cNvPr>
          <p:cNvSpPr/>
          <p:nvPr/>
        </p:nvSpPr>
        <p:spPr>
          <a:xfrm>
            <a:off x="1168853" y="0"/>
            <a:ext cx="6806293" cy="1600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 Black" pitchFamily="34" charset="0"/>
              </a:rPr>
              <a:t>Resumo do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>
                <a:latin typeface="Arial Black" pitchFamily="34" charset="0"/>
              </a:rPr>
              <a:t>Criaremos uma loja de doces</a:t>
            </a:r>
            <a:endParaRPr lang="pt-BR" dirty="0">
              <a:latin typeface="Arial Black" pitchFamily="34" charset="0"/>
            </a:endParaRPr>
          </a:p>
          <a:p>
            <a:r>
              <a:rPr lang="pt-BR" dirty="0">
                <a:latin typeface="Arial Black" pitchFamily="34" charset="0"/>
              </a:rPr>
              <a:t>Tal loja contará com varias ferramentas para o consumidor.</a:t>
            </a:r>
          </a:p>
          <a:p>
            <a:r>
              <a:rPr lang="pt-BR" dirty="0">
                <a:latin typeface="Arial Black" pitchFamily="34" charset="0"/>
              </a:rPr>
              <a:t>Tais como:</a:t>
            </a:r>
          </a:p>
          <a:p>
            <a:r>
              <a:rPr lang="pt-BR">
                <a:latin typeface="Arial Black" pitchFamily="34" charset="0"/>
              </a:rPr>
              <a:t>Uma galeria de produtos</a:t>
            </a:r>
            <a:endParaRPr lang="pt-BR" dirty="0">
              <a:latin typeface="Arial Black" pitchFamily="34" charset="0"/>
            </a:endParaRPr>
          </a:p>
          <a:p>
            <a:r>
              <a:rPr lang="pt-BR" dirty="0">
                <a:latin typeface="Arial Black" pitchFamily="34" charset="0"/>
              </a:rPr>
              <a:t>Um banner </a:t>
            </a:r>
            <a:r>
              <a:rPr lang="pt-BR">
                <a:latin typeface="Arial Black" pitchFamily="34" charset="0"/>
              </a:rPr>
              <a:t>principal </a:t>
            </a:r>
          </a:p>
          <a:p>
            <a:r>
              <a:rPr lang="pt-BR">
                <a:latin typeface="Arial Black" pitchFamily="34" charset="0"/>
              </a:rPr>
              <a:t>Links para rede sociais</a:t>
            </a:r>
            <a:endParaRPr lang="pt-BR" dirty="0">
              <a:latin typeface="Arial Black" pitchFamily="34" charset="0"/>
            </a:endParaRPr>
          </a:p>
          <a:p>
            <a:r>
              <a:rPr lang="pt-BR" dirty="0">
                <a:latin typeface="Arial Black" pitchFamily="34" charset="0"/>
              </a:rPr>
              <a:t>Entre outros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458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B943281-FF9F-E24A-AB24-7EEA394D736B}"/>
              </a:ext>
            </a:extLst>
          </p:cNvPr>
          <p:cNvSpPr/>
          <p:nvPr/>
        </p:nvSpPr>
        <p:spPr>
          <a:xfrm>
            <a:off x="2643868" y="0"/>
            <a:ext cx="3856264" cy="15321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 Black" pitchFamily="34" charset="0"/>
              </a:rPr>
              <a:t>Objetivo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Prover todo aquele que adentar nosso domínio virtual com uma experiência inigualável de praticidade, facilitação do acesso a informação, alto grau de confiabilidade, um atendimento que rivaliza os gigantes da indústria, possibilidade de independente da situação deixar nosso cliente satisfeito com o produto, mesmo que o mesmo não o agrade totalmente.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639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AF1AF2B-4813-854D-9AC6-1F5AC47F9D57}"/>
              </a:ext>
            </a:extLst>
          </p:cNvPr>
          <p:cNvSpPr/>
          <p:nvPr/>
        </p:nvSpPr>
        <p:spPr>
          <a:xfrm>
            <a:off x="1602920" y="243403"/>
            <a:ext cx="5812973" cy="1143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 Black" pitchFamily="34" charset="0"/>
              </a:rPr>
              <a:t>Layout das telas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8E039D7-B868-684C-9396-EC487802E0D3}"/>
              </a:ext>
            </a:extLst>
          </p:cNvPr>
          <p:cNvSpPr txBox="1"/>
          <p:nvPr/>
        </p:nvSpPr>
        <p:spPr>
          <a:xfrm>
            <a:off x="575581" y="1725384"/>
            <a:ext cx="75342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3600" b="1"/>
              <a:t>Foco: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3600" b="1"/>
              <a:t>banner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3600" b="1"/>
              <a:t>Font awsome usada no rodape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3600" b="1"/>
              <a:t>Foco nos efeitos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3600" b="1"/>
              <a:t>Galeria de produtos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3600" b="1"/>
              <a:t>Carinho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3600" b="1"/>
              <a:t>Efeitos javascript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3600" b="1"/>
          </a:p>
        </p:txBody>
      </p:sp>
    </p:spTree>
    <p:extLst>
      <p:ext uri="{BB962C8B-B14F-4D97-AF65-F5344CB8AC3E}">
        <p14:creationId xmlns:p14="http://schemas.microsoft.com/office/powerpoint/2010/main" val="136901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8203732" cy="4525963"/>
          </a:xfrm>
        </p:spPr>
      </p:pic>
    </p:spTree>
    <p:extLst>
      <p:ext uri="{BB962C8B-B14F-4D97-AF65-F5344CB8AC3E}">
        <p14:creationId xmlns:p14="http://schemas.microsoft.com/office/powerpoint/2010/main" val="357567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8184675" cy="4525963"/>
          </a:xfrm>
        </p:spPr>
      </p:pic>
    </p:spTree>
    <p:extLst>
      <p:ext uri="{BB962C8B-B14F-4D97-AF65-F5344CB8AC3E}">
        <p14:creationId xmlns:p14="http://schemas.microsoft.com/office/powerpoint/2010/main" val="304585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8198226" cy="4525963"/>
          </a:xfrm>
        </p:spPr>
      </p:pic>
    </p:spTree>
    <p:extLst>
      <p:ext uri="{BB962C8B-B14F-4D97-AF65-F5344CB8AC3E}">
        <p14:creationId xmlns:p14="http://schemas.microsoft.com/office/powerpoint/2010/main" val="30163839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123</Words>
  <Application>Microsoft Office PowerPoint</Application>
  <PresentationFormat>Apresentação na tela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Projeto Fabricando delicias</vt:lpstr>
      <vt:lpstr>Resumo do projeto</vt:lpstr>
      <vt:lpstr>Objetivo</vt:lpstr>
      <vt:lpstr>Layout das telas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Atomic Games</dc:title>
  <dc:creator>Cliente</dc:creator>
  <cp:lastModifiedBy>Usuário desconhecido</cp:lastModifiedBy>
  <cp:revision>12</cp:revision>
  <dcterms:created xsi:type="dcterms:W3CDTF">2019-04-27T11:58:00Z</dcterms:created>
  <dcterms:modified xsi:type="dcterms:W3CDTF">2019-08-31T15:23:35Z</dcterms:modified>
</cp:coreProperties>
</file>