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00"/>
    <a:srgbClr val="2F4F4F"/>
    <a:srgbClr val="008080"/>
    <a:srgbClr val="4169E1"/>
    <a:srgbClr val="FF8C00"/>
    <a:srgbClr val="800080"/>
    <a:srgbClr val="696969"/>
    <a:srgbClr val="A9A9A9"/>
    <a:srgbClr val="287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036" autoAdjust="0"/>
  </p:normalViewPr>
  <p:slideViewPr>
    <p:cSldViewPr snapToGrid="0">
      <p:cViewPr>
        <p:scale>
          <a:sx n="100" d="100"/>
          <a:sy n="100" d="100"/>
        </p:scale>
        <p:origin x="25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27AD88-3C2D-88AB-97B1-11908EA0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AAC8D78-9F66-12BA-E75E-A1513322E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524349-0F2D-0AEB-957C-3CEBDC0B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15B6B6-8940-F441-80D8-439DF52F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43A4FE-CF3B-0D36-AE79-423DA6DE0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508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9F9CA-3DE0-85D0-4EF2-5D6715E4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EF6C74-6C3F-3323-A382-259C81580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6B3D1F-3FCC-092E-93F0-5913366E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DC11D-85B0-9F8E-112E-DC85E083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7B1D10-4BD2-70F7-FF44-CF79D7E0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0291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35828D2-E496-6B38-45F2-00959C39FF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948A7B9-2A43-164B-C2D6-86166BA2D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7A1A05-174C-5C44-6EEF-A81C007D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9FBBBC-E6BF-1013-CEB4-7F5557ED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AE6BD7-313F-2E19-D556-B480762F7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4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CA777-0ABE-C8CB-9BBC-99B0B6C1C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A05E76-D9E9-036F-04C1-6E3536163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36CB8-DFAF-5C7E-50E5-1CD4644A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5B9F2-5771-DBB9-8F8A-EB6F5B31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51C724-6AA6-4BF0-1B5D-88E92C3B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461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0349E7-9178-C3C9-E648-40C0D0D0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C247F-D069-9F47-0D2C-75E88248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942539-B3FD-43ED-C0BD-692A60C6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721C81-6701-17A3-4C9F-FBA7B763A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A69C05-5AC5-B8D7-F97A-0BFDD2A1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7883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37C61F-D609-DFB3-D2BD-FEE0828E9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43CAD5-0A86-9A1D-68EF-E9AC86D16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61C3D1-E0ED-0713-44CC-4057E2694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9C4EAC-694C-4C33-E3F4-12CE934F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151DC2-ABB6-1573-CEDD-06D42FCC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92E6BD-BE25-A25E-8B37-5590FF4A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6507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EB610-188C-51F0-0409-A83282357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76D71A-DB3B-C8D0-1095-56B19444A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AF87CB-930D-C1BE-35F8-01035725D1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D8562E4-4105-6E91-0DD8-0618CDC1C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C8093EB-73E0-996C-0142-D3612F2F3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E1D6EC-7EBF-2631-1D93-75F86AE85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D5D499-7035-4E80-5342-3149A850E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E7C5DB-57BB-A830-E75D-F628D984D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7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474573-A387-4537-1C7C-3D1F38F0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5615F08-6F78-9623-1CA2-A42E40C2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EAB2A46-836A-9731-8347-BEDB60E5A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64E9A78-3AAB-2E1C-09BB-BB4CCECD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9618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A85D7D-58BB-8092-4FB8-EEA1F2C0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4D33B3D-4CD2-6F68-B8CF-11CFB6CF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D3D8AD-BA23-5432-E2E6-A49180C4D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8366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F5CC9-4C85-BF39-B0C6-67128C455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78759-69BE-8AE4-9C58-2F49E20D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150C07-28FC-4FD5-0B7C-FE9F2E362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AE866F-FD6B-168B-0DF5-B346A4A4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6F5518D-4A6E-54ED-A313-03296056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BBFE9E-4A9F-0F55-F0F5-1984FDE6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0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2EBCAA-06C5-FF15-E655-C9CA4F41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FF53E1-5088-2D1A-8A49-1F30F07D8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1376365-DF4D-D7FB-BED0-09CD64ED9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9EC384-AB1F-F285-F15B-3D75AAB83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18495C-A87B-00E9-5E8F-254F77DD2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EC723-6437-207F-2E65-20C6649D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2563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541962F-7EF6-BCAC-0D22-162EABCA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5FABE5-0BFF-768F-4C32-5D7D7B6B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F235D2-A2CB-02E8-1813-7DDC446143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BD3572-CE32-4EB8-834C-BA5ECBD57E0E}" type="datetimeFigureOut">
              <a:rPr lang="fr-FR" smtClean="0"/>
              <a:t>31/08/2025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37A991-64B7-CF66-4E79-ABB40C54A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6B49EE-6B93-2327-A812-9C359BEAD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918D6-E201-488D-8681-FA0212C301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63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24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svg"/><Relationship Id="rId7" Type="http://schemas.openxmlformats.org/officeDocument/2006/relationships/image" Target="../media/image40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svg"/><Relationship Id="rId7" Type="http://schemas.openxmlformats.org/officeDocument/2006/relationships/image" Target="../media/image48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sv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1F5A996-0D60-F0C0-612B-5A6447DD392D}"/>
              </a:ext>
            </a:extLst>
          </p:cNvPr>
          <p:cNvSpPr txBox="1">
            <a:spLocks noChangeAspect="1"/>
          </p:cNvSpPr>
          <p:nvPr/>
        </p:nvSpPr>
        <p:spPr>
          <a:xfrm>
            <a:off x="1447801" y="601125"/>
            <a:ext cx="947441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fr-FR" sz="8000" b="1" dirty="0">
                <a:latin typeface="Trebuchet MS" panose="020B0603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D2113A-678E-11FE-AB89-301CC6E9E57B}"/>
              </a:ext>
            </a:extLst>
          </p:cNvPr>
          <p:cNvSpPr txBox="1">
            <a:spLocks/>
          </p:cNvSpPr>
          <p:nvPr/>
        </p:nvSpPr>
        <p:spPr>
          <a:xfrm>
            <a:off x="2395242" y="601124"/>
            <a:ext cx="1919584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85725"/>
            <a:r>
              <a:rPr lang="fr-FR" sz="2700" spc="-100" dirty="0">
                <a:latin typeface="Trebuchet MS" panose="020B0603020202020204" pitchFamily="34" charset="0"/>
              </a:rPr>
              <a:t>Parcours</a:t>
            </a:r>
            <a:br>
              <a:rPr lang="fr-FR" sz="2000" b="1" dirty="0">
                <a:latin typeface="Trebuchet MS" panose="020B0603020202020204" pitchFamily="34" charset="0"/>
              </a:rPr>
            </a:br>
            <a:r>
              <a:rPr lang="fr-FR" sz="3200" b="1" dirty="0">
                <a:latin typeface="Trebuchet MS" panose="020B0603020202020204" pitchFamily="34" charset="0"/>
              </a:rPr>
              <a:t>&lt;</a:t>
            </a:r>
            <a:r>
              <a:rPr lang="fr-FR" sz="2800" dirty="0">
                <a:latin typeface="Trebuchet MS" panose="020B0603020202020204" pitchFamily="34" charset="0"/>
              </a:rPr>
              <a:t>BTS</a:t>
            </a:r>
            <a:r>
              <a:rPr lang="fr-FR" sz="2800" b="1" dirty="0">
                <a:latin typeface="Trebuchet MS" panose="020B0603020202020204" pitchFamily="34" charset="0"/>
              </a:rPr>
              <a:t> SIO</a:t>
            </a:r>
            <a:r>
              <a:rPr lang="fr-FR" sz="3200" b="1" dirty="0">
                <a:latin typeface="Trebuchet MS" panose="020B0603020202020204" pitchFamily="34" charset="0"/>
              </a:rPr>
              <a:t>&gt;</a:t>
            </a:r>
          </a:p>
        </p:txBody>
      </p:sp>
      <p:pic>
        <p:nvPicPr>
          <p:cNvPr id="7" name="Graphique 6" descr="Binaire avec un remplissage uni">
            <a:extLst>
              <a:ext uri="{FF2B5EF4-FFF2-40B4-BE49-F238E27FC236}">
                <a16:creationId xmlns:a16="http://schemas.microsoft.com/office/drawing/2014/main" id="{7E011FB1-928B-4AD9-4DBD-DDE2507D6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1143000"/>
            <a:ext cx="914400" cy="914400"/>
          </a:xfrm>
          <a:prstGeom prst="rect">
            <a:avLst/>
          </a:prstGeom>
        </p:spPr>
      </p:pic>
      <p:pic>
        <p:nvPicPr>
          <p:cNvPr id="9" name="Graphique 8" descr="Terminal Cmd contour">
            <a:extLst>
              <a:ext uri="{FF2B5EF4-FFF2-40B4-BE49-F238E27FC236}">
                <a16:creationId xmlns:a16="http://schemas.microsoft.com/office/drawing/2014/main" id="{B54228C9-AF8B-BF8A-5C61-985D694C4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95900" y="4376776"/>
            <a:ext cx="800100" cy="800100"/>
          </a:xfrm>
          <a:prstGeom prst="rect">
            <a:avLst/>
          </a:prstGeom>
        </p:spPr>
      </p:pic>
      <p:pic>
        <p:nvPicPr>
          <p:cNvPr id="11" name="Graphique 10" descr="Binaire contour">
            <a:extLst>
              <a:ext uri="{FF2B5EF4-FFF2-40B4-BE49-F238E27FC236}">
                <a16:creationId xmlns:a16="http://schemas.microsoft.com/office/drawing/2014/main" id="{35E952C5-A6B9-387D-44B6-3B60CF81A4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02725" y="1223925"/>
            <a:ext cx="914400" cy="914400"/>
          </a:xfrm>
          <a:prstGeom prst="rect">
            <a:avLst/>
          </a:prstGeom>
        </p:spPr>
      </p:pic>
      <p:pic>
        <p:nvPicPr>
          <p:cNvPr id="13" name="Graphique 12" descr="Terminal Cmd avec un remplissage uni">
            <a:extLst>
              <a:ext uri="{FF2B5EF4-FFF2-40B4-BE49-F238E27FC236}">
                <a16:creationId xmlns:a16="http://schemas.microsoft.com/office/drawing/2014/main" id="{DD51A195-8AC6-E765-0600-1206091885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9925" y="2657400"/>
            <a:ext cx="914400" cy="914400"/>
          </a:xfrm>
          <a:prstGeom prst="rect">
            <a:avLst/>
          </a:prstGeom>
        </p:spPr>
      </p:pic>
      <p:pic>
        <p:nvPicPr>
          <p:cNvPr id="15" name="Graphique 14" descr="Serveur contour">
            <a:extLst>
              <a:ext uri="{FF2B5EF4-FFF2-40B4-BE49-F238E27FC236}">
                <a16:creationId xmlns:a16="http://schemas.microsoft.com/office/drawing/2014/main" id="{C0C2E97F-D3C1-D6AD-7152-BBB40A3B3F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36471" y="2732400"/>
            <a:ext cx="914400" cy="914400"/>
          </a:xfrm>
          <a:prstGeom prst="rect">
            <a:avLst/>
          </a:prstGeom>
        </p:spPr>
      </p:pic>
      <p:pic>
        <p:nvPicPr>
          <p:cNvPr id="17" name="Graphique 16" descr="Informatique hébergé avec un remplissage uni">
            <a:extLst>
              <a:ext uri="{FF2B5EF4-FFF2-40B4-BE49-F238E27FC236}">
                <a16:creationId xmlns:a16="http://schemas.microsoft.com/office/drawing/2014/main" id="{A0905CC7-0FF7-57C9-6334-3C78EFFA31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67072" y="2921738"/>
            <a:ext cx="650062" cy="650062"/>
          </a:xfrm>
          <a:prstGeom prst="rect">
            <a:avLst/>
          </a:prstGeom>
        </p:spPr>
      </p:pic>
      <p:pic>
        <p:nvPicPr>
          <p:cNvPr id="19" name="Graphique 18" descr="Informatique hébergé contour">
            <a:extLst>
              <a:ext uri="{FF2B5EF4-FFF2-40B4-BE49-F238E27FC236}">
                <a16:creationId xmlns:a16="http://schemas.microsoft.com/office/drawing/2014/main" id="{0291BA75-126B-37AC-7EFD-84729C73F83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636471" y="4262476"/>
            <a:ext cx="914400" cy="914400"/>
          </a:xfrm>
          <a:prstGeom prst="rect">
            <a:avLst/>
          </a:prstGeom>
        </p:spPr>
      </p:pic>
      <p:pic>
        <p:nvPicPr>
          <p:cNvPr id="21" name="Graphique 20" descr="Fenêtre de navigateur avec un remplissage uni">
            <a:extLst>
              <a:ext uri="{FF2B5EF4-FFF2-40B4-BE49-F238E27FC236}">
                <a16:creationId xmlns:a16="http://schemas.microsoft.com/office/drawing/2014/main" id="{DF265F87-2AA7-66BE-3C2F-8609622DE3F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258483" y="2657400"/>
            <a:ext cx="914400" cy="914400"/>
          </a:xfrm>
          <a:prstGeom prst="rect">
            <a:avLst/>
          </a:prstGeom>
        </p:spPr>
      </p:pic>
      <p:pic>
        <p:nvPicPr>
          <p:cNvPr id="23" name="Graphique 22" descr="Fenêtre de navigateur contour">
            <a:extLst>
              <a:ext uri="{FF2B5EF4-FFF2-40B4-BE49-F238E27FC236}">
                <a16:creationId xmlns:a16="http://schemas.microsoft.com/office/drawing/2014/main" id="{A3B25D43-12DA-3C5C-9BE7-0DF65113FEA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15275" y="1047600"/>
            <a:ext cx="914400" cy="914400"/>
          </a:xfrm>
          <a:prstGeom prst="rect">
            <a:avLst/>
          </a:prstGeom>
        </p:spPr>
      </p:pic>
      <p:pic>
        <p:nvPicPr>
          <p:cNvPr id="26" name="Graphique 25" descr="Ordinateur avec un remplissage uni">
            <a:extLst>
              <a:ext uri="{FF2B5EF4-FFF2-40B4-BE49-F238E27FC236}">
                <a16:creationId xmlns:a16="http://schemas.microsoft.com/office/drawing/2014/main" id="{D74D2369-43AA-0F2B-C996-D88D535859F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515350" y="3608625"/>
            <a:ext cx="914400" cy="914400"/>
          </a:xfrm>
          <a:prstGeom prst="rect">
            <a:avLst/>
          </a:prstGeom>
        </p:spPr>
      </p:pic>
      <p:pic>
        <p:nvPicPr>
          <p:cNvPr id="29" name="Graphique 28" descr="Fenêtre de navigateur avec un remplissage uni">
            <a:extLst>
              <a:ext uri="{FF2B5EF4-FFF2-40B4-BE49-F238E27FC236}">
                <a16:creationId xmlns:a16="http://schemas.microsoft.com/office/drawing/2014/main" id="{1A344072-7737-6988-1B72-ACE28CB5BBC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38343" y="1704114"/>
            <a:ext cx="1366358" cy="172488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3865176D-CA37-68F6-02EC-67E50380C839}"/>
              </a:ext>
            </a:extLst>
          </p:cNvPr>
          <p:cNvSpPr txBox="1"/>
          <p:nvPr/>
        </p:nvSpPr>
        <p:spPr>
          <a:xfrm>
            <a:off x="1596490" y="2137102"/>
            <a:ext cx="6500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solidFill>
                  <a:schemeClr val="accent5"/>
                </a:solidFill>
                <a:latin typeface="Trebuchet MS" panose="020B0603020202020204" pitchFamily="34" charset="0"/>
              </a:rPr>
              <a:t>P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EFF1A47-4B39-8E9F-078C-786623B12687}"/>
              </a:ext>
            </a:extLst>
          </p:cNvPr>
          <p:cNvSpPr txBox="1">
            <a:spLocks/>
          </p:cNvSpPr>
          <p:nvPr/>
        </p:nvSpPr>
        <p:spPr>
          <a:xfrm>
            <a:off x="2483594" y="2026557"/>
            <a:ext cx="1800000" cy="108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marL="85725"/>
            <a:r>
              <a:rPr lang="fr-FR" sz="2800" spc="-1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Parcours</a:t>
            </a:r>
            <a:br>
              <a:rPr lang="fr-FR" sz="2000" b="1" dirty="0">
                <a:latin typeface="Trebuchet MS" panose="020B0603020202020204" pitchFamily="34" charset="0"/>
              </a:rPr>
            </a:br>
            <a:r>
              <a:rPr lang="fr-FR" sz="3200" b="1" dirty="0">
                <a:latin typeface="Trebuchet MS" panose="020B0603020202020204" pitchFamily="34" charset="0"/>
              </a:rPr>
              <a:t>&lt;</a:t>
            </a:r>
            <a:r>
              <a:rPr lang="fr-FR" sz="2800" dirty="0">
                <a:latin typeface="Trebuchet MS" panose="020B0603020202020204" pitchFamily="34" charset="0"/>
              </a:rPr>
              <a:t>BTS</a:t>
            </a:r>
            <a:r>
              <a:rPr lang="fr-FR" sz="2800" b="1" dirty="0">
                <a:latin typeface="Trebuchet MS" panose="020B0603020202020204" pitchFamily="34" charset="0"/>
              </a:rPr>
              <a:t> SIO</a:t>
            </a:r>
            <a:r>
              <a:rPr lang="fr-FR" sz="3200" b="1" dirty="0">
                <a:latin typeface="Trebuchet MS" panose="020B0603020202020204" pitchFamily="34" charset="0"/>
              </a:rPr>
              <a:t>&gt;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B7D3480E-686F-09F3-EE62-DC904F191CC9}"/>
              </a:ext>
            </a:extLst>
          </p:cNvPr>
          <p:cNvGrpSpPr/>
          <p:nvPr/>
        </p:nvGrpSpPr>
        <p:grpSpPr>
          <a:xfrm>
            <a:off x="1238343" y="3686307"/>
            <a:ext cx="3045251" cy="1724886"/>
            <a:chOff x="1238343" y="3686307"/>
            <a:chExt cx="3045251" cy="1724886"/>
          </a:xfrm>
        </p:grpSpPr>
        <p:pic>
          <p:nvPicPr>
            <p:cNvPr id="37" name="Graphique 36" descr="Fenêtre de navigateur avec un remplissage uni">
              <a:extLst>
                <a:ext uri="{FF2B5EF4-FFF2-40B4-BE49-F238E27FC236}">
                  <a16:creationId xmlns:a16="http://schemas.microsoft.com/office/drawing/2014/main" id="{C7195BE7-AC0B-C5A0-50EB-C12A6CD75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1238343" y="3686307"/>
              <a:ext cx="1366358" cy="1724886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125576B-BA5A-5A53-60A2-22B8945FA7AA}"/>
                </a:ext>
              </a:extLst>
            </p:cNvPr>
            <p:cNvSpPr txBox="1"/>
            <p:nvPr/>
          </p:nvSpPr>
          <p:spPr>
            <a:xfrm>
              <a:off x="1596490" y="4119295"/>
              <a:ext cx="65006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6000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P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1B6EBD18-924B-8019-40A6-C1A56B7478D4}"/>
                </a:ext>
              </a:extLst>
            </p:cNvPr>
            <p:cNvSpPr txBox="1">
              <a:spLocks/>
            </p:cNvSpPr>
            <p:nvPr/>
          </p:nvSpPr>
          <p:spPr>
            <a:xfrm>
              <a:off x="2483594" y="4367251"/>
              <a:ext cx="1800000" cy="720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3200" b="1" dirty="0">
                  <a:latin typeface="Trebuchet MS" panose="020B0603020202020204" pitchFamily="34" charset="0"/>
                </a:rPr>
                <a:t>&lt;</a:t>
              </a:r>
              <a:r>
                <a:rPr lang="fr-FR" sz="2800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BTS</a:t>
              </a:r>
              <a:r>
                <a:rPr lang="fr-FR" sz="2800" b="1" dirty="0">
                  <a:latin typeface="Trebuchet MS" panose="020B0603020202020204" pitchFamily="34" charset="0"/>
                </a:rPr>
                <a:t> </a:t>
              </a:r>
              <a:r>
                <a:rPr lang="fr-FR" sz="2800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SIO</a:t>
              </a:r>
              <a:r>
                <a:rPr lang="fr-FR" sz="3200" b="1" dirty="0">
                  <a:latin typeface="Trebuchet MS" panose="020B0603020202020204" pitchFamily="34" charset="0"/>
                </a:rPr>
                <a:t>&gt;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4DD622F-7708-1E3E-1717-D44B8CEA5CD3}"/>
                </a:ext>
              </a:extLst>
            </p:cNvPr>
            <p:cNvSpPr txBox="1">
              <a:spLocks/>
            </p:cNvSpPr>
            <p:nvPr/>
          </p:nvSpPr>
          <p:spPr>
            <a:xfrm>
              <a:off x="2483594" y="4013085"/>
              <a:ext cx="1800000" cy="36933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2400" b="1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Porfolio</a:t>
              </a:r>
              <a:endParaRPr lang="fr-FR" sz="28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75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64958DA8-E72E-6493-39BB-C3458C7C68C1}"/>
              </a:ext>
            </a:extLst>
          </p:cNvPr>
          <p:cNvGrpSpPr/>
          <p:nvPr/>
        </p:nvGrpSpPr>
        <p:grpSpPr>
          <a:xfrm>
            <a:off x="1200243" y="1885089"/>
            <a:ext cx="4766993" cy="1724886"/>
            <a:chOff x="1200243" y="284889"/>
            <a:chExt cx="4766993" cy="1724886"/>
          </a:xfrm>
        </p:grpSpPr>
        <p:pic>
          <p:nvPicPr>
            <p:cNvPr id="13" name="Graphique 12" descr="Fenêtre de navigateur avec un remplissage uni">
              <a:extLst>
                <a:ext uri="{FF2B5EF4-FFF2-40B4-BE49-F238E27FC236}">
                  <a16:creationId xmlns:a16="http://schemas.microsoft.com/office/drawing/2014/main" id="{7B6A9B87-9DF8-94D8-9848-CE067A950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0243" y="284889"/>
              <a:ext cx="1366358" cy="1724886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65109C2D-285F-3F09-3B33-BB890834BCBA}"/>
                </a:ext>
              </a:extLst>
            </p:cNvPr>
            <p:cNvSpPr txBox="1"/>
            <p:nvPr/>
          </p:nvSpPr>
          <p:spPr>
            <a:xfrm>
              <a:off x="1323975" y="889136"/>
              <a:ext cx="1121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accent5"/>
                  </a:solidFill>
                  <a:latin typeface="Trebuchet MS" panose="020B0603020202020204" pitchFamily="34" charset="0"/>
                </a:rPr>
                <a:t>PBS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01845C9-3B7F-980E-6A38-A43FF37F8DBD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1036816"/>
              <a:ext cx="1800000" cy="612000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accent5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3000" b="1" dirty="0">
                  <a:latin typeface="Trebuchet MS" panose="020B0603020202020204" pitchFamily="34" charset="0"/>
                </a:rPr>
                <a:t>&lt;</a:t>
              </a:r>
              <a:r>
                <a:rPr lang="fr-FR" sz="2800" dirty="0">
                  <a:solidFill>
                    <a:schemeClr val="accent5"/>
                  </a:solidFill>
                  <a:latin typeface="Trebuchet MS" panose="020B0603020202020204" pitchFamily="34" charset="0"/>
                </a:rPr>
                <a:t>BTS</a:t>
              </a:r>
              <a:r>
                <a:rPr lang="fr-FR" sz="2800" b="1" dirty="0">
                  <a:solidFill>
                    <a:schemeClr val="accent5"/>
                  </a:solidFill>
                  <a:latin typeface="Trebuchet MS" panose="020B0603020202020204" pitchFamily="34" charset="0"/>
                </a:rPr>
                <a:t> SIO</a:t>
              </a:r>
              <a:r>
                <a:rPr lang="fr-FR" sz="3000" b="1" dirty="0">
                  <a:latin typeface="Trebuchet MS" panose="020B0603020202020204" pitchFamily="34" charset="0"/>
                </a:rPr>
                <a:t>&gt;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D50E1A0B-D059-4045-3858-90FDB65FAEA1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640242"/>
              <a:ext cx="1800000" cy="369332"/>
            </a:xfrm>
            <a:prstGeom prst="rect">
              <a:avLst/>
            </a:prstGeom>
            <a:solidFill>
              <a:schemeClr val="accent5"/>
            </a:solidFill>
            <a:ln w="101600">
              <a:solidFill>
                <a:schemeClr val="accent5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2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Portfolio</a:t>
              </a:r>
              <a:endParaRPr lang="fr-FR" sz="28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45" name="Graphique 44" descr="Fenêtre de navigateur avec un remplissage uni">
              <a:extLst>
                <a:ext uri="{FF2B5EF4-FFF2-40B4-BE49-F238E27FC236}">
                  <a16:creationId xmlns:a16="http://schemas.microsoft.com/office/drawing/2014/main" id="{7140418B-FED7-9095-BD75-93327350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00878" y="284889"/>
              <a:ext cx="1366358" cy="1724886"/>
            </a:xfrm>
            <a:prstGeom prst="rect">
              <a:avLst/>
            </a:prstGeom>
          </p:spPr>
        </p:pic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16F50E9C-37A8-AC7F-1B72-A5F5074AC510}"/>
                </a:ext>
              </a:extLst>
            </p:cNvPr>
            <p:cNvSpPr txBox="1"/>
            <p:nvPr/>
          </p:nvSpPr>
          <p:spPr>
            <a:xfrm>
              <a:off x="4719927" y="886509"/>
              <a:ext cx="1118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accent5"/>
                  </a:solidFill>
                  <a:latin typeface="Trebuchet MS" panose="020B0603020202020204" pitchFamily="34" charset="0"/>
                </a:rPr>
                <a:t>PBS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60F65CE-15FF-013E-C168-341CD858BA75}"/>
              </a:ext>
            </a:extLst>
          </p:cNvPr>
          <p:cNvGrpSpPr/>
          <p:nvPr/>
        </p:nvGrpSpPr>
        <p:grpSpPr>
          <a:xfrm>
            <a:off x="1200243" y="3618639"/>
            <a:ext cx="4771687" cy="1724886"/>
            <a:chOff x="1200243" y="284889"/>
            <a:chExt cx="4771687" cy="1724886"/>
          </a:xfrm>
        </p:grpSpPr>
        <p:pic>
          <p:nvPicPr>
            <p:cNvPr id="18" name="Graphique 17" descr="Fenêtre de navigateur avec un remplissage uni">
              <a:extLst>
                <a:ext uri="{FF2B5EF4-FFF2-40B4-BE49-F238E27FC236}">
                  <a16:creationId xmlns:a16="http://schemas.microsoft.com/office/drawing/2014/main" id="{6BC74395-079C-7EA3-3549-7D53550B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00243" y="284889"/>
              <a:ext cx="1366358" cy="1724886"/>
            </a:xfrm>
            <a:prstGeom prst="rect">
              <a:avLst/>
            </a:prstGeom>
          </p:spPr>
        </p:pic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FC3744F5-B900-DC20-FF2C-848C6EF320F5}"/>
                </a:ext>
              </a:extLst>
            </p:cNvPr>
            <p:cNvSpPr txBox="1"/>
            <p:nvPr/>
          </p:nvSpPr>
          <p:spPr>
            <a:xfrm>
              <a:off x="1323975" y="902542"/>
              <a:ext cx="10763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PBS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4944998-5468-58BF-F98F-A1DA2E41751B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1035782"/>
              <a:ext cx="1800000" cy="612000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accent2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3000" b="1" dirty="0">
                  <a:latin typeface="Trebuchet MS" panose="020B0603020202020204" pitchFamily="34" charset="0"/>
                </a:rPr>
                <a:t>&lt;</a:t>
              </a:r>
              <a:r>
                <a:rPr lang="fr-FR" sz="2800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BTS</a:t>
              </a:r>
              <a:r>
                <a:rPr lang="fr-FR" sz="2800" b="1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 SIO</a:t>
              </a:r>
              <a:r>
                <a:rPr lang="fr-FR" sz="3000" b="1" dirty="0">
                  <a:latin typeface="Trebuchet MS" panose="020B0603020202020204" pitchFamily="34" charset="0"/>
                </a:rPr>
                <a:t>&gt;</a:t>
              </a:r>
            </a:p>
          </p:txBody>
        </p: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0ADC0C46-2849-3FE3-5721-9783007BCF98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640242"/>
              <a:ext cx="1800000" cy="369332"/>
            </a:xfrm>
            <a:prstGeom prst="rect">
              <a:avLst/>
            </a:prstGeom>
            <a:solidFill>
              <a:schemeClr val="accent2"/>
            </a:solidFill>
            <a:ln w="101600">
              <a:solidFill>
                <a:schemeClr val="accent2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2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Portfolio</a:t>
              </a:r>
              <a:endParaRPr lang="fr-FR" sz="28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47" name="Graphique 46" descr="Fenêtre de navigateur avec un remplissage uni">
              <a:extLst>
                <a:ext uri="{FF2B5EF4-FFF2-40B4-BE49-F238E27FC236}">
                  <a16:creationId xmlns:a16="http://schemas.microsoft.com/office/drawing/2014/main" id="{A70C760A-92F4-9937-54EA-F1E2B79B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05572" y="284889"/>
              <a:ext cx="1366358" cy="1724886"/>
            </a:xfrm>
            <a:prstGeom prst="rect">
              <a:avLst/>
            </a:prstGeom>
          </p:spPr>
        </p:pic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77E7A0A-CCF0-71F4-670C-0A3AEC416A98}"/>
                </a:ext>
              </a:extLst>
            </p:cNvPr>
            <p:cNvSpPr txBox="1"/>
            <p:nvPr/>
          </p:nvSpPr>
          <p:spPr>
            <a:xfrm>
              <a:off x="4719927" y="902542"/>
              <a:ext cx="1118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chemeClr val="accent2"/>
                  </a:solidFill>
                  <a:latin typeface="Trebuchet MS" panose="020B0603020202020204" pitchFamily="34" charset="0"/>
                </a:rPr>
                <a:t>PBS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FF85C513-6BEC-2722-E19E-3A1D4C8BCD48}"/>
              </a:ext>
            </a:extLst>
          </p:cNvPr>
          <p:cNvGrpSpPr/>
          <p:nvPr/>
        </p:nvGrpSpPr>
        <p:grpSpPr>
          <a:xfrm>
            <a:off x="7010493" y="284889"/>
            <a:ext cx="4809842" cy="1724886"/>
            <a:chOff x="1200243" y="284889"/>
            <a:chExt cx="4809842" cy="1724886"/>
          </a:xfrm>
        </p:grpSpPr>
        <p:pic>
          <p:nvPicPr>
            <p:cNvPr id="23" name="Graphique 22" descr="Fenêtre de navigateur avec un remplissage uni">
              <a:extLst>
                <a:ext uri="{FF2B5EF4-FFF2-40B4-BE49-F238E27FC236}">
                  <a16:creationId xmlns:a16="http://schemas.microsoft.com/office/drawing/2014/main" id="{95AAB3F3-674D-5F1D-CA34-6EDA7ABF7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200243" y="284889"/>
              <a:ext cx="1366358" cy="1724886"/>
            </a:xfrm>
            <a:prstGeom prst="rect">
              <a:avLst/>
            </a:prstGeom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4C236D3-C348-3D76-CEA3-577109BF3564}"/>
                </a:ext>
              </a:extLst>
            </p:cNvPr>
            <p:cNvSpPr txBox="1"/>
            <p:nvPr/>
          </p:nvSpPr>
          <p:spPr>
            <a:xfrm>
              <a:off x="1338642" y="870277"/>
              <a:ext cx="10616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rgbClr val="00B050"/>
                  </a:solidFill>
                  <a:latin typeface="Trebuchet MS" panose="020B0603020202020204" pitchFamily="34" charset="0"/>
                </a:rPr>
                <a:t>&lt;/&gt;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38B1178-205D-EA74-2485-3B8FDDEBFD87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1034748"/>
              <a:ext cx="1800000" cy="612000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B050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3000" b="1" dirty="0">
                  <a:latin typeface="Trebuchet MS" panose="020B0603020202020204" pitchFamily="34" charset="0"/>
                </a:rPr>
                <a:t>&lt;</a:t>
              </a:r>
              <a:r>
                <a:rPr lang="fr-FR" sz="2800" dirty="0">
                  <a:solidFill>
                    <a:srgbClr val="00B050"/>
                  </a:solidFill>
                  <a:latin typeface="Trebuchet MS" panose="020B0603020202020204" pitchFamily="34" charset="0"/>
                </a:rPr>
                <a:t>BTS</a:t>
              </a:r>
              <a:r>
                <a:rPr lang="fr-FR" sz="2800" b="1" dirty="0">
                  <a:solidFill>
                    <a:srgbClr val="00B050"/>
                  </a:solidFill>
                  <a:latin typeface="Trebuchet MS" panose="020B0603020202020204" pitchFamily="34" charset="0"/>
                </a:rPr>
                <a:t> SIO</a:t>
              </a:r>
              <a:r>
                <a:rPr lang="fr-FR" sz="3000" b="1" dirty="0">
                  <a:latin typeface="Trebuchet MS" panose="020B0603020202020204" pitchFamily="34" charset="0"/>
                </a:rPr>
                <a:t>&gt;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1D962EB2-915D-8064-BA81-C98E2E7A12E0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640242"/>
              <a:ext cx="1800000" cy="369332"/>
            </a:xfrm>
            <a:prstGeom prst="rect">
              <a:avLst/>
            </a:prstGeom>
            <a:solidFill>
              <a:srgbClr val="00B050"/>
            </a:solidFill>
            <a:ln w="101600">
              <a:solidFill>
                <a:srgbClr val="00B050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2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Portfolio</a:t>
              </a:r>
              <a:endParaRPr lang="fr-FR" sz="28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41" name="Graphique 40" descr="Fenêtre de navigateur avec un remplissage uni">
              <a:extLst>
                <a:ext uri="{FF2B5EF4-FFF2-40B4-BE49-F238E27FC236}">
                  <a16:creationId xmlns:a16="http://schemas.microsoft.com/office/drawing/2014/main" id="{C2F4DEA8-C939-03A3-C878-168407638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43727" y="284889"/>
              <a:ext cx="1366358" cy="1724886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93CF14FC-B555-704B-FE1D-0473E9350FB7}"/>
                </a:ext>
              </a:extLst>
            </p:cNvPr>
            <p:cNvSpPr txBox="1"/>
            <p:nvPr/>
          </p:nvSpPr>
          <p:spPr>
            <a:xfrm>
              <a:off x="4796077" y="870277"/>
              <a:ext cx="10616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rgbClr val="00B050"/>
                  </a:solidFill>
                  <a:latin typeface="Trebuchet MS" panose="020B0603020202020204" pitchFamily="34" charset="0"/>
                </a:rPr>
                <a:t>PBS</a:t>
              </a:r>
              <a:endParaRPr lang="fr-FR" sz="4000" b="1" dirty="0">
                <a:solidFill>
                  <a:srgbClr val="00B050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EC9CBCC-74D8-43C2-322F-42512B2AB445}"/>
              </a:ext>
            </a:extLst>
          </p:cNvPr>
          <p:cNvGrpSpPr/>
          <p:nvPr/>
        </p:nvGrpSpPr>
        <p:grpSpPr>
          <a:xfrm>
            <a:off x="7010493" y="1885089"/>
            <a:ext cx="4809842" cy="1724886"/>
            <a:chOff x="1200243" y="284889"/>
            <a:chExt cx="4809842" cy="1724886"/>
          </a:xfrm>
        </p:grpSpPr>
        <p:pic>
          <p:nvPicPr>
            <p:cNvPr id="28" name="Graphique 27" descr="Fenêtre de navigateur avec un remplissage uni">
              <a:extLst>
                <a:ext uri="{FF2B5EF4-FFF2-40B4-BE49-F238E27FC236}">
                  <a16:creationId xmlns:a16="http://schemas.microsoft.com/office/drawing/2014/main" id="{EB6CBDCA-1CD4-E9D0-BA14-9167A3460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200243" y="284889"/>
              <a:ext cx="1366358" cy="1724886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D1D7239-4D04-5398-CE40-797271DE88C9}"/>
                </a:ext>
              </a:extLst>
            </p:cNvPr>
            <p:cNvSpPr txBox="1"/>
            <p:nvPr/>
          </p:nvSpPr>
          <p:spPr>
            <a:xfrm>
              <a:off x="1338642" y="870277"/>
              <a:ext cx="10616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&lt;/&gt;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DC7BB26-727F-CDFD-7DC6-4D247A676697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1033714"/>
              <a:ext cx="1800000" cy="612000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3000" b="1" dirty="0">
                  <a:latin typeface="Trebuchet MS" panose="020B0603020202020204" pitchFamily="34" charset="0"/>
                </a:rPr>
                <a:t>&lt;</a:t>
              </a:r>
              <a:r>
                <a:rPr lang="fr-FR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BTS</a:t>
              </a:r>
              <a:r>
                <a:rPr lang="fr-FR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 SIO</a:t>
              </a:r>
              <a:r>
                <a:rPr lang="fr-FR" sz="3000" b="1" dirty="0">
                  <a:latin typeface="Trebuchet MS" panose="020B0603020202020204" pitchFamily="34" charset="0"/>
                </a:rPr>
                <a:t>&gt;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2721722E-93E8-1BE7-F11E-2E5F39E45DD4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640242"/>
              <a:ext cx="1800000" cy="3693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01600">
              <a:solidFill>
                <a:schemeClr val="tx1">
                  <a:lumMod val="65000"/>
                  <a:lumOff val="35000"/>
                </a:schemeClr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2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Portfolio</a:t>
              </a:r>
              <a:endParaRPr lang="fr-FR" sz="28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37" name="Graphique 36" descr="Fenêtre de navigateur avec un remplissage uni">
              <a:extLst>
                <a:ext uri="{FF2B5EF4-FFF2-40B4-BE49-F238E27FC236}">
                  <a16:creationId xmlns:a16="http://schemas.microsoft.com/office/drawing/2014/main" id="{7F653E36-D347-6E33-5693-C946A0588A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43727" y="284889"/>
              <a:ext cx="1366358" cy="1724886"/>
            </a:xfrm>
            <a:prstGeom prst="rect">
              <a:avLst/>
            </a:prstGeom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1DBF7037-68AE-16EE-C9D2-CE697F9B41C4}"/>
                </a:ext>
              </a:extLst>
            </p:cNvPr>
            <p:cNvSpPr txBox="1"/>
            <p:nvPr/>
          </p:nvSpPr>
          <p:spPr>
            <a:xfrm>
              <a:off x="4796077" y="870277"/>
              <a:ext cx="10616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603020202020204" pitchFamily="34" charset="0"/>
                </a:rPr>
                <a:t>PBS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CBE288D-BC2D-5333-7033-5A25781681EF}"/>
              </a:ext>
            </a:extLst>
          </p:cNvPr>
          <p:cNvGrpSpPr/>
          <p:nvPr/>
        </p:nvGrpSpPr>
        <p:grpSpPr>
          <a:xfrm>
            <a:off x="7010493" y="3618639"/>
            <a:ext cx="4809842" cy="1724886"/>
            <a:chOff x="1200243" y="284889"/>
            <a:chExt cx="4809842" cy="1724886"/>
          </a:xfrm>
        </p:grpSpPr>
        <p:pic>
          <p:nvPicPr>
            <p:cNvPr id="33" name="Graphique 32" descr="Fenêtre de navigateur avec un remplissage uni">
              <a:extLst>
                <a:ext uri="{FF2B5EF4-FFF2-40B4-BE49-F238E27FC236}">
                  <a16:creationId xmlns:a16="http://schemas.microsoft.com/office/drawing/2014/main" id="{3BDFF670-CA3A-5D53-85C3-43750A00C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200243" y="284889"/>
              <a:ext cx="1366358" cy="1724886"/>
            </a:xfrm>
            <a:prstGeom prst="rect">
              <a:avLst/>
            </a:prstGeom>
          </p:spPr>
        </p:pic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7A2E1FF1-506C-917F-ABC2-CFDCCCDB1B43}"/>
                </a:ext>
              </a:extLst>
            </p:cNvPr>
            <p:cNvSpPr txBox="1"/>
            <p:nvPr/>
          </p:nvSpPr>
          <p:spPr>
            <a:xfrm>
              <a:off x="1338642" y="870277"/>
              <a:ext cx="106165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400" b="1" dirty="0">
                  <a:solidFill>
                    <a:srgbClr val="FFC000"/>
                  </a:solidFill>
                  <a:latin typeface="Trebuchet MS" panose="020B0603020202020204" pitchFamily="34" charset="0"/>
                </a:rPr>
                <a:t>&lt;/&gt;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AE77EDDA-0033-7073-8BC2-A076B621CAEB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1032680"/>
              <a:ext cx="1800000" cy="612000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FFC000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3000" b="1" dirty="0">
                  <a:latin typeface="Trebuchet MS" panose="020B0603020202020204" pitchFamily="34" charset="0"/>
                </a:rPr>
                <a:t>&lt;</a:t>
              </a:r>
              <a:r>
                <a:rPr lang="fr-FR" sz="2800" dirty="0">
                  <a:solidFill>
                    <a:srgbClr val="FFC000"/>
                  </a:solidFill>
                  <a:latin typeface="Trebuchet MS" panose="020B0603020202020204" pitchFamily="34" charset="0"/>
                </a:rPr>
                <a:t>BTS</a:t>
              </a:r>
              <a:r>
                <a:rPr lang="fr-FR" sz="2800" b="1" dirty="0">
                  <a:solidFill>
                    <a:srgbClr val="FFC000"/>
                  </a:solidFill>
                  <a:latin typeface="Trebuchet MS" panose="020B0603020202020204" pitchFamily="34" charset="0"/>
                </a:rPr>
                <a:t> SIO</a:t>
              </a:r>
              <a:r>
                <a:rPr lang="fr-FR" sz="3000" b="1" dirty="0">
                  <a:latin typeface="Trebuchet MS" panose="020B0603020202020204" pitchFamily="34" charset="0"/>
                </a:rPr>
                <a:t>&gt;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907DB95A-F295-6398-E515-6384984DDA3B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640242"/>
              <a:ext cx="1800000" cy="369332"/>
            </a:xfrm>
            <a:prstGeom prst="rect">
              <a:avLst/>
            </a:prstGeom>
            <a:solidFill>
              <a:srgbClr val="FFC000"/>
            </a:solidFill>
            <a:ln w="101600">
              <a:solidFill>
                <a:srgbClr val="FFC000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2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Portfolio</a:t>
              </a:r>
              <a:endParaRPr lang="fr-FR" sz="28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39" name="Graphique 38" descr="Fenêtre de navigateur avec un remplissage uni">
              <a:extLst>
                <a:ext uri="{FF2B5EF4-FFF2-40B4-BE49-F238E27FC236}">
                  <a16:creationId xmlns:a16="http://schemas.microsoft.com/office/drawing/2014/main" id="{A325B5D6-8E13-5E9F-4B4B-48E201A84C5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43727" y="284889"/>
              <a:ext cx="1366358" cy="1724886"/>
            </a:xfrm>
            <a:prstGeom prst="rect">
              <a:avLst/>
            </a:prstGeom>
          </p:spPr>
        </p:pic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EB125A23-17EA-DE78-50F7-F4C0E7A1A70E}"/>
                </a:ext>
              </a:extLst>
            </p:cNvPr>
            <p:cNvSpPr txBox="1"/>
            <p:nvPr/>
          </p:nvSpPr>
          <p:spPr>
            <a:xfrm>
              <a:off x="4796077" y="858468"/>
              <a:ext cx="106165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b="1" dirty="0">
                  <a:solidFill>
                    <a:srgbClr val="FFC000"/>
                  </a:solidFill>
                  <a:latin typeface="Trebuchet MS" panose="020B0603020202020204" pitchFamily="34" charset="0"/>
                </a:rPr>
                <a:t>PBS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86E22461-02C4-A4E6-E5ED-757D0C6B7F2C}"/>
              </a:ext>
            </a:extLst>
          </p:cNvPr>
          <p:cNvGrpSpPr/>
          <p:nvPr/>
        </p:nvGrpSpPr>
        <p:grpSpPr>
          <a:xfrm>
            <a:off x="1200243" y="5133114"/>
            <a:ext cx="4725884" cy="1724886"/>
            <a:chOff x="1200243" y="284889"/>
            <a:chExt cx="4725884" cy="1724886"/>
          </a:xfrm>
        </p:grpSpPr>
        <p:pic>
          <p:nvPicPr>
            <p:cNvPr id="50" name="Graphique 49" descr="Fenêtre de navigateur avec un remplissage uni">
              <a:extLst>
                <a:ext uri="{FF2B5EF4-FFF2-40B4-BE49-F238E27FC236}">
                  <a16:creationId xmlns:a16="http://schemas.microsoft.com/office/drawing/2014/main" id="{FE41379B-BA08-1A66-CFE9-74388F355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200243" y="284889"/>
              <a:ext cx="1366358" cy="1724886"/>
            </a:xfrm>
            <a:prstGeom prst="rect">
              <a:avLst/>
            </a:prstGeom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FD7F7AB-E7DB-AC87-118C-6B6A46B7DD7B}"/>
                </a:ext>
              </a:extLst>
            </p:cNvPr>
            <p:cNvSpPr txBox="1"/>
            <p:nvPr/>
          </p:nvSpPr>
          <p:spPr>
            <a:xfrm>
              <a:off x="1323975" y="901972"/>
              <a:ext cx="1121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rgbClr val="0070C0"/>
                  </a:solidFill>
                  <a:latin typeface="Trebuchet MS" panose="020B0603020202020204" pitchFamily="34" charset="0"/>
                </a:rPr>
                <a:t>PBS</a:t>
              </a:r>
              <a:endParaRPr lang="fr-FR" sz="6000" b="1" dirty="0">
                <a:solidFill>
                  <a:srgbClr val="0070C0"/>
                </a:solidFill>
                <a:latin typeface="Trebuchet MS" panose="020B0603020202020204" pitchFamily="34" charset="0"/>
              </a:endParaRPr>
            </a:p>
          </p:txBody>
        </p: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9ABCF94A-7CC8-50A1-309D-1A814E3B5C2B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1036816"/>
              <a:ext cx="1800000" cy="612000"/>
            </a:xfrm>
            <a:prstGeom prst="rect">
              <a:avLst/>
            </a:prstGeom>
            <a:solidFill>
              <a:schemeClr val="bg1"/>
            </a:solidFill>
            <a:ln w="101600">
              <a:solidFill>
                <a:srgbClr val="0070C0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3000" b="1" dirty="0">
                  <a:latin typeface="Trebuchet MS" panose="020B0603020202020204" pitchFamily="34" charset="0"/>
                </a:rPr>
                <a:t>&lt;</a:t>
              </a:r>
              <a:r>
                <a:rPr lang="fr-FR" sz="2800" dirty="0">
                  <a:solidFill>
                    <a:srgbClr val="0070C0"/>
                  </a:solidFill>
                  <a:latin typeface="Trebuchet MS" panose="020B0603020202020204" pitchFamily="34" charset="0"/>
                </a:rPr>
                <a:t>BTS</a:t>
              </a:r>
              <a:r>
                <a:rPr lang="fr-FR" sz="2800" b="1" dirty="0">
                  <a:solidFill>
                    <a:srgbClr val="0070C0"/>
                  </a:solidFill>
                  <a:latin typeface="Trebuchet MS" panose="020B0603020202020204" pitchFamily="34" charset="0"/>
                </a:rPr>
                <a:t> SIO</a:t>
              </a:r>
              <a:r>
                <a:rPr lang="fr-FR" sz="3000" b="1" dirty="0">
                  <a:latin typeface="Trebuchet MS" panose="020B0603020202020204" pitchFamily="34" charset="0"/>
                </a:rPr>
                <a:t>&gt;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EBD4678F-18CB-1FB2-C049-526D265B570D}"/>
                </a:ext>
              </a:extLst>
            </p:cNvPr>
            <p:cNvSpPr txBox="1">
              <a:spLocks/>
            </p:cNvSpPr>
            <p:nvPr/>
          </p:nvSpPr>
          <p:spPr>
            <a:xfrm>
              <a:off x="2445494" y="640242"/>
              <a:ext cx="1800000" cy="369332"/>
            </a:xfrm>
            <a:prstGeom prst="rect">
              <a:avLst/>
            </a:prstGeom>
            <a:solidFill>
              <a:srgbClr val="0070C0"/>
            </a:solidFill>
            <a:ln w="101600">
              <a:solidFill>
                <a:srgbClr val="0070C0"/>
              </a:solidFill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pPr marL="85725"/>
              <a:r>
                <a:rPr lang="fr-FR" sz="2400" b="1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Portfolio</a:t>
              </a:r>
              <a:endParaRPr lang="fr-FR" sz="2800" b="1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  <p:pic>
          <p:nvPicPr>
            <p:cNvPr id="54" name="Graphique 53" descr="Fenêtre de navigateur avec un remplissage uni">
              <a:extLst>
                <a:ext uri="{FF2B5EF4-FFF2-40B4-BE49-F238E27FC236}">
                  <a16:creationId xmlns:a16="http://schemas.microsoft.com/office/drawing/2014/main" id="{FC418555-4DF0-2C15-A6BF-563841E2B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59769" y="284889"/>
              <a:ext cx="1366358" cy="1724886"/>
            </a:xfrm>
            <a:prstGeom prst="rect">
              <a:avLst/>
            </a:prstGeom>
          </p:spPr>
        </p:pic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3D46CFFA-1820-D9EE-5729-96F3054ACD72}"/>
                </a:ext>
              </a:extLst>
            </p:cNvPr>
            <p:cNvSpPr txBox="1"/>
            <p:nvPr/>
          </p:nvSpPr>
          <p:spPr>
            <a:xfrm>
              <a:off x="4681827" y="902542"/>
              <a:ext cx="1118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3600" b="1" dirty="0">
                  <a:solidFill>
                    <a:srgbClr val="0070C0"/>
                  </a:solidFill>
                  <a:latin typeface="Trebuchet MS" panose="020B0603020202020204" pitchFamily="34" charset="0"/>
                </a:rPr>
                <a:t>PBS</a:t>
              </a:r>
              <a:endParaRPr lang="fr-FR" sz="3200" b="1" dirty="0">
                <a:solidFill>
                  <a:srgbClr val="0070C0"/>
                </a:solidFill>
                <a:latin typeface="Trebuchet MS" panose="020B0603020202020204" pitchFamily="34" charset="0"/>
              </a:endParaRP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2F6E3145-D9C7-733B-24FA-4904FDB1F897}"/>
              </a:ext>
            </a:extLst>
          </p:cNvPr>
          <p:cNvGrpSpPr/>
          <p:nvPr/>
        </p:nvGrpSpPr>
        <p:grpSpPr>
          <a:xfrm>
            <a:off x="1200243" y="284889"/>
            <a:ext cx="4725884" cy="1724886"/>
            <a:chOff x="1200243" y="284889"/>
            <a:chExt cx="4725884" cy="1724886"/>
          </a:xfrm>
        </p:grpSpPr>
        <p:grpSp>
          <p:nvGrpSpPr>
            <p:cNvPr id="11" name="Groupe 10">
              <a:extLst>
                <a:ext uri="{FF2B5EF4-FFF2-40B4-BE49-F238E27FC236}">
                  <a16:creationId xmlns:a16="http://schemas.microsoft.com/office/drawing/2014/main" id="{9FC424F7-D095-53B9-C92B-A98B422CD16C}"/>
                </a:ext>
              </a:extLst>
            </p:cNvPr>
            <p:cNvGrpSpPr/>
            <p:nvPr/>
          </p:nvGrpSpPr>
          <p:grpSpPr>
            <a:xfrm>
              <a:off x="1200243" y="284889"/>
              <a:ext cx="4725884" cy="1724886"/>
              <a:chOff x="1200243" y="284889"/>
              <a:chExt cx="4725884" cy="1724886"/>
            </a:xfrm>
          </p:grpSpPr>
          <p:pic>
            <p:nvPicPr>
              <p:cNvPr id="5" name="Graphique 4" descr="Fenêtre de navigateur avec un remplissage uni">
                <a:extLst>
                  <a:ext uri="{FF2B5EF4-FFF2-40B4-BE49-F238E27FC236}">
                    <a16:creationId xmlns:a16="http://schemas.microsoft.com/office/drawing/2014/main" id="{5F73344F-8066-736A-3274-B7428691D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1200243" y="284889"/>
                <a:ext cx="1366358" cy="1724886"/>
              </a:xfrm>
              <a:prstGeom prst="rect">
                <a:avLst/>
              </a:prstGeom>
            </p:spPr>
          </p:pic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52CDF939-438F-EB61-5DED-FEACCF40CBFB}"/>
                  </a:ext>
                </a:extLst>
              </p:cNvPr>
              <p:cNvSpPr txBox="1"/>
              <p:nvPr/>
            </p:nvSpPr>
            <p:spPr>
              <a:xfrm>
                <a:off x="1323975" y="901972"/>
                <a:ext cx="1121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6000" b="1" dirty="0">
                  <a:solidFill>
                    <a:schemeClr val="accent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B10E398-E71F-144A-438A-3998FA7D6F0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5494" y="1037850"/>
                <a:ext cx="1800000" cy="612000"/>
              </a:xfrm>
              <a:prstGeom prst="rect">
                <a:avLst/>
              </a:prstGeom>
              <a:solidFill>
                <a:schemeClr val="bg1"/>
              </a:solidFill>
              <a:ln w="101600">
                <a:solidFill>
                  <a:schemeClr val="accent1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85725"/>
                <a:r>
                  <a:rPr lang="fr-FR" sz="3000" b="1" dirty="0">
                    <a:latin typeface="Trebuchet MS" panose="020B0603020202020204" pitchFamily="34" charset="0"/>
                  </a:rPr>
                  <a:t>&lt;</a:t>
                </a:r>
                <a:r>
                  <a:rPr lang="fr-FR" sz="2800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BTS</a:t>
                </a:r>
                <a:r>
                  <a:rPr lang="fr-FR" sz="2800" b="1" dirty="0">
                    <a:latin typeface="Trebuchet MS" panose="020B0603020202020204" pitchFamily="34" charset="0"/>
                  </a:rPr>
                  <a:t> </a:t>
                </a:r>
                <a:r>
                  <a:rPr lang="fr-FR" sz="2800" b="1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SIO</a:t>
                </a:r>
                <a:r>
                  <a:rPr lang="fr-FR" sz="3000" b="1" dirty="0">
                    <a:latin typeface="Trebuchet MS" panose="020B0603020202020204" pitchFamily="34" charset="0"/>
                  </a:rPr>
                  <a:t>&gt;</a:t>
                </a: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5D4AB7D-2CF3-C2C2-E184-B1A1DF2C4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5494" y="640242"/>
                <a:ext cx="1800000" cy="369332"/>
              </a:xfrm>
              <a:prstGeom prst="rect">
                <a:avLst/>
              </a:prstGeom>
              <a:solidFill>
                <a:schemeClr val="accent1"/>
              </a:solidFill>
              <a:ln w="101600">
                <a:solidFill>
                  <a:schemeClr val="accent1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85725"/>
                <a:r>
                  <a:rPr lang="fr-FR" sz="24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Portfolio</a:t>
                </a:r>
                <a:endParaRPr lang="fr-FR" sz="2800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43" name="Graphique 42" descr="Fenêtre de navigateur avec un remplissage uni">
                <a:extLst>
                  <a:ext uri="{FF2B5EF4-FFF2-40B4-BE49-F238E27FC236}">
                    <a16:creationId xmlns:a16="http://schemas.microsoft.com/office/drawing/2014/main" id="{BFF2E033-9E0D-3E15-EA24-9A4CA3E35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59769" y="284889"/>
                <a:ext cx="1366358" cy="1724886"/>
              </a:xfrm>
              <a:prstGeom prst="rect">
                <a:avLst/>
              </a:prstGeom>
            </p:spPr>
          </p:pic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C679B49-E898-CE9D-AE2C-E36292088CDB}"/>
                  </a:ext>
                </a:extLst>
              </p:cNvPr>
              <p:cNvSpPr txBox="1"/>
              <p:nvPr/>
            </p:nvSpPr>
            <p:spPr>
              <a:xfrm>
                <a:off x="4681827" y="902542"/>
                <a:ext cx="1118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3200" b="1" dirty="0">
                  <a:solidFill>
                    <a:schemeClr val="accent1"/>
                  </a:solidFill>
                  <a:latin typeface="Trebuchet MS" panose="020B0603020202020204" pitchFamily="34" charset="0"/>
                </a:endParaRPr>
              </a:p>
            </p:txBody>
          </p:sp>
        </p:grpSp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3630BF0C-5B47-8401-385D-96F4B3B0D242}"/>
                </a:ext>
              </a:extLst>
            </p:cNvPr>
            <p:cNvSpPr/>
            <p:nvPr/>
          </p:nvSpPr>
          <p:spPr>
            <a:xfrm>
              <a:off x="1276351" y="573845"/>
              <a:ext cx="3032124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2146179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B491A-28F2-F44C-8242-AF08DFDD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1C915030-894A-CFD3-D7EC-56ADE6DD5D2E}"/>
              </a:ext>
            </a:extLst>
          </p:cNvPr>
          <p:cNvGrpSpPr/>
          <p:nvPr/>
        </p:nvGrpSpPr>
        <p:grpSpPr>
          <a:xfrm>
            <a:off x="5181693" y="1485039"/>
            <a:ext cx="3781332" cy="4773542"/>
            <a:chOff x="1200243" y="284889"/>
            <a:chExt cx="1366358" cy="1724886"/>
          </a:xfrm>
        </p:grpSpPr>
        <p:pic>
          <p:nvPicPr>
            <p:cNvPr id="5" name="Graphique 4" descr="Fenêtre de navigateur avec un remplissage uni">
              <a:extLst>
                <a:ext uri="{FF2B5EF4-FFF2-40B4-BE49-F238E27FC236}">
                  <a16:creationId xmlns:a16="http://schemas.microsoft.com/office/drawing/2014/main" id="{6188BCB5-CC7D-98FD-E580-AB72362107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00243" y="284889"/>
              <a:ext cx="1366358" cy="1724886"/>
            </a:xfrm>
            <a:prstGeom prst="rect">
              <a:avLst/>
            </a:prstGeom>
          </p:spPr>
        </p:pic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F48C7FE-BE2E-AFE7-DEC3-3D1B131E2DC7}"/>
                </a:ext>
              </a:extLst>
            </p:cNvPr>
            <p:cNvSpPr txBox="1"/>
            <p:nvPr/>
          </p:nvSpPr>
          <p:spPr>
            <a:xfrm>
              <a:off x="1323975" y="901972"/>
              <a:ext cx="1121519" cy="6728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1500" b="1" dirty="0">
                  <a:solidFill>
                    <a:schemeClr val="accent1"/>
                  </a:solidFill>
                  <a:latin typeface="Trebuchet MS" panose="020B0603020202020204" pitchFamily="34" charset="0"/>
                </a:rPr>
                <a:t>PBS</a:t>
              </a:r>
              <a:endParaRPr lang="fr-FR" sz="28700" b="1" dirty="0">
                <a:solidFill>
                  <a:schemeClr val="accent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31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4277DBA-3049-CFFF-5FAA-2A599FF56310}"/>
              </a:ext>
            </a:extLst>
          </p:cNvPr>
          <p:cNvGrpSpPr/>
          <p:nvPr/>
        </p:nvGrpSpPr>
        <p:grpSpPr>
          <a:xfrm>
            <a:off x="1200070" y="284889"/>
            <a:ext cx="4726057" cy="1724886"/>
            <a:chOff x="1200070" y="284889"/>
            <a:chExt cx="4726057" cy="172488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3D8780F2-9DE9-62D6-2E2A-C07893D1AD84}"/>
                </a:ext>
              </a:extLst>
            </p:cNvPr>
            <p:cNvGrpSpPr/>
            <p:nvPr/>
          </p:nvGrpSpPr>
          <p:grpSpPr>
            <a:xfrm>
              <a:off x="1200070" y="284889"/>
              <a:ext cx="4726057" cy="1724886"/>
              <a:chOff x="1200070" y="284889"/>
              <a:chExt cx="4726057" cy="1724886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9E5FD4C1-41B5-4AF9-FDAA-B688991044CF}"/>
                  </a:ext>
                </a:extLst>
              </p:cNvPr>
              <p:cNvSpPr txBox="1"/>
              <p:nvPr/>
            </p:nvSpPr>
            <p:spPr>
              <a:xfrm>
                <a:off x="1323975" y="901972"/>
                <a:ext cx="1121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A9A9A9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6000" b="1" dirty="0">
                  <a:solidFill>
                    <a:srgbClr val="A9A9A9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A44151E-911C-429B-B48E-D4EE824EB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3269" y="1034437"/>
                <a:ext cx="1800000" cy="612000"/>
              </a:xfrm>
              <a:prstGeom prst="rect">
                <a:avLst/>
              </a:prstGeom>
              <a:solidFill>
                <a:schemeClr val="bg1"/>
              </a:solidFill>
              <a:ln w="101600">
                <a:solidFill>
                  <a:srgbClr val="A9A9A9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85725"/>
                <a:r>
                  <a:rPr lang="fr-FR" sz="3000" b="1" dirty="0">
                    <a:latin typeface="Trebuchet MS" panose="020B0603020202020204" pitchFamily="34" charset="0"/>
                  </a:rPr>
                  <a:t>&lt;</a:t>
                </a:r>
                <a:r>
                  <a:rPr lang="fr-FR" sz="2800" dirty="0">
                    <a:solidFill>
                      <a:srgbClr val="A9A9A9"/>
                    </a:solidFill>
                    <a:latin typeface="Trebuchet MS" panose="020B0603020202020204" pitchFamily="34" charset="0"/>
                  </a:rPr>
                  <a:t>BTS</a:t>
                </a:r>
                <a:r>
                  <a:rPr lang="fr-FR" sz="2800" b="1" dirty="0">
                    <a:solidFill>
                      <a:srgbClr val="A9A9A9"/>
                    </a:solidFill>
                    <a:latin typeface="Trebuchet MS" panose="020B0603020202020204" pitchFamily="34" charset="0"/>
                  </a:rPr>
                  <a:t> SIO</a:t>
                </a:r>
                <a:r>
                  <a:rPr lang="fr-FR" sz="3000" b="1" dirty="0">
                    <a:latin typeface="Trebuchet MS" panose="020B0603020202020204" pitchFamily="34" charset="0"/>
                  </a:rPr>
                  <a:t>&gt;</a:t>
                </a: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DCA53BF-EC5F-5E49-B161-D293ADA717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5494" y="640242"/>
                <a:ext cx="1800000" cy="369332"/>
              </a:xfrm>
              <a:prstGeom prst="rect">
                <a:avLst/>
              </a:prstGeom>
              <a:solidFill>
                <a:srgbClr val="A9A9A9"/>
              </a:solidFill>
              <a:ln w="101600">
                <a:solidFill>
                  <a:srgbClr val="A9A9A9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85725"/>
                <a:r>
                  <a:rPr lang="fr-FR" sz="24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Portfolio</a:t>
                </a:r>
                <a:endParaRPr lang="fr-FR" sz="2800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11" name="Graphique 10" descr="Fenêtre de navigateur avec un remplissage uni">
                <a:extLst>
                  <a:ext uri="{FF2B5EF4-FFF2-40B4-BE49-F238E27FC236}">
                    <a16:creationId xmlns:a16="http://schemas.microsoft.com/office/drawing/2014/main" id="{52DEE0D8-AA05-C1A8-6651-D06FB0B5D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59769" y="284889"/>
                <a:ext cx="1366358" cy="1724886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303C955-3688-69AB-789F-E5838CD0F735}"/>
                  </a:ext>
                </a:extLst>
              </p:cNvPr>
              <p:cNvSpPr txBox="1"/>
              <p:nvPr/>
            </p:nvSpPr>
            <p:spPr>
              <a:xfrm>
                <a:off x="4681827" y="902542"/>
                <a:ext cx="1118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A9A9A9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3200" b="1" dirty="0">
                  <a:solidFill>
                    <a:srgbClr val="A9A9A9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13" name="Graphique 12" descr="Fenêtre de navigateur avec un remplissage uni">
                <a:extLst>
                  <a:ext uri="{FF2B5EF4-FFF2-40B4-BE49-F238E27FC236}">
                    <a16:creationId xmlns:a16="http://schemas.microsoft.com/office/drawing/2014/main" id="{0B7B4A51-512E-12BA-D40C-C63B4A28B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00070" y="284889"/>
                <a:ext cx="1366358" cy="1724886"/>
              </a:xfrm>
              <a:prstGeom prst="rect">
                <a:avLst/>
              </a:prstGeom>
            </p:spPr>
          </p:pic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97E4E649-B1F8-2081-F4BB-2AB258A9D1A5}"/>
                </a:ext>
              </a:extLst>
            </p:cNvPr>
            <p:cNvSpPr/>
            <p:nvPr/>
          </p:nvSpPr>
          <p:spPr>
            <a:xfrm>
              <a:off x="1276351" y="573845"/>
              <a:ext cx="3032124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A4CFFF07-08B7-509F-500F-B4BBC874F37E}"/>
                </a:ext>
              </a:extLst>
            </p:cNvPr>
            <p:cNvSpPr/>
            <p:nvPr/>
          </p:nvSpPr>
          <p:spPr>
            <a:xfrm>
              <a:off x="4639144" y="573845"/>
              <a:ext cx="1209206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F346D424-C3DF-2450-EA81-C2B09FFE92D4}"/>
              </a:ext>
            </a:extLst>
          </p:cNvPr>
          <p:cNvSpPr txBox="1"/>
          <p:nvPr/>
        </p:nvSpPr>
        <p:spPr>
          <a:xfrm>
            <a:off x="1245852" y="244701"/>
            <a:ext cx="139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A9A9A9"/>
                </a:solidFill>
              </a:rPr>
              <a:t>DARK GRAY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ECB97632-B4BB-5EAB-5332-BC187BBCEED4}"/>
              </a:ext>
            </a:extLst>
          </p:cNvPr>
          <p:cNvGrpSpPr/>
          <p:nvPr/>
        </p:nvGrpSpPr>
        <p:grpSpPr>
          <a:xfrm>
            <a:off x="1200070" y="2196239"/>
            <a:ext cx="4726057" cy="1724886"/>
            <a:chOff x="1200070" y="284889"/>
            <a:chExt cx="4726057" cy="172488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6EC1591-3671-50B6-2330-6EA817BA856A}"/>
                </a:ext>
              </a:extLst>
            </p:cNvPr>
            <p:cNvGrpSpPr/>
            <p:nvPr/>
          </p:nvGrpSpPr>
          <p:grpSpPr>
            <a:xfrm>
              <a:off x="1200070" y="284889"/>
              <a:ext cx="4726057" cy="1724886"/>
              <a:chOff x="1200070" y="284889"/>
              <a:chExt cx="4726057" cy="1724886"/>
            </a:xfrm>
          </p:grpSpPr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0DE8840A-2389-101A-A4B0-96B0FE2BE53F}"/>
                  </a:ext>
                </a:extLst>
              </p:cNvPr>
              <p:cNvSpPr txBox="1"/>
              <p:nvPr/>
            </p:nvSpPr>
            <p:spPr>
              <a:xfrm>
                <a:off x="1323975" y="901972"/>
                <a:ext cx="1121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696969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6000" b="1" dirty="0">
                  <a:solidFill>
                    <a:srgbClr val="696969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5365FE-5A34-40F9-4E12-F6BEC18200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3269" y="1033403"/>
                <a:ext cx="1800000" cy="612000"/>
              </a:xfrm>
              <a:prstGeom prst="rect">
                <a:avLst/>
              </a:prstGeom>
              <a:solidFill>
                <a:schemeClr val="bg1"/>
              </a:solidFill>
              <a:ln w="101600">
                <a:solidFill>
                  <a:srgbClr val="696969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85725"/>
                <a:r>
                  <a:rPr lang="fr-FR" sz="3000" b="1" dirty="0">
                    <a:latin typeface="Trebuchet MS" panose="020B0603020202020204" pitchFamily="34" charset="0"/>
                  </a:rPr>
                  <a:t>&lt;</a:t>
                </a:r>
                <a:r>
                  <a:rPr lang="fr-FR" sz="2800" dirty="0">
                    <a:solidFill>
                      <a:srgbClr val="696969"/>
                    </a:solidFill>
                    <a:latin typeface="Trebuchet MS" panose="020B0603020202020204" pitchFamily="34" charset="0"/>
                  </a:rPr>
                  <a:t>BTS</a:t>
                </a:r>
                <a:r>
                  <a:rPr lang="fr-FR" sz="2800" b="1" dirty="0">
                    <a:solidFill>
                      <a:srgbClr val="696969"/>
                    </a:solidFill>
                    <a:latin typeface="Trebuchet MS" panose="020B0603020202020204" pitchFamily="34" charset="0"/>
                  </a:rPr>
                  <a:t> SIO</a:t>
                </a:r>
                <a:r>
                  <a:rPr lang="fr-FR" sz="3000" b="1" dirty="0">
                    <a:latin typeface="Trebuchet MS" panose="020B0603020202020204" pitchFamily="34" charset="0"/>
                  </a:rPr>
                  <a:t>&gt;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D2980E15-74FA-06C5-6777-B92B7A9ABB3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5494" y="640242"/>
                <a:ext cx="1800000" cy="369332"/>
              </a:xfrm>
              <a:prstGeom prst="rect">
                <a:avLst/>
              </a:prstGeom>
              <a:solidFill>
                <a:srgbClr val="696969"/>
              </a:solidFill>
              <a:ln w="101600">
                <a:solidFill>
                  <a:srgbClr val="696969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85725"/>
                <a:r>
                  <a:rPr lang="fr-FR" sz="24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Portfolio</a:t>
                </a:r>
                <a:endParaRPr lang="fr-FR" sz="2800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24" name="Graphique 23" descr="Fenêtre de navigateur avec un remplissage uni">
                <a:extLst>
                  <a:ext uri="{FF2B5EF4-FFF2-40B4-BE49-F238E27FC236}">
                    <a16:creationId xmlns:a16="http://schemas.microsoft.com/office/drawing/2014/main" id="{0E910E0E-E84F-B4E5-89F3-4C07464E7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59769" y="284889"/>
                <a:ext cx="1366358" cy="1724886"/>
              </a:xfrm>
              <a:prstGeom prst="rect">
                <a:avLst/>
              </a:prstGeom>
            </p:spPr>
          </p:pic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18C168CE-69F8-1AAF-3039-ECAAAAF24BD3}"/>
                  </a:ext>
                </a:extLst>
              </p:cNvPr>
              <p:cNvSpPr txBox="1"/>
              <p:nvPr/>
            </p:nvSpPr>
            <p:spPr>
              <a:xfrm>
                <a:off x="4681827" y="902542"/>
                <a:ext cx="1118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696969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3200" b="1" dirty="0">
                  <a:solidFill>
                    <a:srgbClr val="696969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26" name="Graphique 25" descr="Fenêtre de navigateur avec un remplissage uni">
                <a:extLst>
                  <a:ext uri="{FF2B5EF4-FFF2-40B4-BE49-F238E27FC236}">
                    <a16:creationId xmlns:a16="http://schemas.microsoft.com/office/drawing/2014/main" id="{D498A034-D01A-9CE4-D377-A86147DF19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00070" y="284889"/>
                <a:ext cx="1366358" cy="1724886"/>
              </a:xfrm>
              <a:prstGeom prst="rect">
                <a:avLst/>
              </a:prstGeom>
            </p:spPr>
          </p:pic>
        </p:grp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828CECC3-9489-F0CC-02EE-9E95CC4DBD55}"/>
                </a:ext>
              </a:extLst>
            </p:cNvPr>
            <p:cNvSpPr/>
            <p:nvPr/>
          </p:nvSpPr>
          <p:spPr>
            <a:xfrm>
              <a:off x="1276351" y="573845"/>
              <a:ext cx="3032124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9ED7234C-4DEE-FAD3-AD5C-25E3C9165E36}"/>
                </a:ext>
              </a:extLst>
            </p:cNvPr>
            <p:cNvSpPr/>
            <p:nvPr/>
          </p:nvSpPr>
          <p:spPr>
            <a:xfrm>
              <a:off x="4639144" y="573845"/>
              <a:ext cx="1209206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406DFD28-46AF-1021-8253-3AFD50793CEE}"/>
              </a:ext>
            </a:extLst>
          </p:cNvPr>
          <p:cNvSpPr txBox="1"/>
          <p:nvPr/>
        </p:nvSpPr>
        <p:spPr>
          <a:xfrm>
            <a:off x="1245852" y="2156051"/>
            <a:ext cx="12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696969"/>
                </a:solidFill>
              </a:rPr>
              <a:t>DIM GRAY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2F746399-2B99-9A30-CEB3-5414CE367741}"/>
              </a:ext>
            </a:extLst>
          </p:cNvPr>
          <p:cNvGrpSpPr/>
          <p:nvPr/>
        </p:nvGrpSpPr>
        <p:grpSpPr>
          <a:xfrm>
            <a:off x="6381670" y="2196239"/>
            <a:ext cx="4726057" cy="1724886"/>
            <a:chOff x="1200070" y="284889"/>
            <a:chExt cx="4726057" cy="1724886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54DF25E9-4A6B-5B40-F48A-9914A2D6A550}"/>
                </a:ext>
              </a:extLst>
            </p:cNvPr>
            <p:cNvGrpSpPr/>
            <p:nvPr/>
          </p:nvGrpSpPr>
          <p:grpSpPr>
            <a:xfrm>
              <a:off x="1200070" y="284889"/>
              <a:ext cx="4726057" cy="1724886"/>
              <a:chOff x="1200070" y="284889"/>
              <a:chExt cx="4726057" cy="1724886"/>
            </a:xfrm>
          </p:grpSpPr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9D35D11-5781-2636-87E6-6C343B7EA363}"/>
                  </a:ext>
                </a:extLst>
              </p:cNvPr>
              <p:cNvSpPr txBox="1"/>
              <p:nvPr/>
            </p:nvSpPr>
            <p:spPr>
              <a:xfrm>
                <a:off x="1323975" y="901972"/>
                <a:ext cx="1121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FF8C00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6000" b="1" dirty="0">
                  <a:solidFill>
                    <a:srgbClr val="FF8C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A3789B8-FF71-A7BB-DC95-4A9EBFA8FF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3269" y="1033403"/>
                <a:ext cx="1800000" cy="612000"/>
              </a:xfrm>
              <a:prstGeom prst="rect">
                <a:avLst/>
              </a:prstGeom>
              <a:solidFill>
                <a:schemeClr val="bg1"/>
              </a:solidFill>
              <a:ln w="101600">
                <a:solidFill>
                  <a:srgbClr val="FF8C0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85725"/>
                <a:r>
                  <a:rPr lang="fr-FR" sz="3000" b="1" dirty="0">
                    <a:latin typeface="Trebuchet MS" panose="020B0603020202020204" pitchFamily="34" charset="0"/>
                  </a:rPr>
                  <a:t>&lt;</a:t>
                </a:r>
                <a:r>
                  <a:rPr lang="fr-FR" sz="2800" dirty="0">
                    <a:solidFill>
                      <a:srgbClr val="FF8C00"/>
                    </a:solidFill>
                    <a:latin typeface="Trebuchet MS" panose="020B0603020202020204" pitchFamily="34" charset="0"/>
                  </a:rPr>
                  <a:t>BTS</a:t>
                </a:r>
                <a:r>
                  <a:rPr lang="fr-FR" sz="2800" b="1" dirty="0">
                    <a:solidFill>
                      <a:srgbClr val="FF8C00"/>
                    </a:solidFill>
                    <a:latin typeface="Trebuchet MS" panose="020B0603020202020204" pitchFamily="34" charset="0"/>
                  </a:rPr>
                  <a:t> SIO</a:t>
                </a:r>
                <a:r>
                  <a:rPr lang="fr-FR" sz="3000" b="1" dirty="0">
                    <a:latin typeface="Trebuchet MS" panose="020B0603020202020204" pitchFamily="34" charset="0"/>
                  </a:rPr>
                  <a:t>&gt;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B56E785-E731-75E5-5787-3925C15D1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5494" y="640242"/>
                <a:ext cx="1800000" cy="369332"/>
              </a:xfrm>
              <a:prstGeom prst="rect">
                <a:avLst/>
              </a:prstGeom>
              <a:solidFill>
                <a:srgbClr val="FF8C00"/>
              </a:solidFill>
              <a:ln w="101600">
                <a:solidFill>
                  <a:srgbClr val="FF8C00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85725"/>
                <a:r>
                  <a:rPr lang="fr-FR" sz="24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Portfolio</a:t>
                </a:r>
                <a:endParaRPr lang="fr-FR" sz="2800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35" name="Graphique 34" descr="Fenêtre de navigateur avec un remplissage uni">
                <a:extLst>
                  <a:ext uri="{FF2B5EF4-FFF2-40B4-BE49-F238E27FC236}">
                    <a16:creationId xmlns:a16="http://schemas.microsoft.com/office/drawing/2014/main" id="{3B6860FE-68A6-148D-BD47-BDCC69AF7E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59769" y="284889"/>
                <a:ext cx="1366358" cy="1724886"/>
              </a:xfrm>
              <a:prstGeom prst="rect">
                <a:avLst/>
              </a:prstGeom>
            </p:spPr>
          </p:pic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34974E4-D5E9-7546-0AA0-BF8249739B3F}"/>
                  </a:ext>
                </a:extLst>
              </p:cNvPr>
              <p:cNvSpPr txBox="1"/>
              <p:nvPr/>
            </p:nvSpPr>
            <p:spPr>
              <a:xfrm>
                <a:off x="4681827" y="902542"/>
                <a:ext cx="1118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FF8C00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3200" b="1" dirty="0">
                  <a:solidFill>
                    <a:srgbClr val="FF8C00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37" name="Graphique 36" descr="Fenêtre de navigateur avec un remplissage uni">
                <a:extLst>
                  <a:ext uri="{FF2B5EF4-FFF2-40B4-BE49-F238E27FC236}">
                    <a16:creationId xmlns:a16="http://schemas.microsoft.com/office/drawing/2014/main" id="{D13032A0-0A0B-C4EC-5D15-B7CC5AAC8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0070" y="284889"/>
                <a:ext cx="1366358" cy="1724886"/>
              </a:xfrm>
              <a:prstGeom prst="rect">
                <a:avLst/>
              </a:prstGeom>
            </p:spPr>
          </p:pic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F3D070A7-7466-B5FF-96F4-3974DB097F03}"/>
                </a:ext>
              </a:extLst>
            </p:cNvPr>
            <p:cNvSpPr/>
            <p:nvPr/>
          </p:nvSpPr>
          <p:spPr>
            <a:xfrm>
              <a:off x="1276351" y="573845"/>
              <a:ext cx="3032124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F59383AC-ADAF-8041-A914-D87D6D7C433B}"/>
                </a:ext>
              </a:extLst>
            </p:cNvPr>
            <p:cNvSpPr/>
            <p:nvPr/>
          </p:nvSpPr>
          <p:spPr>
            <a:xfrm>
              <a:off x="4639144" y="573845"/>
              <a:ext cx="1209206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F4F54FC3-4E8E-A488-ADC9-9F9A411922FA}"/>
              </a:ext>
            </a:extLst>
          </p:cNvPr>
          <p:cNvSpPr txBox="1"/>
          <p:nvPr/>
        </p:nvSpPr>
        <p:spPr>
          <a:xfrm>
            <a:off x="6427452" y="2156051"/>
            <a:ext cx="174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8C00"/>
                </a:solidFill>
              </a:rPr>
              <a:t>DARK ORANGE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7BD8ECD8-9F36-BB1E-8BEE-626191D83858}"/>
              </a:ext>
            </a:extLst>
          </p:cNvPr>
          <p:cNvGrpSpPr/>
          <p:nvPr/>
        </p:nvGrpSpPr>
        <p:grpSpPr>
          <a:xfrm>
            <a:off x="6457951" y="284889"/>
            <a:ext cx="4726057" cy="1724886"/>
            <a:chOff x="1200070" y="284889"/>
            <a:chExt cx="4726057" cy="1724886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1F049F6F-0594-963A-AC1A-B81F1E464468}"/>
                </a:ext>
              </a:extLst>
            </p:cNvPr>
            <p:cNvGrpSpPr/>
            <p:nvPr/>
          </p:nvGrpSpPr>
          <p:grpSpPr>
            <a:xfrm>
              <a:off x="1200070" y="284889"/>
              <a:ext cx="4726057" cy="1724886"/>
              <a:chOff x="1200070" y="284889"/>
              <a:chExt cx="4726057" cy="1724886"/>
            </a:xfrm>
          </p:grpSpPr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AEB86919-B3E1-D8F0-4DF3-AD1605AFA899}"/>
                  </a:ext>
                </a:extLst>
              </p:cNvPr>
              <p:cNvSpPr txBox="1"/>
              <p:nvPr/>
            </p:nvSpPr>
            <p:spPr>
              <a:xfrm>
                <a:off x="1323975" y="901972"/>
                <a:ext cx="1121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800080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6000" b="1" dirty="0">
                  <a:solidFill>
                    <a:srgbClr val="80008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29B52A76-8EC3-02B4-AAEB-CA0B5917A2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3269" y="1034437"/>
                <a:ext cx="1800000" cy="612000"/>
              </a:xfrm>
              <a:prstGeom prst="rect">
                <a:avLst/>
              </a:prstGeom>
              <a:solidFill>
                <a:schemeClr val="bg1"/>
              </a:solidFill>
              <a:ln w="101600">
                <a:solidFill>
                  <a:srgbClr val="80008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85725"/>
                <a:r>
                  <a:rPr lang="fr-FR" sz="3000" b="1" dirty="0">
                    <a:latin typeface="Trebuchet MS" panose="020B0603020202020204" pitchFamily="34" charset="0"/>
                  </a:rPr>
                  <a:t>&lt;</a:t>
                </a:r>
                <a:r>
                  <a:rPr lang="fr-FR" sz="2800" dirty="0">
                    <a:solidFill>
                      <a:srgbClr val="800080"/>
                    </a:solidFill>
                    <a:latin typeface="Trebuchet MS" panose="020B0603020202020204" pitchFamily="34" charset="0"/>
                  </a:rPr>
                  <a:t>BTS</a:t>
                </a:r>
                <a:r>
                  <a:rPr lang="fr-FR" sz="2800" b="1" dirty="0">
                    <a:solidFill>
                      <a:srgbClr val="800080"/>
                    </a:solidFill>
                    <a:latin typeface="Trebuchet MS" panose="020B0603020202020204" pitchFamily="34" charset="0"/>
                  </a:rPr>
                  <a:t> SIO</a:t>
                </a:r>
                <a:r>
                  <a:rPr lang="fr-FR" sz="3000" b="1" dirty="0">
                    <a:latin typeface="Trebuchet MS" panose="020B0603020202020204" pitchFamily="34" charset="0"/>
                  </a:rPr>
                  <a:t>&gt;</a:t>
                </a:r>
              </a:p>
            </p:txBody>
          </p: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B886810D-F39E-4773-BB83-4AF5462E82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5494" y="640242"/>
                <a:ext cx="1800000" cy="369332"/>
              </a:xfrm>
              <a:prstGeom prst="rect">
                <a:avLst/>
              </a:prstGeom>
              <a:solidFill>
                <a:srgbClr val="800080"/>
              </a:solidFill>
              <a:ln w="101600">
                <a:solidFill>
                  <a:srgbClr val="800080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85725"/>
                <a:r>
                  <a:rPr lang="fr-FR" sz="24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Portfolio</a:t>
                </a:r>
                <a:endParaRPr lang="fr-FR" sz="2800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56" name="Graphique 55" descr="Fenêtre de navigateur avec un remplissage uni">
                <a:extLst>
                  <a:ext uri="{FF2B5EF4-FFF2-40B4-BE49-F238E27FC236}">
                    <a16:creationId xmlns:a16="http://schemas.microsoft.com/office/drawing/2014/main" id="{025AE8EF-5FEE-EC8C-0476-D6D606A93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59769" y="284889"/>
                <a:ext cx="1366358" cy="1724886"/>
              </a:xfrm>
              <a:prstGeom prst="rect">
                <a:avLst/>
              </a:prstGeom>
            </p:spPr>
          </p:pic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1652F511-B68B-D50B-DFE8-7F97EEC6F935}"/>
                  </a:ext>
                </a:extLst>
              </p:cNvPr>
              <p:cNvSpPr txBox="1"/>
              <p:nvPr/>
            </p:nvSpPr>
            <p:spPr>
              <a:xfrm>
                <a:off x="4681827" y="902542"/>
                <a:ext cx="1118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800080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3200" b="1" dirty="0">
                  <a:solidFill>
                    <a:srgbClr val="800080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58" name="Graphique 57" descr="Fenêtre de navigateur avec un remplissage uni">
                <a:extLst>
                  <a:ext uri="{FF2B5EF4-FFF2-40B4-BE49-F238E27FC236}">
                    <a16:creationId xmlns:a16="http://schemas.microsoft.com/office/drawing/2014/main" id="{27196CAB-FFD0-7603-CF4A-864F8E438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00070" y="284889"/>
                <a:ext cx="1366358" cy="1724886"/>
              </a:xfrm>
              <a:prstGeom prst="rect">
                <a:avLst/>
              </a:prstGeom>
            </p:spPr>
          </p:pic>
        </p:grp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5BECCEC8-09CE-45A2-8283-2F2D741C9972}"/>
                </a:ext>
              </a:extLst>
            </p:cNvPr>
            <p:cNvSpPr/>
            <p:nvPr/>
          </p:nvSpPr>
          <p:spPr>
            <a:xfrm>
              <a:off x="1276351" y="573845"/>
              <a:ext cx="3032124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943A572E-5452-D8DE-5516-0D803AF0FDC9}"/>
                </a:ext>
              </a:extLst>
            </p:cNvPr>
            <p:cNvSpPr/>
            <p:nvPr/>
          </p:nvSpPr>
          <p:spPr>
            <a:xfrm>
              <a:off x="4639144" y="573845"/>
              <a:ext cx="1209206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4A817A46-D2E1-17CE-46F5-8D5A44F1BB1A}"/>
              </a:ext>
            </a:extLst>
          </p:cNvPr>
          <p:cNvSpPr txBox="1"/>
          <p:nvPr/>
        </p:nvSpPr>
        <p:spPr>
          <a:xfrm>
            <a:off x="6503733" y="24470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800080"/>
                </a:solidFill>
              </a:rPr>
              <a:t>PURPLE</a:t>
            </a:r>
          </a:p>
        </p:txBody>
      </p:sp>
    </p:spTree>
    <p:extLst>
      <p:ext uri="{BB962C8B-B14F-4D97-AF65-F5344CB8AC3E}">
        <p14:creationId xmlns:p14="http://schemas.microsoft.com/office/powerpoint/2010/main" val="12685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AC59A-8DF4-072D-599B-746C94A2E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F68647C5-6A9E-F0C3-22E5-9FA145E6D234}"/>
              </a:ext>
            </a:extLst>
          </p:cNvPr>
          <p:cNvGrpSpPr/>
          <p:nvPr/>
        </p:nvGrpSpPr>
        <p:grpSpPr>
          <a:xfrm>
            <a:off x="1200070" y="284889"/>
            <a:ext cx="4726057" cy="1724886"/>
            <a:chOff x="1200070" y="284889"/>
            <a:chExt cx="4726057" cy="172488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87C8118-9340-1188-BFAB-71EAC6FC8554}"/>
                </a:ext>
              </a:extLst>
            </p:cNvPr>
            <p:cNvGrpSpPr/>
            <p:nvPr/>
          </p:nvGrpSpPr>
          <p:grpSpPr>
            <a:xfrm>
              <a:off x="1200070" y="284889"/>
              <a:ext cx="4726057" cy="1724886"/>
              <a:chOff x="1200070" y="284889"/>
              <a:chExt cx="4726057" cy="1724886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03059A9-5040-04D0-32E1-0718AFD1D0D1}"/>
                  </a:ext>
                </a:extLst>
              </p:cNvPr>
              <p:cNvSpPr txBox="1"/>
              <p:nvPr/>
            </p:nvSpPr>
            <p:spPr>
              <a:xfrm>
                <a:off x="1323975" y="901972"/>
                <a:ext cx="1121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4169E1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6000" b="1" dirty="0">
                  <a:solidFill>
                    <a:srgbClr val="4169E1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FAABF87-44FE-0A64-DB94-5C8BA2D16B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3269" y="1034437"/>
                <a:ext cx="1800000" cy="612000"/>
              </a:xfrm>
              <a:prstGeom prst="rect">
                <a:avLst/>
              </a:prstGeom>
              <a:solidFill>
                <a:schemeClr val="bg1"/>
              </a:solidFill>
              <a:ln w="101600">
                <a:solidFill>
                  <a:srgbClr val="4169E1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85725"/>
                <a:r>
                  <a:rPr lang="fr-FR" sz="3000" b="1" dirty="0">
                    <a:latin typeface="Trebuchet MS" panose="020B0603020202020204" pitchFamily="34" charset="0"/>
                  </a:rPr>
                  <a:t>&lt;</a:t>
                </a:r>
                <a:r>
                  <a:rPr lang="fr-FR" sz="2800" dirty="0">
                    <a:solidFill>
                      <a:srgbClr val="4169E1"/>
                    </a:solidFill>
                    <a:latin typeface="Trebuchet MS" panose="020B0603020202020204" pitchFamily="34" charset="0"/>
                  </a:rPr>
                  <a:t>BTS</a:t>
                </a:r>
                <a:r>
                  <a:rPr lang="fr-FR" sz="2800" b="1" dirty="0">
                    <a:solidFill>
                      <a:srgbClr val="4169E1"/>
                    </a:solidFill>
                    <a:latin typeface="Trebuchet MS" panose="020B0603020202020204" pitchFamily="34" charset="0"/>
                  </a:rPr>
                  <a:t> SIO</a:t>
                </a:r>
                <a:r>
                  <a:rPr lang="fr-FR" sz="3000" b="1" dirty="0">
                    <a:latin typeface="Trebuchet MS" panose="020B0603020202020204" pitchFamily="34" charset="0"/>
                  </a:rPr>
                  <a:t>&gt;</a:t>
                </a:r>
              </a:p>
            </p:txBody>
          </p:sp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2550F7EC-980C-58C8-BC4D-F4ABF28C9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5494" y="640242"/>
                <a:ext cx="1800000" cy="369332"/>
              </a:xfrm>
              <a:prstGeom prst="rect">
                <a:avLst/>
              </a:prstGeom>
              <a:solidFill>
                <a:srgbClr val="4169E1"/>
              </a:solidFill>
              <a:ln w="101600">
                <a:solidFill>
                  <a:srgbClr val="4169E1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85725"/>
                <a:r>
                  <a:rPr lang="fr-FR" sz="24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Portfolio</a:t>
                </a:r>
                <a:endParaRPr lang="fr-FR" sz="2800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11" name="Graphique 10" descr="Fenêtre de navigateur avec un remplissage uni">
                <a:extLst>
                  <a:ext uri="{FF2B5EF4-FFF2-40B4-BE49-F238E27FC236}">
                    <a16:creationId xmlns:a16="http://schemas.microsoft.com/office/drawing/2014/main" id="{BBF52FAA-CB54-5D18-3CE8-C4D4319B48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559769" y="284889"/>
                <a:ext cx="1366358" cy="1724886"/>
              </a:xfrm>
              <a:prstGeom prst="rect">
                <a:avLst/>
              </a:prstGeom>
            </p:spPr>
          </p:pic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A7FE722-0603-C16E-EC03-8CE288720A75}"/>
                  </a:ext>
                </a:extLst>
              </p:cNvPr>
              <p:cNvSpPr txBox="1"/>
              <p:nvPr/>
            </p:nvSpPr>
            <p:spPr>
              <a:xfrm>
                <a:off x="4681827" y="902542"/>
                <a:ext cx="1118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4169E1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3200" b="1" dirty="0">
                  <a:solidFill>
                    <a:srgbClr val="4169E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13" name="Graphique 12" descr="Fenêtre de navigateur avec un remplissage uni">
                <a:extLst>
                  <a:ext uri="{FF2B5EF4-FFF2-40B4-BE49-F238E27FC236}">
                    <a16:creationId xmlns:a16="http://schemas.microsoft.com/office/drawing/2014/main" id="{C085ECD0-402B-2519-9B5B-7F49C79A5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00070" y="284889"/>
                <a:ext cx="1366358" cy="1724886"/>
              </a:xfrm>
              <a:prstGeom prst="rect">
                <a:avLst/>
              </a:prstGeom>
            </p:spPr>
          </p:pic>
        </p:grpSp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51CE1FD-4755-A778-1BB8-204EDFEA2EAA}"/>
                </a:ext>
              </a:extLst>
            </p:cNvPr>
            <p:cNvSpPr/>
            <p:nvPr/>
          </p:nvSpPr>
          <p:spPr>
            <a:xfrm>
              <a:off x="1276351" y="573845"/>
              <a:ext cx="3032124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0B706B1A-8E8B-ECD8-FCE6-95FAAD99E6AA}"/>
                </a:ext>
              </a:extLst>
            </p:cNvPr>
            <p:cNvSpPr/>
            <p:nvPr/>
          </p:nvSpPr>
          <p:spPr>
            <a:xfrm>
              <a:off x="4639144" y="573845"/>
              <a:ext cx="1209206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F81C06F8-3430-F600-977E-D7257B180CC6}"/>
              </a:ext>
            </a:extLst>
          </p:cNvPr>
          <p:cNvSpPr txBox="1"/>
          <p:nvPr/>
        </p:nvSpPr>
        <p:spPr>
          <a:xfrm>
            <a:off x="1245852" y="244701"/>
            <a:ext cx="146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4169E1"/>
                </a:solidFill>
              </a:rPr>
              <a:t>ROYAL BLUE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DF1168E-BA5D-6E4B-3264-C4F4A9E9AA40}"/>
              </a:ext>
            </a:extLst>
          </p:cNvPr>
          <p:cNvGrpSpPr/>
          <p:nvPr/>
        </p:nvGrpSpPr>
        <p:grpSpPr>
          <a:xfrm>
            <a:off x="1200070" y="2196239"/>
            <a:ext cx="4726057" cy="1724886"/>
            <a:chOff x="1200070" y="284889"/>
            <a:chExt cx="4726057" cy="1724886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933B0C68-6D6D-DD55-CD35-8222EF2366CC}"/>
                </a:ext>
              </a:extLst>
            </p:cNvPr>
            <p:cNvGrpSpPr/>
            <p:nvPr/>
          </p:nvGrpSpPr>
          <p:grpSpPr>
            <a:xfrm>
              <a:off x="1200070" y="284889"/>
              <a:ext cx="4726057" cy="1724886"/>
              <a:chOff x="1200070" y="284889"/>
              <a:chExt cx="4726057" cy="1724886"/>
            </a:xfrm>
          </p:grpSpPr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B6FFB4EC-2D3A-31CD-CD8E-9BB7564E92C8}"/>
                  </a:ext>
                </a:extLst>
              </p:cNvPr>
              <p:cNvSpPr txBox="1"/>
              <p:nvPr/>
            </p:nvSpPr>
            <p:spPr>
              <a:xfrm>
                <a:off x="1323975" y="901972"/>
                <a:ext cx="1121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008080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6000" b="1" dirty="0">
                  <a:solidFill>
                    <a:srgbClr val="00808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1B63E7CE-B2AA-3EF9-DCAC-13535E5CF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3269" y="1033403"/>
                <a:ext cx="1800000" cy="612000"/>
              </a:xfrm>
              <a:prstGeom prst="rect">
                <a:avLst/>
              </a:prstGeom>
              <a:solidFill>
                <a:schemeClr val="bg1"/>
              </a:solidFill>
              <a:ln w="101600">
                <a:solidFill>
                  <a:srgbClr val="00808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85725"/>
                <a:r>
                  <a:rPr lang="fr-FR" sz="3000" b="1" dirty="0">
                    <a:latin typeface="Trebuchet MS" panose="020B0603020202020204" pitchFamily="34" charset="0"/>
                  </a:rPr>
                  <a:t>&lt;</a:t>
                </a:r>
                <a:r>
                  <a:rPr lang="fr-FR" sz="2800" dirty="0">
                    <a:solidFill>
                      <a:srgbClr val="008080"/>
                    </a:solidFill>
                    <a:latin typeface="Trebuchet MS" panose="020B0603020202020204" pitchFamily="34" charset="0"/>
                  </a:rPr>
                  <a:t>BTS</a:t>
                </a:r>
                <a:r>
                  <a:rPr lang="fr-FR" sz="2800" b="1" dirty="0">
                    <a:solidFill>
                      <a:srgbClr val="008080"/>
                    </a:solidFill>
                    <a:latin typeface="Trebuchet MS" panose="020B0603020202020204" pitchFamily="34" charset="0"/>
                  </a:rPr>
                  <a:t> SIO</a:t>
                </a:r>
                <a:r>
                  <a:rPr lang="fr-FR" sz="3000" b="1" dirty="0">
                    <a:latin typeface="Trebuchet MS" panose="020B0603020202020204" pitchFamily="34" charset="0"/>
                  </a:rPr>
                  <a:t>&gt;</a:t>
                </a:r>
              </a:p>
            </p:txBody>
          </p:sp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59A892C8-BC48-CF60-DC3C-DB44C00421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5494" y="640242"/>
                <a:ext cx="1800000" cy="369332"/>
              </a:xfrm>
              <a:prstGeom prst="rect">
                <a:avLst/>
              </a:prstGeom>
              <a:solidFill>
                <a:srgbClr val="008080"/>
              </a:solidFill>
              <a:ln w="101600">
                <a:solidFill>
                  <a:srgbClr val="008080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85725"/>
                <a:r>
                  <a:rPr lang="fr-FR" sz="24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Portfolio</a:t>
                </a:r>
                <a:endParaRPr lang="fr-FR" sz="2800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24" name="Graphique 23" descr="Fenêtre de navigateur avec un remplissage uni">
                <a:extLst>
                  <a:ext uri="{FF2B5EF4-FFF2-40B4-BE49-F238E27FC236}">
                    <a16:creationId xmlns:a16="http://schemas.microsoft.com/office/drawing/2014/main" id="{6D9CCB24-8DD6-2A6D-4557-C50E9F1BD2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59769" y="284889"/>
                <a:ext cx="1366358" cy="1724886"/>
              </a:xfrm>
              <a:prstGeom prst="rect">
                <a:avLst/>
              </a:prstGeom>
            </p:spPr>
          </p:pic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467B4407-532E-A275-A602-451096312917}"/>
                  </a:ext>
                </a:extLst>
              </p:cNvPr>
              <p:cNvSpPr txBox="1"/>
              <p:nvPr/>
            </p:nvSpPr>
            <p:spPr>
              <a:xfrm>
                <a:off x="4681827" y="902542"/>
                <a:ext cx="1118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008080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3200" b="1" dirty="0">
                  <a:solidFill>
                    <a:srgbClr val="008080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26" name="Graphique 25" descr="Fenêtre de navigateur avec un remplissage uni">
                <a:extLst>
                  <a:ext uri="{FF2B5EF4-FFF2-40B4-BE49-F238E27FC236}">
                    <a16:creationId xmlns:a16="http://schemas.microsoft.com/office/drawing/2014/main" id="{4F19E81A-20CC-85E4-809A-D0D8062C1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00070" y="284889"/>
                <a:ext cx="1366358" cy="1724886"/>
              </a:xfrm>
              <a:prstGeom prst="rect">
                <a:avLst/>
              </a:prstGeom>
            </p:spPr>
          </p:pic>
        </p:grp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95FD4FF1-815C-4F35-1578-D454DB69BF75}"/>
                </a:ext>
              </a:extLst>
            </p:cNvPr>
            <p:cNvSpPr/>
            <p:nvPr/>
          </p:nvSpPr>
          <p:spPr>
            <a:xfrm>
              <a:off x="1276351" y="573845"/>
              <a:ext cx="3032124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3A341270-7288-6902-39FA-3D9AFF3D4D49}"/>
                </a:ext>
              </a:extLst>
            </p:cNvPr>
            <p:cNvSpPr/>
            <p:nvPr/>
          </p:nvSpPr>
          <p:spPr>
            <a:xfrm>
              <a:off x="4639144" y="573845"/>
              <a:ext cx="1209206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7" name="ZoneTexte 26">
            <a:extLst>
              <a:ext uri="{FF2B5EF4-FFF2-40B4-BE49-F238E27FC236}">
                <a16:creationId xmlns:a16="http://schemas.microsoft.com/office/drawing/2014/main" id="{42D8EA34-31F3-5443-69DD-1F7F3E430883}"/>
              </a:ext>
            </a:extLst>
          </p:cNvPr>
          <p:cNvSpPr txBox="1"/>
          <p:nvPr/>
        </p:nvSpPr>
        <p:spPr>
          <a:xfrm>
            <a:off x="1245852" y="21560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8080"/>
                </a:solidFill>
              </a:rPr>
              <a:t>TEAL</a:t>
            </a: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7CADD5C-60E4-ADBB-9978-63A9111DF99E}"/>
              </a:ext>
            </a:extLst>
          </p:cNvPr>
          <p:cNvGrpSpPr/>
          <p:nvPr/>
        </p:nvGrpSpPr>
        <p:grpSpPr>
          <a:xfrm>
            <a:off x="6381670" y="2196239"/>
            <a:ext cx="4726057" cy="1724886"/>
            <a:chOff x="1200070" y="284889"/>
            <a:chExt cx="4726057" cy="1724886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58CF6007-35AC-420D-DDE6-CBE222486864}"/>
                </a:ext>
              </a:extLst>
            </p:cNvPr>
            <p:cNvGrpSpPr/>
            <p:nvPr/>
          </p:nvGrpSpPr>
          <p:grpSpPr>
            <a:xfrm>
              <a:off x="1200070" y="284889"/>
              <a:ext cx="4726057" cy="1724886"/>
              <a:chOff x="1200070" y="284889"/>
              <a:chExt cx="4726057" cy="1724886"/>
            </a:xfrm>
          </p:grpSpPr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F70039F-6C61-24FB-FC43-A162EA477CC8}"/>
                  </a:ext>
                </a:extLst>
              </p:cNvPr>
              <p:cNvSpPr txBox="1"/>
              <p:nvPr/>
            </p:nvSpPr>
            <p:spPr>
              <a:xfrm>
                <a:off x="1323975" y="901972"/>
                <a:ext cx="1121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FFD700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6000" b="1" dirty="0">
                  <a:solidFill>
                    <a:srgbClr val="FFD700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69C29F6D-D47E-FF97-D6E4-471710A15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3269" y="1033403"/>
                <a:ext cx="1800000" cy="612000"/>
              </a:xfrm>
              <a:prstGeom prst="rect">
                <a:avLst/>
              </a:prstGeom>
              <a:solidFill>
                <a:schemeClr val="bg1"/>
              </a:solidFill>
              <a:ln w="101600">
                <a:solidFill>
                  <a:srgbClr val="FFD70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85725"/>
                <a:r>
                  <a:rPr lang="fr-FR" sz="3000" b="1" dirty="0">
                    <a:latin typeface="Trebuchet MS" panose="020B0603020202020204" pitchFamily="34" charset="0"/>
                  </a:rPr>
                  <a:t>&lt;</a:t>
                </a:r>
                <a:r>
                  <a:rPr lang="fr-FR" sz="2800" dirty="0">
                    <a:solidFill>
                      <a:srgbClr val="FFD700"/>
                    </a:solidFill>
                    <a:latin typeface="Trebuchet MS" panose="020B0603020202020204" pitchFamily="34" charset="0"/>
                  </a:rPr>
                  <a:t>BTS</a:t>
                </a:r>
                <a:r>
                  <a:rPr lang="fr-FR" sz="2800" b="1" dirty="0">
                    <a:solidFill>
                      <a:srgbClr val="FFD700"/>
                    </a:solidFill>
                    <a:latin typeface="Trebuchet MS" panose="020B0603020202020204" pitchFamily="34" charset="0"/>
                  </a:rPr>
                  <a:t> SIO</a:t>
                </a:r>
                <a:r>
                  <a:rPr lang="fr-FR" sz="3000" b="1" dirty="0">
                    <a:latin typeface="Trebuchet MS" panose="020B0603020202020204" pitchFamily="34" charset="0"/>
                  </a:rPr>
                  <a:t>&gt;</a:t>
                </a:r>
              </a:p>
            </p:txBody>
          </p:sp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6312C16-8C2D-20C4-D02F-CE88BCF816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5494" y="640242"/>
                <a:ext cx="1800000" cy="369332"/>
              </a:xfrm>
              <a:prstGeom prst="rect">
                <a:avLst/>
              </a:prstGeom>
              <a:solidFill>
                <a:srgbClr val="FFD700"/>
              </a:solidFill>
              <a:ln w="101600">
                <a:solidFill>
                  <a:srgbClr val="FFD700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85725"/>
                <a:r>
                  <a:rPr lang="fr-FR" sz="24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Portfolio</a:t>
                </a:r>
                <a:endParaRPr lang="fr-FR" sz="2800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35" name="Graphique 34" descr="Fenêtre de navigateur avec un remplissage uni">
                <a:extLst>
                  <a:ext uri="{FF2B5EF4-FFF2-40B4-BE49-F238E27FC236}">
                    <a16:creationId xmlns:a16="http://schemas.microsoft.com/office/drawing/2014/main" id="{9EB05F2E-0E41-CEC2-0207-95D71DA49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559769" y="284889"/>
                <a:ext cx="1366358" cy="1724886"/>
              </a:xfrm>
              <a:prstGeom prst="rect">
                <a:avLst/>
              </a:prstGeom>
            </p:spPr>
          </p:pic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F39758F6-68BD-FA7A-A658-2C7B30A734A9}"/>
                  </a:ext>
                </a:extLst>
              </p:cNvPr>
              <p:cNvSpPr txBox="1"/>
              <p:nvPr/>
            </p:nvSpPr>
            <p:spPr>
              <a:xfrm>
                <a:off x="4681827" y="902542"/>
                <a:ext cx="1118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FFD700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3200" b="1" dirty="0">
                  <a:solidFill>
                    <a:srgbClr val="FFD700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37" name="Graphique 36" descr="Fenêtre de navigateur avec un remplissage uni">
                <a:extLst>
                  <a:ext uri="{FF2B5EF4-FFF2-40B4-BE49-F238E27FC236}">
                    <a16:creationId xmlns:a16="http://schemas.microsoft.com/office/drawing/2014/main" id="{675BDE48-7EA4-E73C-6EA3-AD05C3374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00070" y="284889"/>
                <a:ext cx="1366358" cy="1724886"/>
              </a:xfrm>
              <a:prstGeom prst="rect">
                <a:avLst/>
              </a:prstGeom>
            </p:spPr>
          </p:pic>
        </p:grpSp>
        <p:sp>
          <p:nvSpPr>
            <p:cNvPr id="30" name="Rectangle : coins arrondis 29">
              <a:extLst>
                <a:ext uri="{FF2B5EF4-FFF2-40B4-BE49-F238E27FC236}">
                  <a16:creationId xmlns:a16="http://schemas.microsoft.com/office/drawing/2014/main" id="{DBA79913-6F54-13AD-3487-48BF5FD931F1}"/>
                </a:ext>
              </a:extLst>
            </p:cNvPr>
            <p:cNvSpPr/>
            <p:nvPr/>
          </p:nvSpPr>
          <p:spPr>
            <a:xfrm>
              <a:off x="1276351" y="573845"/>
              <a:ext cx="3032124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BFD8500B-D68E-E5D4-AC62-E17667F2FE42}"/>
                </a:ext>
              </a:extLst>
            </p:cNvPr>
            <p:cNvSpPr/>
            <p:nvPr/>
          </p:nvSpPr>
          <p:spPr>
            <a:xfrm>
              <a:off x="4639144" y="573845"/>
              <a:ext cx="1209206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1812BB57-EB95-70BA-2EA9-080B88CDE367}"/>
              </a:ext>
            </a:extLst>
          </p:cNvPr>
          <p:cNvSpPr txBox="1"/>
          <p:nvPr/>
        </p:nvSpPr>
        <p:spPr>
          <a:xfrm>
            <a:off x="6427452" y="215605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FFD700"/>
                </a:solidFill>
              </a:rPr>
              <a:t>GOLD</a:t>
            </a:r>
          </a:p>
        </p:txBody>
      </p: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FB165B1D-AA64-A0F6-4386-C53060AAF1C5}"/>
              </a:ext>
            </a:extLst>
          </p:cNvPr>
          <p:cNvGrpSpPr/>
          <p:nvPr/>
        </p:nvGrpSpPr>
        <p:grpSpPr>
          <a:xfrm>
            <a:off x="6457951" y="284889"/>
            <a:ext cx="4726057" cy="1724886"/>
            <a:chOff x="1200070" y="284889"/>
            <a:chExt cx="4726057" cy="1724886"/>
          </a:xfrm>
        </p:grpSpPr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85E66024-B763-4EFE-BD59-F77ABFA0DA9F}"/>
                </a:ext>
              </a:extLst>
            </p:cNvPr>
            <p:cNvGrpSpPr/>
            <p:nvPr/>
          </p:nvGrpSpPr>
          <p:grpSpPr>
            <a:xfrm>
              <a:off x="1200070" y="284889"/>
              <a:ext cx="4726057" cy="1724886"/>
              <a:chOff x="1200070" y="284889"/>
              <a:chExt cx="4726057" cy="1724886"/>
            </a:xfrm>
          </p:grpSpPr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D8A12C4A-94D9-7B0F-E658-E3C55684607C}"/>
                  </a:ext>
                </a:extLst>
              </p:cNvPr>
              <p:cNvSpPr txBox="1"/>
              <p:nvPr/>
            </p:nvSpPr>
            <p:spPr>
              <a:xfrm>
                <a:off x="1323975" y="901972"/>
                <a:ext cx="11215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2F4F4F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6000" b="1" dirty="0">
                  <a:solidFill>
                    <a:srgbClr val="2F4F4F"/>
                  </a:solidFill>
                  <a:latin typeface="Trebuchet MS" panose="020B0603020202020204" pitchFamily="34" charset="0"/>
                </a:endParaRPr>
              </a:p>
            </p:txBody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C5BBF15B-3345-70ED-07B1-D30E3AAE85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3269" y="1034437"/>
                <a:ext cx="1800000" cy="612000"/>
              </a:xfrm>
              <a:prstGeom prst="rect">
                <a:avLst/>
              </a:prstGeom>
              <a:solidFill>
                <a:schemeClr val="bg1"/>
              </a:solidFill>
              <a:ln w="101600">
                <a:solidFill>
                  <a:srgbClr val="2F4F4F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85725"/>
                <a:r>
                  <a:rPr lang="fr-FR" sz="3000" b="1" dirty="0">
                    <a:latin typeface="Trebuchet MS" panose="020B0603020202020204" pitchFamily="34" charset="0"/>
                  </a:rPr>
                  <a:t>&lt;</a:t>
                </a:r>
                <a:r>
                  <a:rPr lang="fr-FR" sz="2800" dirty="0">
                    <a:solidFill>
                      <a:srgbClr val="2F4F4F"/>
                    </a:solidFill>
                    <a:latin typeface="Trebuchet MS" panose="020B0603020202020204" pitchFamily="34" charset="0"/>
                  </a:rPr>
                  <a:t>BTS</a:t>
                </a:r>
                <a:r>
                  <a:rPr lang="fr-FR" sz="2800" b="1" dirty="0">
                    <a:solidFill>
                      <a:srgbClr val="2F4F4F"/>
                    </a:solidFill>
                    <a:latin typeface="Trebuchet MS" panose="020B0603020202020204" pitchFamily="34" charset="0"/>
                  </a:rPr>
                  <a:t> SIO</a:t>
                </a:r>
                <a:r>
                  <a:rPr lang="fr-FR" sz="3000" b="1" dirty="0">
                    <a:latin typeface="Trebuchet MS" panose="020B0603020202020204" pitchFamily="34" charset="0"/>
                  </a:rPr>
                  <a:t>&gt;</a:t>
                </a:r>
              </a:p>
            </p:txBody>
          </p:sp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3F8603FC-4D57-FBF7-E184-8B1F3E30BE1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45494" y="640242"/>
                <a:ext cx="1800000" cy="369332"/>
              </a:xfrm>
              <a:prstGeom prst="rect">
                <a:avLst/>
              </a:prstGeom>
              <a:solidFill>
                <a:srgbClr val="2F4F4F"/>
              </a:solidFill>
              <a:ln w="101600">
                <a:solidFill>
                  <a:srgbClr val="2F4F4F"/>
                </a:solidFill>
              </a:ln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marL="85725"/>
                <a:r>
                  <a:rPr lang="fr-FR" sz="2400" b="1" dirty="0">
                    <a:solidFill>
                      <a:schemeClr val="bg1"/>
                    </a:solidFill>
                    <a:latin typeface="Trebuchet MS" panose="020B0603020202020204" pitchFamily="34" charset="0"/>
                  </a:rPr>
                  <a:t>Portfolio</a:t>
                </a:r>
                <a:endParaRPr lang="fr-FR" sz="2800" b="1" dirty="0">
                  <a:solidFill>
                    <a:schemeClr val="bg1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56" name="Graphique 55" descr="Fenêtre de navigateur avec un remplissage uni">
                <a:extLst>
                  <a:ext uri="{FF2B5EF4-FFF2-40B4-BE49-F238E27FC236}">
                    <a16:creationId xmlns:a16="http://schemas.microsoft.com/office/drawing/2014/main" id="{C7ACF25E-611E-ECDB-A0D9-F4A83395AE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559769" y="284889"/>
                <a:ext cx="1366358" cy="1724886"/>
              </a:xfrm>
              <a:prstGeom prst="rect">
                <a:avLst/>
              </a:prstGeom>
            </p:spPr>
          </p:pic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A7B45EB0-A72C-997A-DDA6-0C8FE0361296}"/>
                  </a:ext>
                </a:extLst>
              </p:cNvPr>
              <p:cNvSpPr txBox="1"/>
              <p:nvPr/>
            </p:nvSpPr>
            <p:spPr>
              <a:xfrm>
                <a:off x="4681827" y="902542"/>
                <a:ext cx="1118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 dirty="0">
                    <a:solidFill>
                      <a:srgbClr val="2F4F4F"/>
                    </a:solidFill>
                    <a:latin typeface="Trebuchet MS" panose="020B0603020202020204" pitchFamily="34" charset="0"/>
                  </a:rPr>
                  <a:t>PBS</a:t>
                </a:r>
                <a:endParaRPr lang="fr-FR" sz="3200" b="1" dirty="0">
                  <a:solidFill>
                    <a:srgbClr val="2F4F4F"/>
                  </a:solidFill>
                  <a:latin typeface="Trebuchet MS" panose="020B0603020202020204" pitchFamily="34" charset="0"/>
                </a:endParaRPr>
              </a:p>
            </p:txBody>
          </p:sp>
          <p:pic>
            <p:nvPicPr>
              <p:cNvPr id="58" name="Graphique 57" descr="Fenêtre de navigateur avec un remplissage uni">
                <a:extLst>
                  <a:ext uri="{FF2B5EF4-FFF2-40B4-BE49-F238E27FC236}">
                    <a16:creationId xmlns:a16="http://schemas.microsoft.com/office/drawing/2014/main" id="{2D1D4525-A1BA-A745-AFF2-D7A5BF97A4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00070" y="284889"/>
                <a:ext cx="1366358" cy="1724886"/>
              </a:xfrm>
              <a:prstGeom prst="rect">
                <a:avLst/>
              </a:prstGeom>
            </p:spPr>
          </p:pic>
        </p:grp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8EA0AE63-6809-AB25-845F-0C80B7A17BAC}"/>
                </a:ext>
              </a:extLst>
            </p:cNvPr>
            <p:cNvSpPr/>
            <p:nvPr/>
          </p:nvSpPr>
          <p:spPr>
            <a:xfrm>
              <a:off x="1276351" y="573845"/>
              <a:ext cx="3032124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4C4172B4-C60A-93DE-F065-495F5E20F93C}"/>
                </a:ext>
              </a:extLst>
            </p:cNvPr>
            <p:cNvSpPr/>
            <p:nvPr/>
          </p:nvSpPr>
          <p:spPr>
            <a:xfrm>
              <a:off x="4639144" y="573845"/>
              <a:ext cx="1209206" cy="1143787"/>
            </a:xfrm>
            <a:prstGeom prst="roundRect">
              <a:avLst>
                <a:gd name="adj" fmla="val 6119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9" name="ZoneTexte 58">
            <a:extLst>
              <a:ext uri="{FF2B5EF4-FFF2-40B4-BE49-F238E27FC236}">
                <a16:creationId xmlns:a16="http://schemas.microsoft.com/office/drawing/2014/main" id="{1F3A4E3A-9AF7-935F-1C6F-E11C50180A12}"/>
              </a:ext>
            </a:extLst>
          </p:cNvPr>
          <p:cNvSpPr txBox="1"/>
          <p:nvPr/>
        </p:nvSpPr>
        <p:spPr>
          <a:xfrm>
            <a:off x="6503733" y="244701"/>
            <a:ext cx="2085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2F4F4F"/>
                </a:solidFill>
              </a:rPr>
              <a:t>DARK SLATE GRAY</a:t>
            </a:r>
          </a:p>
        </p:txBody>
      </p:sp>
    </p:spTree>
    <p:extLst>
      <p:ext uri="{BB962C8B-B14F-4D97-AF65-F5344CB8AC3E}">
        <p14:creationId xmlns:p14="http://schemas.microsoft.com/office/powerpoint/2010/main" val="47817749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140</Words>
  <Application>Microsoft Office PowerPoint</Application>
  <PresentationFormat>Grand écran</PresentationFormat>
  <Paragraphs>76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 JULES</dc:creator>
  <cp:lastModifiedBy>Laurent JULES</cp:lastModifiedBy>
  <cp:revision>22</cp:revision>
  <dcterms:created xsi:type="dcterms:W3CDTF">2025-08-31T04:02:48Z</dcterms:created>
  <dcterms:modified xsi:type="dcterms:W3CDTF">2025-08-31T14:22:47Z</dcterms:modified>
</cp:coreProperties>
</file>