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B3042-2544-4A90-8D35-653D4CE9D674}" v="49" dt="2022-12-09T13:48:48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ah Aljalahma" userId="9e425447e757119f" providerId="LiveId" clId="{2078F999-716B-46B8-A995-6B7144418E45}"/>
    <pc:docChg chg="modSld">
      <pc:chgData name="Walah Aljalahma" userId="9e425447e757119f" providerId="LiveId" clId="{2078F999-716B-46B8-A995-6B7144418E45}" dt="2022-12-09T21:30:03.803" v="0" actId="1076"/>
      <pc:docMkLst>
        <pc:docMk/>
      </pc:docMkLst>
      <pc:sldChg chg="modSp mod">
        <pc:chgData name="Walah Aljalahma" userId="9e425447e757119f" providerId="LiveId" clId="{2078F999-716B-46B8-A995-6B7144418E45}" dt="2022-12-09T21:30:03.803" v="0" actId="1076"/>
        <pc:sldMkLst>
          <pc:docMk/>
          <pc:sldMk cId="993646748" sldId="256"/>
        </pc:sldMkLst>
        <pc:spChg chg="mod">
          <ac:chgData name="Walah Aljalahma" userId="9e425447e757119f" providerId="LiveId" clId="{2078F999-716B-46B8-A995-6B7144418E45}" dt="2022-12-09T21:30:03.803" v="0" actId="1076"/>
          <ac:spMkLst>
            <pc:docMk/>
            <pc:sldMk cId="993646748" sldId="256"/>
            <ac:spMk id="4" creationId="{953E6366-F59E-EE0F-8626-F956BF2F31E8}"/>
          </ac:spMkLst>
        </pc:spChg>
        <pc:cxnChg chg="mod">
          <ac:chgData name="Walah Aljalahma" userId="9e425447e757119f" providerId="LiveId" clId="{2078F999-716B-46B8-A995-6B7144418E45}" dt="2022-12-09T21:30:03.803" v="0" actId="1076"/>
          <ac:cxnSpMkLst>
            <pc:docMk/>
            <pc:sldMk cId="993646748" sldId="256"/>
            <ac:cxnSpMk id="13" creationId="{FE4371EB-6FD0-D606-8DDF-179B52C070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37C3-CDC9-74B8-64BD-EC976D5A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4353-17AD-1C23-4C34-9F1864E0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D8A2-C792-01A5-24B7-A759A313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F440-E21E-1180-EA9F-14AA4952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E550-857F-CE97-9B4A-A11AB500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8F63-1195-1971-B318-B073E7BE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72290-7712-66C5-6CBE-27AA293E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69FB-AC14-3801-4563-368D80FC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B230-43C3-F90F-FD8E-540814F1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93FA-1C0D-8843-5607-2510AF3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01D0A-7DCE-2738-46FE-962DF775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2643-D8DC-0E2C-98FA-7DC15130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BC20-072B-B924-598C-295D7C8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2702-6548-2B93-7DF9-43C7A36A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63D5-69FF-8209-11B7-599E42C0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785-2514-F53A-DA8C-97CBB2A8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63D6-7889-53DE-5DEF-33AAE575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DE63-6102-4ED4-4EEE-E1FA6426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611C-1532-EC6B-5161-AC7181A4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70DC-B2F6-45AB-0703-F2A05EB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F1EA-37F7-C148-742F-2D9EEB67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E2-6256-CB2B-8339-39614531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A4D7-ECB8-3CBF-6606-A58457EA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2643-7B5F-C0C8-DF0D-4F15431D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8B60-AAE9-B579-40A5-5607B5A0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B600-1F27-E9AC-0795-1D1D372A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8463-B44A-F9D4-361B-E262BA291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2B990-A8A7-04F9-B3B1-1A991B72A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1676-3B97-F795-B73A-2D715FB0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5BCC-7F01-F3F6-5A29-7898DD41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66A0-987C-E56E-7AF3-8C120FA7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5CB8-5393-A948-5387-AAE376ED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6143-BB91-B344-918A-49B57B46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CA33-188C-3A5D-45E4-028C605A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77340-8ACB-A456-A27C-0FDEF858D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822E1-455F-8D2E-0A22-55C1A15F3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94D99-FB0A-B505-723B-A7E4EF58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BB78C-411C-D6C7-A628-046B1BF6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2DF97-91D7-645D-1E65-B91C7D51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341-5A8F-CFD8-8A0B-90CA9D4D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5AD80-9304-901B-7020-C6F3976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B6914-EFE6-585D-485F-8439F044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A6565-1D54-82DB-A82A-4E359A68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C181-D494-D16F-A64B-917B42AD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647E5-5689-3996-403A-555B938D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B23E-AB42-F50B-E599-698F090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BA9D-9674-C602-C5D1-4879A11C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DB04-3700-A893-F632-681A7E92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EC908-CA43-E33C-6A4D-5F850337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6DCD0-AD44-CE42-7635-4D986022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8B3AB-39FC-7CEE-56FC-24637FE5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F959-69CA-4AE7-6CBF-F3A9D95C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1F02-89BA-A2CF-96C9-AB101A8A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A68CB-F21B-3036-0DEC-6E527FBA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C9AE-CE6C-2785-BC02-2B5A3584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AFCE-6289-2F3A-BDE2-E358F10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4466-9ADD-C99C-A72B-8E5DAF63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306C5-9D8C-5854-D9B6-5683B9EF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38EDC-8B8C-F4CC-430F-5C807B7D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4E5F3-F5AB-2BC4-EB4D-B3664CC2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9B09-3566-4846-310E-740136192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2CBC-89F2-497D-A286-8F203E2B604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1839-79F6-9557-AE27-0F7E6821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4A7E-265F-C198-1759-6A98D5C6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49D5-FE18-4E78-BA23-17DC39D8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E6366-F59E-EE0F-8626-F956BF2F31E8}"/>
              </a:ext>
            </a:extLst>
          </p:cNvPr>
          <p:cNvSpPr/>
          <p:nvPr/>
        </p:nvSpPr>
        <p:spPr>
          <a:xfrm>
            <a:off x="3313417" y="99077"/>
            <a:ext cx="4764302" cy="9517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WHJ Beauty Blogger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457A80-00EA-BF58-AACE-F3C08E4BD7C5}"/>
              </a:ext>
            </a:extLst>
          </p:cNvPr>
          <p:cNvSpPr/>
          <p:nvPr/>
        </p:nvSpPr>
        <p:spPr>
          <a:xfrm>
            <a:off x="65648" y="1767602"/>
            <a:ext cx="182236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87790B-BE60-7D9C-7D94-364230C36C06}"/>
              </a:ext>
            </a:extLst>
          </p:cNvPr>
          <p:cNvSpPr/>
          <p:nvPr/>
        </p:nvSpPr>
        <p:spPr>
          <a:xfrm>
            <a:off x="3959995" y="1763784"/>
            <a:ext cx="182236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up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4F1A40-09C5-BAFB-A00E-32C51684BF29}"/>
              </a:ext>
            </a:extLst>
          </p:cNvPr>
          <p:cNvSpPr/>
          <p:nvPr/>
        </p:nvSpPr>
        <p:spPr>
          <a:xfrm>
            <a:off x="1967720" y="2677974"/>
            <a:ext cx="182236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4371EB-6FD0-D606-8DDF-179B52C0705B}"/>
              </a:ext>
            </a:extLst>
          </p:cNvPr>
          <p:cNvCxnSpPr>
            <a:cxnSpLocks/>
            <a:stCxn id="4" idx="2"/>
            <a:endCxn id="4" idx="2"/>
          </p:cNvCxnSpPr>
          <p:nvPr/>
        </p:nvCxnSpPr>
        <p:spPr>
          <a:xfrm>
            <a:off x="5695568" y="10507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802010-5F3D-3C71-28B8-45905906ADE0}"/>
              </a:ext>
            </a:extLst>
          </p:cNvPr>
          <p:cNvCxnSpPr>
            <a:cxnSpLocks/>
          </p:cNvCxnSpPr>
          <p:nvPr/>
        </p:nvCxnSpPr>
        <p:spPr>
          <a:xfrm flipH="1">
            <a:off x="5733707" y="1057147"/>
            <a:ext cx="1" cy="3533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B1FD5B-04EB-52C9-70B1-88B906F2FFA6}"/>
              </a:ext>
            </a:extLst>
          </p:cNvPr>
          <p:cNvCxnSpPr>
            <a:cxnSpLocks/>
          </p:cNvCxnSpPr>
          <p:nvPr/>
        </p:nvCxnSpPr>
        <p:spPr>
          <a:xfrm flipV="1">
            <a:off x="1700373" y="1383516"/>
            <a:ext cx="8825501" cy="50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85506A-F064-7F22-F4DC-5B1F4B7A1F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985" y="1388563"/>
            <a:ext cx="1015283" cy="283345"/>
          </a:xfrm>
          <a:prstGeom prst="bentConnector3">
            <a:avLst>
              <a:gd name="adj1" fmla="val 1001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54CA61-9F05-68F9-2901-ABB005824CA9}"/>
              </a:ext>
            </a:extLst>
          </p:cNvPr>
          <p:cNvCxnSpPr>
            <a:cxnSpLocks/>
          </p:cNvCxnSpPr>
          <p:nvPr/>
        </p:nvCxnSpPr>
        <p:spPr>
          <a:xfrm>
            <a:off x="2855131" y="1388563"/>
            <a:ext cx="0" cy="111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BA29F7-DCD6-C33A-C7EE-9C30217176F4}"/>
              </a:ext>
            </a:extLst>
          </p:cNvPr>
          <p:cNvCxnSpPr/>
          <p:nvPr/>
        </p:nvCxnSpPr>
        <p:spPr>
          <a:xfrm>
            <a:off x="4863527" y="1391830"/>
            <a:ext cx="0" cy="28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602CF1-106C-926B-B8B5-E3683FDEBCA3}"/>
              </a:ext>
            </a:extLst>
          </p:cNvPr>
          <p:cNvCxnSpPr>
            <a:cxnSpLocks/>
          </p:cNvCxnSpPr>
          <p:nvPr/>
        </p:nvCxnSpPr>
        <p:spPr>
          <a:xfrm>
            <a:off x="4822430" y="2629171"/>
            <a:ext cx="0" cy="145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6DFCCA-63F5-95BA-D468-F54B66BF8670}"/>
              </a:ext>
            </a:extLst>
          </p:cNvPr>
          <p:cNvSpPr/>
          <p:nvPr/>
        </p:nvSpPr>
        <p:spPr>
          <a:xfrm>
            <a:off x="3959995" y="4131557"/>
            <a:ext cx="182236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9DEE92-919A-18E2-123F-54038D47BCC7}"/>
              </a:ext>
            </a:extLst>
          </p:cNvPr>
          <p:cNvSpPr/>
          <p:nvPr/>
        </p:nvSpPr>
        <p:spPr>
          <a:xfrm>
            <a:off x="6093863" y="2528328"/>
            <a:ext cx="171498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Care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A68A62-20E7-0909-02F1-DA651AE553BE}"/>
              </a:ext>
            </a:extLst>
          </p:cNvPr>
          <p:cNvSpPr/>
          <p:nvPr/>
        </p:nvSpPr>
        <p:spPr>
          <a:xfrm>
            <a:off x="6002615" y="3734644"/>
            <a:ext cx="182236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B4CE2C-6749-4B6F-3D9C-9B5A21F23BD1}"/>
              </a:ext>
            </a:extLst>
          </p:cNvPr>
          <p:cNvCxnSpPr/>
          <p:nvPr/>
        </p:nvCxnSpPr>
        <p:spPr>
          <a:xfrm>
            <a:off x="6943418" y="3413590"/>
            <a:ext cx="0" cy="28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B5938-72E5-9DC0-3BE1-FEA456C2EA8C}"/>
              </a:ext>
            </a:extLst>
          </p:cNvPr>
          <p:cNvCxnSpPr>
            <a:cxnSpLocks/>
          </p:cNvCxnSpPr>
          <p:nvPr/>
        </p:nvCxnSpPr>
        <p:spPr>
          <a:xfrm>
            <a:off x="6865476" y="1388563"/>
            <a:ext cx="0" cy="111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C21AFF-2ED6-1689-2032-2C12035AB1DA}"/>
              </a:ext>
            </a:extLst>
          </p:cNvPr>
          <p:cNvSpPr/>
          <p:nvPr/>
        </p:nvSpPr>
        <p:spPr>
          <a:xfrm>
            <a:off x="8077719" y="1670814"/>
            <a:ext cx="171498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Nails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2E1617-772F-7A5E-C41C-DDA28F30E825}"/>
              </a:ext>
            </a:extLst>
          </p:cNvPr>
          <p:cNvCxnSpPr>
            <a:cxnSpLocks/>
          </p:cNvCxnSpPr>
          <p:nvPr/>
        </p:nvCxnSpPr>
        <p:spPr>
          <a:xfrm>
            <a:off x="8906424" y="2485335"/>
            <a:ext cx="0" cy="601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4679CA-D801-18FF-E732-B191111DB78F}"/>
              </a:ext>
            </a:extLst>
          </p:cNvPr>
          <p:cNvSpPr/>
          <p:nvPr/>
        </p:nvSpPr>
        <p:spPr>
          <a:xfrm>
            <a:off x="7970339" y="3115132"/>
            <a:ext cx="182236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90639D-4931-FCF6-9D60-7D34A6914340}"/>
              </a:ext>
            </a:extLst>
          </p:cNvPr>
          <p:cNvCxnSpPr/>
          <p:nvPr/>
        </p:nvCxnSpPr>
        <p:spPr>
          <a:xfrm>
            <a:off x="8935209" y="1389504"/>
            <a:ext cx="0" cy="28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CF9893E-00FF-DD0A-8206-2985FB3A2F28}"/>
              </a:ext>
            </a:extLst>
          </p:cNvPr>
          <p:cNvCxnSpPr>
            <a:cxnSpLocks/>
          </p:cNvCxnSpPr>
          <p:nvPr/>
        </p:nvCxnSpPr>
        <p:spPr>
          <a:xfrm>
            <a:off x="10466164" y="1383516"/>
            <a:ext cx="974467" cy="324659"/>
          </a:xfrm>
          <a:prstGeom prst="bentConnector3">
            <a:avLst>
              <a:gd name="adj1" fmla="val 100081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86DBA23-0CD0-18AD-E490-38E4E85BCAA0}"/>
              </a:ext>
            </a:extLst>
          </p:cNvPr>
          <p:cNvSpPr/>
          <p:nvPr/>
        </p:nvSpPr>
        <p:spPr>
          <a:xfrm>
            <a:off x="10220865" y="1763784"/>
            <a:ext cx="1714980" cy="817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99364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Walah Aljalahma</dc:creator>
  <cp:lastModifiedBy>Walah Aljalahma</cp:lastModifiedBy>
  <cp:revision>2</cp:revision>
  <dcterms:created xsi:type="dcterms:W3CDTF">2022-11-27T20:04:05Z</dcterms:created>
  <dcterms:modified xsi:type="dcterms:W3CDTF">2022-12-09T21:30:08Z</dcterms:modified>
</cp:coreProperties>
</file>