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/>
    <p:restoredTop sz="94689"/>
  </p:normalViewPr>
  <p:slideViewPr>
    <p:cSldViewPr snapToGrid="0">
      <p:cViewPr varScale="1">
        <p:scale>
          <a:sx n="133" d="100"/>
          <a:sy n="133" d="100"/>
        </p:scale>
        <p:origin x="5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D07E7-3BC0-4E04-8F7E-3418D2CA01E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7A00C8-9932-4E08-A8CB-D7D3A3E36773}">
      <dgm:prSet/>
      <dgm:spPr/>
      <dgm:t>
        <a:bodyPr/>
        <a:lstStyle/>
        <a:p>
          <a:r>
            <a:rPr lang="es-CL" b="1" dirty="0"/>
            <a:t>🟦 En </a:t>
          </a:r>
          <a:r>
            <a:rPr lang="es-CL" b="1" dirty="0" err="1"/>
            <a:t>Roblox</a:t>
          </a:r>
          <a:r>
            <a:rPr lang="es-CL" b="1" dirty="0"/>
            <a:t>:</a:t>
          </a:r>
          <a:endParaRPr lang="en-US" dirty="0"/>
        </a:p>
      </dgm:t>
    </dgm:pt>
    <dgm:pt modelId="{37D6E3B0-7D13-422A-BCBD-E8FAE4C9A2A5}" type="parTrans" cxnId="{0643E6A6-34D8-4D92-B4E7-890A13791A3B}">
      <dgm:prSet/>
      <dgm:spPr/>
      <dgm:t>
        <a:bodyPr/>
        <a:lstStyle/>
        <a:p>
          <a:endParaRPr lang="en-US"/>
        </a:p>
      </dgm:t>
    </dgm:pt>
    <dgm:pt modelId="{84814387-8AA1-445C-BBCB-9164C00B3504}" type="sibTrans" cxnId="{0643E6A6-34D8-4D92-B4E7-890A13791A3B}">
      <dgm:prSet/>
      <dgm:spPr/>
      <dgm:t>
        <a:bodyPr/>
        <a:lstStyle/>
        <a:p>
          <a:endParaRPr lang="en-US"/>
        </a:p>
      </dgm:t>
    </dgm:pt>
    <dgm:pt modelId="{D0CBA9FF-92CC-4123-972F-E81D877AA64B}">
      <dgm:prSet/>
      <dgm:spPr/>
      <dgm:t>
        <a:bodyPr/>
        <a:lstStyle/>
        <a:p>
          <a:r>
            <a:rPr lang="es-CL" dirty="0"/>
            <a:t>Hay </a:t>
          </a:r>
          <a:r>
            <a:rPr lang="es-CL" b="1" dirty="0"/>
            <a:t>millones de personas</a:t>
          </a:r>
          <a:r>
            <a:rPr lang="es-CL" dirty="0"/>
            <a:t> jugando al mismo tiempo</a:t>
          </a:r>
          <a:endParaRPr lang="en-US" dirty="0"/>
        </a:p>
      </dgm:t>
    </dgm:pt>
    <dgm:pt modelId="{2DCFF5C1-99CA-446B-A00D-D14E4EE23351}" type="parTrans" cxnId="{D4882DDB-036C-49B7-ACCC-4362CB502C30}">
      <dgm:prSet/>
      <dgm:spPr/>
      <dgm:t>
        <a:bodyPr/>
        <a:lstStyle/>
        <a:p>
          <a:endParaRPr lang="en-US"/>
        </a:p>
      </dgm:t>
    </dgm:pt>
    <dgm:pt modelId="{C1566B6C-4D8D-45EA-A98C-216F9E43092E}" type="sibTrans" cxnId="{D4882DDB-036C-49B7-ACCC-4362CB502C30}">
      <dgm:prSet/>
      <dgm:spPr/>
      <dgm:t>
        <a:bodyPr/>
        <a:lstStyle/>
        <a:p>
          <a:endParaRPr lang="en-US"/>
        </a:p>
      </dgm:t>
    </dgm:pt>
    <dgm:pt modelId="{F11BE61A-140E-4D03-AE44-E9B7639E0E1C}">
      <dgm:prSet/>
      <dgm:spPr/>
      <dgm:t>
        <a:bodyPr/>
        <a:lstStyle/>
        <a:p>
          <a:r>
            <a:rPr lang="es-CL" b="1" dirty="0"/>
            <a:t>No todos son niños</a:t>
          </a:r>
          <a:r>
            <a:rPr lang="es-CL" dirty="0"/>
            <a:t> como tú - también hay adolescentes y adultos</a:t>
          </a:r>
          <a:endParaRPr lang="en-US" dirty="0"/>
        </a:p>
      </dgm:t>
    </dgm:pt>
    <dgm:pt modelId="{EBBF4497-EC1E-42D5-BCAB-73973523E169}" type="parTrans" cxnId="{12C1EFEB-C0D9-4486-A1EA-B5EF64996D5C}">
      <dgm:prSet/>
      <dgm:spPr/>
      <dgm:t>
        <a:bodyPr/>
        <a:lstStyle/>
        <a:p>
          <a:endParaRPr lang="en-US"/>
        </a:p>
      </dgm:t>
    </dgm:pt>
    <dgm:pt modelId="{ED3806C8-9BDD-489E-AB83-A9BFEAB64744}" type="sibTrans" cxnId="{12C1EFEB-C0D9-4486-A1EA-B5EF64996D5C}">
      <dgm:prSet/>
      <dgm:spPr/>
      <dgm:t>
        <a:bodyPr/>
        <a:lstStyle/>
        <a:p>
          <a:endParaRPr lang="en-US"/>
        </a:p>
      </dgm:t>
    </dgm:pt>
    <dgm:pt modelId="{00B596F2-31DB-4607-B4FF-AE38FE7351FA}">
      <dgm:prSet/>
      <dgm:spPr/>
      <dgm:t>
        <a:bodyPr/>
        <a:lstStyle/>
        <a:p>
          <a:r>
            <a:rPr lang="es-CL" dirty="0"/>
            <a:t>Algunas personas pueden </a:t>
          </a:r>
          <a:r>
            <a:rPr lang="es-CL" b="1" dirty="0"/>
            <a:t>pretender ser niños</a:t>
          </a:r>
          <a:r>
            <a:rPr lang="es-CL" dirty="0"/>
            <a:t> cuando no lo son</a:t>
          </a:r>
          <a:endParaRPr lang="en-US" dirty="0"/>
        </a:p>
      </dgm:t>
    </dgm:pt>
    <dgm:pt modelId="{7956D776-F1D4-4450-9C4F-952C19CF5B15}" type="parTrans" cxnId="{FDF0E4F9-D4DF-4BCE-A78A-16D299D69773}">
      <dgm:prSet/>
      <dgm:spPr/>
      <dgm:t>
        <a:bodyPr/>
        <a:lstStyle/>
        <a:p>
          <a:endParaRPr lang="en-US"/>
        </a:p>
      </dgm:t>
    </dgm:pt>
    <dgm:pt modelId="{3CD17FB1-FD33-4A8B-BE14-B5F94114FC9E}" type="sibTrans" cxnId="{FDF0E4F9-D4DF-4BCE-A78A-16D299D69773}">
      <dgm:prSet/>
      <dgm:spPr/>
      <dgm:t>
        <a:bodyPr/>
        <a:lstStyle/>
        <a:p>
          <a:endParaRPr lang="en-US"/>
        </a:p>
      </dgm:t>
    </dgm:pt>
    <dgm:pt modelId="{80E4C92F-F947-4AE0-BAC3-3DFE18B262F9}">
      <dgm:prSet/>
      <dgm:spPr/>
      <dgm:t>
        <a:bodyPr/>
        <a:lstStyle/>
        <a:p>
          <a:r>
            <a:rPr lang="es-CL" dirty="0"/>
            <a:t>Hay </a:t>
          </a:r>
          <a:r>
            <a:rPr lang="es-CL" b="1" dirty="0"/>
            <a:t>juegos creados por diferentes personas</a:t>
          </a:r>
          <a:r>
            <a:rPr lang="es-CL" dirty="0"/>
            <a:t>, y no todos son apropiados</a:t>
          </a:r>
          <a:endParaRPr lang="en-US" dirty="0"/>
        </a:p>
      </dgm:t>
    </dgm:pt>
    <dgm:pt modelId="{EF90A720-FB40-4D57-9358-61DC79610460}" type="parTrans" cxnId="{47E3FDD0-25D0-4559-9FC5-4E1C8EF9FC30}">
      <dgm:prSet/>
      <dgm:spPr/>
      <dgm:t>
        <a:bodyPr/>
        <a:lstStyle/>
        <a:p>
          <a:endParaRPr lang="en-US"/>
        </a:p>
      </dgm:t>
    </dgm:pt>
    <dgm:pt modelId="{2405D254-2B96-4B05-98A9-A85E7D49DC37}" type="sibTrans" cxnId="{47E3FDD0-25D0-4559-9FC5-4E1C8EF9FC30}">
      <dgm:prSet/>
      <dgm:spPr/>
      <dgm:t>
        <a:bodyPr/>
        <a:lstStyle/>
        <a:p>
          <a:endParaRPr lang="en-US"/>
        </a:p>
      </dgm:t>
    </dgm:pt>
    <dgm:pt modelId="{5D368B9A-31E1-7E4A-873B-85CDE624BCAE}" type="pres">
      <dgm:prSet presAssocID="{A24D07E7-3BC0-4E04-8F7E-3418D2CA01E1}" presName="vert0" presStyleCnt="0">
        <dgm:presLayoutVars>
          <dgm:dir/>
          <dgm:animOne val="branch"/>
          <dgm:animLvl val="lvl"/>
        </dgm:presLayoutVars>
      </dgm:prSet>
      <dgm:spPr/>
    </dgm:pt>
    <dgm:pt modelId="{A8453F4A-C89B-CF4C-87E1-BF1D81C2F9B2}" type="pres">
      <dgm:prSet presAssocID="{E27A00C8-9932-4E08-A8CB-D7D3A3E36773}" presName="thickLine" presStyleLbl="alignNode1" presStyleIdx="0" presStyleCnt="5"/>
      <dgm:spPr/>
    </dgm:pt>
    <dgm:pt modelId="{A5998D01-C766-1042-AFAC-BA5E0E345987}" type="pres">
      <dgm:prSet presAssocID="{E27A00C8-9932-4E08-A8CB-D7D3A3E36773}" presName="horz1" presStyleCnt="0"/>
      <dgm:spPr/>
    </dgm:pt>
    <dgm:pt modelId="{D0A8F20F-D1AF-BA4A-805F-2C9EE648AB73}" type="pres">
      <dgm:prSet presAssocID="{E27A00C8-9932-4E08-A8CB-D7D3A3E36773}" presName="tx1" presStyleLbl="revTx" presStyleIdx="0" presStyleCnt="5"/>
      <dgm:spPr/>
    </dgm:pt>
    <dgm:pt modelId="{AAC648B3-72C1-7D41-99CD-040886DCEF1C}" type="pres">
      <dgm:prSet presAssocID="{E27A00C8-9932-4E08-A8CB-D7D3A3E36773}" presName="vert1" presStyleCnt="0"/>
      <dgm:spPr/>
    </dgm:pt>
    <dgm:pt modelId="{9E73635C-0A8A-2B45-8B37-EF899E45E0B9}" type="pres">
      <dgm:prSet presAssocID="{D0CBA9FF-92CC-4123-972F-E81D877AA64B}" presName="thickLine" presStyleLbl="alignNode1" presStyleIdx="1" presStyleCnt="5"/>
      <dgm:spPr/>
    </dgm:pt>
    <dgm:pt modelId="{CE5ACB52-2CAC-E64E-9DC7-9EE808927326}" type="pres">
      <dgm:prSet presAssocID="{D0CBA9FF-92CC-4123-972F-E81D877AA64B}" presName="horz1" presStyleCnt="0"/>
      <dgm:spPr/>
    </dgm:pt>
    <dgm:pt modelId="{DD8F457A-79EC-E944-94E8-19D9B8E49691}" type="pres">
      <dgm:prSet presAssocID="{D0CBA9FF-92CC-4123-972F-E81D877AA64B}" presName="tx1" presStyleLbl="revTx" presStyleIdx="1" presStyleCnt="5"/>
      <dgm:spPr/>
    </dgm:pt>
    <dgm:pt modelId="{9FC0F145-1CD8-5B4A-BE65-4C0371048884}" type="pres">
      <dgm:prSet presAssocID="{D0CBA9FF-92CC-4123-972F-E81D877AA64B}" presName="vert1" presStyleCnt="0"/>
      <dgm:spPr/>
    </dgm:pt>
    <dgm:pt modelId="{2899F76E-5C78-AE42-A221-3B5E12076ABB}" type="pres">
      <dgm:prSet presAssocID="{F11BE61A-140E-4D03-AE44-E9B7639E0E1C}" presName="thickLine" presStyleLbl="alignNode1" presStyleIdx="2" presStyleCnt="5"/>
      <dgm:spPr/>
    </dgm:pt>
    <dgm:pt modelId="{7A54A3B0-2AC4-0B46-84B2-D396FBD67186}" type="pres">
      <dgm:prSet presAssocID="{F11BE61A-140E-4D03-AE44-E9B7639E0E1C}" presName="horz1" presStyleCnt="0"/>
      <dgm:spPr/>
    </dgm:pt>
    <dgm:pt modelId="{FF690B6F-EE44-2C48-954D-3E4E3FFC327F}" type="pres">
      <dgm:prSet presAssocID="{F11BE61A-140E-4D03-AE44-E9B7639E0E1C}" presName="tx1" presStyleLbl="revTx" presStyleIdx="2" presStyleCnt="5"/>
      <dgm:spPr/>
    </dgm:pt>
    <dgm:pt modelId="{A0FF43B9-1B3B-9641-8692-9997E84AA85A}" type="pres">
      <dgm:prSet presAssocID="{F11BE61A-140E-4D03-AE44-E9B7639E0E1C}" presName="vert1" presStyleCnt="0"/>
      <dgm:spPr/>
    </dgm:pt>
    <dgm:pt modelId="{1826258B-0530-394A-BF95-77EE2B1F6D40}" type="pres">
      <dgm:prSet presAssocID="{00B596F2-31DB-4607-B4FF-AE38FE7351FA}" presName="thickLine" presStyleLbl="alignNode1" presStyleIdx="3" presStyleCnt="5"/>
      <dgm:spPr/>
    </dgm:pt>
    <dgm:pt modelId="{ED5D93D5-2E1B-D646-8DBE-CD00BC2AC8E6}" type="pres">
      <dgm:prSet presAssocID="{00B596F2-31DB-4607-B4FF-AE38FE7351FA}" presName="horz1" presStyleCnt="0"/>
      <dgm:spPr/>
    </dgm:pt>
    <dgm:pt modelId="{C4E6F1C1-68DE-7F40-90F9-DAAB62A1DDE6}" type="pres">
      <dgm:prSet presAssocID="{00B596F2-31DB-4607-B4FF-AE38FE7351FA}" presName="tx1" presStyleLbl="revTx" presStyleIdx="3" presStyleCnt="5"/>
      <dgm:spPr/>
    </dgm:pt>
    <dgm:pt modelId="{B42751BA-A55D-1948-B055-DE75CDE6A09B}" type="pres">
      <dgm:prSet presAssocID="{00B596F2-31DB-4607-B4FF-AE38FE7351FA}" presName="vert1" presStyleCnt="0"/>
      <dgm:spPr/>
    </dgm:pt>
    <dgm:pt modelId="{6176C04E-F72D-8645-9B7D-5E5A5A55AC6E}" type="pres">
      <dgm:prSet presAssocID="{80E4C92F-F947-4AE0-BAC3-3DFE18B262F9}" presName="thickLine" presStyleLbl="alignNode1" presStyleIdx="4" presStyleCnt="5"/>
      <dgm:spPr/>
    </dgm:pt>
    <dgm:pt modelId="{C298D22F-7635-FD4F-B685-E8ED3AC1DB7F}" type="pres">
      <dgm:prSet presAssocID="{80E4C92F-F947-4AE0-BAC3-3DFE18B262F9}" presName="horz1" presStyleCnt="0"/>
      <dgm:spPr/>
    </dgm:pt>
    <dgm:pt modelId="{2831077C-E71C-DA42-B2F8-F47EACDCC616}" type="pres">
      <dgm:prSet presAssocID="{80E4C92F-F947-4AE0-BAC3-3DFE18B262F9}" presName="tx1" presStyleLbl="revTx" presStyleIdx="4" presStyleCnt="5"/>
      <dgm:spPr/>
    </dgm:pt>
    <dgm:pt modelId="{F3BB5FD4-0C98-D64E-8647-697C49469A4F}" type="pres">
      <dgm:prSet presAssocID="{80E4C92F-F947-4AE0-BAC3-3DFE18B262F9}" presName="vert1" presStyleCnt="0"/>
      <dgm:spPr/>
    </dgm:pt>
  </dgm:ptLst>
  <dgm:cxnLst>
    <dgm:cxn modelId="{9F216E15-AE46-4542-B9D9-65964069E322}" type="presOf" srcId="{D0CBA9FF-92CC-4123-972F-E81D877AA64B}" destId="{DD8F457A-79EC-E944-94E8-19D9B8E49691}" srcOrd="0" destOrd="0" presId="urn:microsoft.com/office/officeart/2008/layout/LinedList"/>
    <dgm:cxn modelId="{E46F8624-0BC8-064D-B276-A21EBF9A0563}" type="presOf" srcId="{A24D07E7-3BC0-4E04-8F7E-3418D2CA01E1}" destId="{5D368B9A-31E1-7E4A-873B-85CDE624BCAE}" srcOrd="0" destOrd="0" presId="urn:microsoft.com/office/officeart/2008/layout/LinedList"/>
    <dgm:cxn modelId="{2CCB7078-D4C9-DE4E-8FE0-26F10604EC10}" type="presOf" srcId="{F11BE61A-140E-4D03-AE44-E9B7639E0E1C}" destId="{FF690B6F-EE44-2C48-954D-3E4E3FFC327F}" srcOrd="0" destOrd="0" presId="urn:microsoft.com/office/officeart/2008/layout/LinedList"/>
    <dgm:cxn modelId="{0643E6A6-34D8-4D92-B4E7-890A13791A3B}" srcId="{A24D07E7-3BC0-4E04-8F7E-3418D2CA01E1}" destId="{E27A00C8-9932-4E08-A8CB-D7D3A3E36773}" srcOrd="0" destOrd="0" parTransId="{37D6E3B0-7D13-422A-BCBD-E8FAE4C9A2A5}" sibTransId="{84814387-8AA1-445C-BBCB-9164C00B3504}"/>
    <dgm:cxn modelId="{364921AB-F5C8-AB42-8192-226995242143}" type="presOf" srcId="{80E4C92F-F947-4AE0-BAC3-3DFE18B262F9}" destId="{2831077C-E71C-DA42-B2F8-F47EACDCC616}" srcOrd="0" destOrd="0" presId="urn:microsoft.com/office/officeart/2008/layout/LinedList"/>
    <dgm:cxn modelId="{4C2AF9AE-48B9-A94E-ADB9-BA295DCD31BB}" type="presOf" srcId="{00B596F2-31DB-4607-B4FF-AE38FE7351FA}" destId="{C4E6F1C1-68DE-7F40-90F9-DAAB62A1DDE6}" srcOrd="0" destOrd="0" presId="urn:microsoft.com/office/officeart/2008/layout/LinedList"/>
    <dgm:cxn modelId="{AB45A2BC-1E76-0641-8E1A-2996E1BCDE5C}" type="presOf" srcId="{E27A00C8-9932-4E08-A8CB-D7D3A3E36773}" destId="{D0A8F20F-D1AF-BA4A-805F-2C9EE648AB73}" srcOrd="0" destOrd="0" presId="urn:microsoft.com/office/officeart/2008/layout/LinedList"/>
    <dgm:cxn modelId="{47E3FDD0-25D0-4559-9FC5-4E1C8EF9FC30}" srcId="{A24D07E7-3BC0-4E04-8F7E-3418D2CA01E1}" destId="{80E4C92F-F947-4AE0-BAC3-3DFE18B262F9}" srcOrd="4" destOrd="0" parTransId="{EF90A720-FB40-4D57-9358-61DC79610460}" sibTransId="{2405D254-2B96-4B05-98A9-A85E7D49DC37}"/>
    <dgm:cxn modelId="{D4882DDB-036C-49B7-ACCC-4362CB502C30}" srcId="{A24D07E7-3BC0-4E04-8F7E-3418D2CA01E1}" destId="{D0CBA9FF-92CC-4123-972F-E81D877AA64B}" srcOrd="1" destOrd="0" parTransId="{2DCFF5C1-99CA-446B-A00D-D14E4EE23351}" sibTransId="{C1566B6C-4D8D-45EA-A98C-216F9E43092E}"/>
    <dgm:cxn modelId="{12C1EFEB-C0D9-4486-A1EA-B5EF64996D5C}" srcId="{A24D07E7-3BC0-4E04-8F7E-3418D2CA01E1}" destId="{F11BE61A-140E-4D03-AE44-E9B7639E0E1C}" srcOrd="2" destOrd="0" parTransId="{EBBF4497-EC1E-42D5-BCAB-73973523E169}" sibTransId="{ED3806C8-9BDD-489E-AB83-A9BFEAB64744}"/>
    <dgm:cxn modelId="{FDF0E4F9-D4DF-4BCE-A78A-16D299D69773}" srcId="{A24D07E7-3BC0-4E04-8F7E-3418D2CA01E1}" destId="{00B596F2-31DB-4607-B4FF-AE38FE7351FA}" srcOrd="3" destOrd="0" parTransId="{7956D776-F1D4-4450-9C4F-952C19CF5B15}" sibTransId="{3CD17FB1-FD33-4A8B-BE14-B5F94114FC9E}"/>
    <dgm:cxn modelId="{1BF93587-330C-D14C-9ADB-C0AD0998FB73}" type="presParOf" srcId="{5D368B9A-31E1-7E4A-873B-85CDE624BCAE}" destId="{A8453F4A-C89B-CF4C-87E1-BF1D81C2F9B2}" srcOrd="0" destOrd="0" presId="urn:microsoft.com/office/officeart/2008/layout/LinedList"/>
    <dgm:cxn modelId="{CB4B38A8-4F0C-874E-8ACE-C48725A9A5FE}" type="presParOf" srcId="{5D368B9A-31E1-7E4A-873B-85CDE624BCAE}" destId="{A5998D01-C766-1042-AFAC-BA5E0E345987}" srcOrd="1" destOrd="0" presId="urn:microsoft.com/office/officeart/2008/layout/LinedList"/>
    <dgm:cxn modelId="{63434839-5812-BC43-8353-8BDA16CAE807}" type="presParOf" srcId="{A5998D01-C766-1042-AFAC-BA5E0E345987}" destId="{D0A8F20F-D1AF-BA4A-805F-2C9EE648AB73}" srcOrd="0" destOrd="0" presId="urn:microsoft.com/office/officeart/2008/layout/LinedList"/>
    <dgm:cxn modelId="{D51C0E7B-8328-4245-803E-C3E2E10031B1}" type="presParOf" srcId="{A5998D01-C766-1042-AFAC-BA5E0E345987}" destId="{AAC648B3-72C1-7D41-99CD-040886DCEF1C}" srcOrd="1" destOrd="0" presId="urn:microsoft.com/office/officeart/2008/layout/LinedList"/>
    <dgm:cxn modelId="{4465634B-9691-5E45-A020-322DD38F3103}" type="presParOf" srcId="{5D368B9A-31E1-7E4A-873B-85CDE624BCAE}" destId="{9E73635C-0A8A-2B45-8B37-EF899E45E0B9}" srcOrd="2" destOrd="0" presId="urn:microsoft.com/office/officeart/2008/layout/LinedList"/>
    <dgm:cxn modelId="{26B513A0-2EE2-AE4F-840C-AB23CC002A43}" type="presParOf" srcId="{5D368B9A-31E1-7E4A-873B-85CDE624BCAE}" destId="{CE5ACB52-2CAC-E64E-9DC7-9EE808927326}" srcOrd="3" destOrd="0" presId="urn:microsoft.com/office/officeart/2008/layout/LinedList"/>
    <dgm:cxn modelId="{E9F9CC89-A18F-3E41-9D69-DEE1F7EF716B}" type="presParOf" srcId="{CE5ACB52-2CAC-E64E-9DC7-9EE808927326}" destId="{DD8F457A-79EC-E944-94E8-19D9B8E49691}" srcOrd="0" destOrd="0" presId="urn:microsoft.com/office/officeart/2008/layout/LinedList"/>
    <dgm:cxn modelId="{031BA645-CF2A-5D4B-90B9-8C9869B05B1E}" type="presParOf" srcId="{CE5ACB52-2CAC-E64E-9DC7-9EE808927326}" destId="{9FC0F145-1CD8-5B4A-BE65-4C0371048884}" srcOrd="1" destOrd="0" presId="urn:microsoft.com/office/officeart/2008/layout/LinedList"/>
    <dgm:cxn modelId="{B8090E2F-3F76-3941-A11F-6E2A01EC6498}" type="presParOf" srcId="{5D368B9A-31E1-7E4A-873B-85CDE624BCAE}" destId="{2899F76E-5C78-AE42-A221-3B5E12076ABB}" srcOrd="4" destOrd="0" presId="urn:microsoft.com/office/officeart/2008/layout/LinedList"/>
    <dgm:cxn modelId="{B020A908-1C95-E347-890F-3FA5C8B94C3D}" type="presParOf" srcId="{5D368B9A-31E1-7E4A-873B-85CDE624BCAE}" destId="{7A54A3B0-2AC4-0B46-84B2-D396FBD67186}" srcOrd="5" destOrd="0" presId="urn:microsoft.com/office/officeart/2008/layout/LinedList"/>
    <dgm:cxn modelId="{0E92FABE-9318-904E-936D-41052BDE0AE5}" type="presParOf" srcId="{7A54A3B0-2AC4-0B46-84B2-D396FBD67186}" destId="{FF690B6F-EE44-2C48-954D-3E4E3FFC327F}" srcOrd="0" destOrd="0" presId="urn:microsoft.com/office/officeart/2008/layout/LinedList"/>
    <dgm:cxn modelId="{034B46E5-3F2B-EE4D-93AF-CDC7B80F43D3}" type="presParOf" srcId="{7A54A3B0-2AC4-0B46-84B2-D396FBD67186}" destId="{A0FF43B9-1B3B-9641-8692-9997E84AA85A}" srcOrd="1" destOrd="0" presId="urn:microsoft.com/office/officeart/2008/layout/LinedList"/>
    <dgm:cxn modelId="{F881FA35-B4E5-8D44-915C-40037C2EA172}" type="presParOf" srcId="{5D368B9A-31E1-7E4A-873B-85CDE624BCAE}" destId="{1826258B-0530-394A-BF95-77EE2B1F6D40}" srcOrd="6" destOrd="0" presId="urn:microsoft.com/office/officeart/2008/layout/LinedList"/>
    <dgm:cxn modelId="{52678E84-5BEE-424C-91B5-BD52CC851316}" type="presParOf" srcId="{5D368B9A-31E1-7E4A-873B-85CDE624BCAE}" destId="{ED5D93D5-2E1B-D646-8DBE-CD00BC2AC8E6}" srcOrd="7" destOrd="0" presId="urn:microsoft.com/office/officeart/2008/layout/LinedList"/>
    <dgm:cxn modelId="{BCB4ACFB-FA45-DB4C-9DDA-4FE75496AEE7}" type="presParOf" srcId="{ED5D93D5-2E1B-D646-8DBE-CD00BC2AC8E6}" destId="{C4E6F1C1-68DE-7F40-90F9-DAAB62A1DDE6}" srcOrd="0" destOrd="0" presId="urn:microsoft.com/office/officeart/2008/layout/LinedList"/>
    <dgm:cxn modelId="{7AFDE420-B257-CA4F-AE31-5270D4509692}" type="presParOf" srcId="{ED5D93D5-2E1B-D646-8DBE-CD00BC2AC8E6}" destId="{B42751BA-A55D-1948-B055-DE75CDE6A09B}" srcOrd="1" destOrd="0" presId="urn:microsoft.com/office/officeart/2008/layout/LinedList"/>
    <dgm:cxn modelId="{8042BD46-A92E-2D45-99EC-3B182BC1D836}" type="presParOf" srcId="{5D368B9A-31E1-7E4A-873B-85CDE624BCAE}" destId="{6176C04E-F72D-8645-9B7D-5E5A5A55AC6E}" srcOrd="8" destOrd="0" presId="urn:microsoft.com/office/officeart/2008/layout/LinedList"/>
    <dgm:cxn modelId="{94B2F4DE-4C26-DE49-8949-00C351A66AFA}" type="presParOf" srcId="{5D368B9A-31E1-7E4A-873B-85CDE624BCAE}" destId="{C298D22F-7635-FD4F-B685-E8ED3AC1DB7F}" srcOrd="9" destOrd="0" presId="urn:microsoft.com/office/officeart/2008/layout/LinedList"/>
    <dgm:cxn modelId="{918D6DD1-9E54-DD40-B5D5-B73CE71C8CEE}" type="presParOf" srcId="{C298D22F-7635-FD4F-B685-E8ED3AC1DB7F}" destId="{2831077C-E71C-DA42-B2F8-F47EACDCC616}" srcOrd="0" destOrd="0" presId="urn:microsoft.com/office/officeart/2008/layout/LinedList"/>
    <dgm:cxn modelId="{5783DB1A-A3DC-394D-AAE0-4632F5F74303}" type="presParOf" srcId="{C298D22F-7635-FD4F-B685-E8ED3AC1DB7F}" destId="{F3BB5FD4-0C98-D64E-8647-697C49469A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497BEE-EDB5-4661-A672-831818C1CAE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D88B75-61E6-4CF0-9A8E-1943BCE5879A}">
      <dgm:prSet/>
      <dgm:spPr/>
      <dgm:t>
        <a:bodyPr/>
        <a:lstStyle/>
        <a:p>
          <a:r>
            <a:rPr lang="es-CL" b="1" dirty="0"/>
            <a:t>💝 ¡Eres Increíble!</a:t>
          </a:r>
          <a:endParaRPr lang="en-US" dirty="0"/>
        </a:p>
      </dgm:t>
    </dgm:pt>
    <dgm:pt modelId="{8D1DEFA9-3DB8-4899-BAEE-03249056EA4C}" type="parTrans" cxnId="{FAAE533A-6EA7-4CCC-81B8-CAE76F3480D5}">
      <dgm:prSet/>
      <dgm:spPr/>
      <dgm:t>
        <a:bodyPr/>
        <a:lstStyle/>
        <a:p>
          <a:endParaRPr lang="en-US"/>
        </a:p>
      </dgm:t>
    </dgm:pt>
    <dgm:pt modelId="{A68AD985-3A02-488E-8023-6584B342974D}" type="sibTrans" cxnId="{FAAE533A-6EA7-4CCC-81B8-CAE76F3480D5}">
      <dgm:prSet/>
      <dgm:spPr/>
      <dgm:t>
        <a:bodyPr/>
        <a:lstStyle/>
        <a:p>
          <a:endParaRPr lang="en-US"/>
        </a:p>
      </dgm:t>
    </dgm:pt>
    <dgm:pt modelId="{001E07C8-C815-4809-AF1C-0F8B0F3BFB4E}">
      <dgm:prSet/>
      <dgm:spPr/>
      <dgm:t>
        <a:bodyPr/>
        <a:lstStyle/>
        <a:p>
          <a:r>
            <a:rPr lang="es-CL" b="1" dirty="0"/>
            <a:t>🌟 No es tu culpa</a:t>
          </a:r>
          <a:r>
            <a:rPr lang="es-CL" dirty="0"/>
            <a:t> si alguien actúa mal online</a:t>
          </a:r>
          <a:endParaRPr lang="en-US" dirty="0"/>
        </a:p>
      </dgm:t>
    </dgm:pt>
    <dgm:pt modelId="{D8EE029B-747C-47EB-AD4D-357B11F7967C}" type="parTrans" cxnId="{28F43E07-23F8-461E-B627-7A7D6BB2A8A7}">
      <dgm:prSet/>
      <dgm:spPr/>
      <dgm:t>
        <a:bodyPr/>
        <a:lstStyle/>
        <a:p>
          <a:endParaRPr lang="en-US"/>
        </a:p>
      </dgm:t>
    </dgm:pt>
    <dgm:pt modelId="{5E126ECB-196C-4597-B516-1A1916359476}" type="sibTrans" cxnId="{28F43E07-23F8-461E-B627-7A7D6BB2A8A7}">
      <dgm:prSet/>
      <dgm:spPr/>
      <dgm:t>
        <a:bodyPr/>
        <a:lstStyle/>
        <a:p>
          <a:endParaRPr lang="en-US"/>
        </a:p>
      </dgm:t>
    </dgm:pt>
    <dgm:pt modelId="{C9BD29CA-2DFE-4EC5-9C7B-C767AE89B13E}">
      <dgm:prSet/>
      <dgm:spPr/>
      <dgm:t>
        <a:bodyPr/>
        <a:lstStyle/>
        <a:p>
          <a:r>
            <a:rPr lang="es-CL" b="1" dirty="0"/>
            <a:t>🌟 Siempre puedes pedir ayuda</a:t>
          </a:r>
          <a:r>
            <a:rPr lang="es-CL" dirty="0"/>
            <a:t> - Los adultos están de tu lado</a:t>
          </a:r>
          <a:endParaRPr lang="en-US" dirty="0"/>
        </a:p>
      </dgm:t>
    </dgm:pt>
    <dgm:pt modelId="{50FB94F0-A915-4051-A432-08762EB28D06}" type="parTrans" cxnId="{855158C6-BC48-403F-B58C-14B5F33C14C3}">
      <dgm:prSet/>
      <dgm:spPr/>
      <dgm:t>
        <a:bodyPr/>
        <a:lstStyle/>
        <a:p>
          <a:endParaRPr lang="en-US"/>
        </a:p>
      </dgm:t>
    </dgm:pt>
    <dgm:pt modelId="{581B74C7-C069-4C0B-920D-697E3B53D2D3}" type="sibTrans" cxnId="{855158C6-BC48-403F-B58C-14B5F33C14C3}">
      <dgm:prSet/>
      <dgm:spPr/>
      <dgm:t>
        <a:bodyPr/>
        <a:lstStyle/>
        <a:p>
          <a:endParaRPr lang="en-US"/>
        </a:p>
      </dgm:t>
    </dgm:pt>
    <dgm:pt modelId="{3B00C6CA-0572-4F3A-A8D1-42056636D162}">
      <dgm:prSet/>
      <dgm:spPr/>
      <dgm:t>
        <a:bodyPr/>
        <a:lstStyle/>
        <a:p>
          <a:r>
            <a:rPr lang="es-CL" b="1" dirty="0"/>
            <a:t>🌟 Está bien sentirse confundido</a:t>
          </a:r>
          <a:r>
            <a:rPr lang="es-CL" dirty="0"/>
            <a:t> - Hacer preguntas es inteligente</a:t>
          </a:r>
          <a:endParaRPr lang="en-US" dirty="0"/>
        </a:p>
      </dgm:t>
    </dgm:pt>
    <dgm:pt modelId="{30E147E3-8499-4B49-8BD7-371314C89484}" type="parTrans" cxnId="{1102A2AD-5724-4F25-86FF-B1FBF375FF31}">
      <dgm:prSet/>
      <dgm:spPr/>
      <dgm:t>
        <a:bodyPr/>
        <a:lstStyle/>
        <a:p>
          <a:endParaRPr lang="en-US"/>
        </a:p>
      </dgm:t>
    </dgm:pt>
    <dgm:pt modelId="{44C6F42A-F7DD-4D6D-942D-F8F4BABCC8FC}" type="sibTrans" cxnId="{1102A2AD-5724-4F25-86FF-B1FBF375FF31}">
      <dgm:prSet/>
      <dgm:spPr/>
      <dgm:t>
        <a:bodyPr/>
        <a:lstStyle/>
        <a:p>
          <a:endParaRPr lang="en-US"/>
        </a:p>
      </dgm:t>
    </dgm:pt>
    <dgm:pt modelId="{70D0CEEE-0F3D-4536-B071-D32273F5905E}">
      <dgm:prSet/>
      <dgm:spPr/>
      <dgm:t>
        <a:bodyPr/>
        <a:lstStyle/>
        <a:p>
          <a:r>
            <a:rPr lang="es-CL" b="1" dirty="0"/>
            <a:t>🌟 Puedes divertirte Y estar seguro</a:t>
          </a:r>
          <a:r>
            <a:rPr lang="es-CL" dirty="0"/>
            <a:t> - ¡Las dos cosas a la vez!</a:t>
          </a:r>
          <a:endParaRPr lang="en-US" dirty="0"/>
        </a:p>
      </dgm:t>
    </dgm:pt>
    <dgm:pt modelId="{50FA05C6-1B78-47D0-BF15-BA4CE7FE3B2D}" type="parTrans" cxnId="{3726A872-2017-4DC2-962A-D70718BF9D16}">
      <dgm:prSet/>
      <dgm:spPr/>
      <dgm:t>
        <a:bodyPr/>
        <a:lstStyle/>
        <a:p>
          <a:endParaRPr lang="en-US"/>
        </a:p>
      </dgm:t>
    </dgm:pt>
    <dgm:pt modelId="{34013BEC-3B0A-4717-A3AC-525D075B1E06}" type="sibTrans" cxnId="{3726A872-2017-4DC2-962A-D70718BF9D16}">
      <dgm:prSet/>
      <dgm:spPr/>
      <dgm:t>
        <a:bodyPr/>
        <a:lstStyle/>
        <a:p>
          <a:endParaRPr lang="en-US"/>
        </a:p>
      </dgm:t>
    </dgm:pt>
    <dgm:pt modelId="{EACB09B1-4E7A-43FF-8B63-7BC962ED28D5}">
      <dgm:prSet/>
      <dgm:spPr/>
      <dgm:t>
        <a:bodyPr/>
        <a:lstStyle/>
        <a:p>
          <a:r>
            <a:rPr lang="es-CL" b="1" dirty="0"/>
            <a:t>🌟 Eres lo suficientemente inteligente</a:t>
          </a:r>
          <a:r>
            <a:rPr lang="es-CL" dirty="0"/>
            <a:t> para tomar buenas decisiones</a:t>
          </a:r>
          <a:endParaRPr lang="en-US" dirty="0"/>
        </a:p>
      </dgm:t>
    </dgm:pt>
    <dgm:pt modelId="{C319ACF4-A7C0-405C-803C-E52BC788537D}" type="parTrans" cxnId="{12159119-46A7-48E4-A197-FAC625573319}">
      <dgm:prSet/>
      <dgm:spPr/>
      <dgm:t>
        <a:bodyPr/>
        <a:lstStyle/>
        <a:p>
          <a:endParaRPr lang="en-US"/>
        </a:p>
      </dgm:t>
    </dgm:pt>
    <dgm:pt modelId="{C5D8173D-CF50-4CBB-BD5E-24CFBC6DC702}" type="sibTrans" cxnId="{12159119-46A7-48E4-A197-FAC625573319}">
      <dgm:prSet/>
      <dgm:spPr/>
      <dgm:t>
        <a:bodyPr/>
        <a:lstStyle/>
        <a:p>
          <a:endParaRPr lang="en-US"/>
        </a:p>
      </dgm:t>
    </dgm:pt>
    <dgm:pt modelId="{CAACEE2C-E486-4662-9172-30600DAD5E30}">
      <dgm:prSet/>
      <dgm:spPr/>
      <dgm:t>
        <a:bodyPr/>
        <a:lstStyle/>
        <a:p>
          <a:r>
            <a:rPr lang="es-CL" b="1" dirty="0"/>
            <a:t>🎯 Tu Misión como </a:t>
          </a:r>
          <a:r>
            <a:rPr lang="es-CL" b="1" dirty="0" err="1"/>
            <a:t>Gamer</a:t>
          </a:r>
          <a:r>
            <a:rPr lang="es-CL" b="1" dirty="0"/>
            <a:t> Inteligente:</a:t>
          </a:r>
          <a:endParaRPr lang="en-US" dirty="0"/>
        </a:p>
      </dgm:t>
    </dgm:pt>
    <dgm:pt modelId="{447925C6-A484-4A36-9D56-5838A5638553}" type="parTrans" cxnId="{7EC3DED2-1FD1-411A-A64D-B0CE86255711}">
      <dgm:prSet/>
      <dgm:spPr/>
      <dgm:t>
        <a:bodyPr/>
        <a:lstStyle/>
        <a:p>
          <a:endParaRPr lang="en-US"/>
        </a:p>
      </dgm:t>
    </dgm:pt>
    <dgm:pt modelId="{B09F7906-41C5-4448-9774-517987E4EBC6}" type="sibTrans" cxnId="{7EC3DED2-1FD1-411A-A64D-B0CE86255711}">
      <dgm:prSet/>
      <dgm:spPr/>
      <dgm:t>
        <a:bodyPr/>
        <a:lstStyle/>
        <a:p>
          <a:endParaRPr lang="en-US"/>
        </a:p>
      </dgm:t>
    </dgm:pt>
    <dgm:pt modelId="{1A900A5B-430E-4C05-B497-E188B05CF4AB}">
      <dgm:prSet/>
      <dgm:spPr/>
      <dgm:t>
        <a:bodyPr/>
        <a:lstStyle/>
        <a:p>
          <a:r>
            <a:rPr lang="es-CL" dirty="0"/>
            <a:t>✅ </a:t>
          </a:r>
          <a:r>
            <a:rPr lang="es-CL" b="1" dirty="0"/>
            <a:t>Divertirte muchísimo</a:t>
          </a:r>
          <a:r>
            <a:rPr lang="es-CL" dirty="0"/>
            <a:t> jugando de manera segura</a:t>
          </a:r>
          <a:endParaRPr lang="en-US" dirty="0"/>
        </a:p>
      </dgm:t>
    </dgm:pt>
    <dgm:pt modelId="{6BC5C181-B398-4F5A-B065-A72BBA1A8617}" type="parTrans" cxnId="{1E2D3543-04E4-48BE-831C-D27DFD391BEA}">
      <dgm:prSet/>
      <dgm:spPr/>
      <dgm:t>
        <a:bodyPr/>
        <a:lstStyle/>
        <a:p>
          <a:endParaRPr lang="en-US"/>
        </a:p>
      </dgm:t>
    </dgm:pt>
    <dgm:pt modelId="{744ACBB0-4F8C-40E3-BA6B-E8E86CAE48B0}" type="sibTrans" cxnId="{1E2D3543-04E4-48BE-831C-D27DFD391BEA}">
      <dgm:prSet/>
      <dgm:spPr/>
      <dgm:t>
        <a:bodyPr/>
        <a:lstStyle/>
        <a:p>
          <a:endParaRPr lang="en-US"/>
        </a:p>
      </dgm:t>
    </dgm:pt>
    <dgm:pt modelId="{2FC51B5D-84CB-4352-9047-0A9CCD9145E1}">
      <dgm:prSet/>
      <dgm:spPr/>
      <dgm:t>
        <a:bodyPr/>
        <a:lstStyle/>
        <a:p>
          <a:r>
            <a:rPr lang="es-CL" dirty="0"/>
            <a:t>✅ </a:t>
          </a:r>
          <a:r>
            <a:rPr lang="es-CL" b="1" dirty="0"/>
            <a:t>Ayudar a otros niños</a:t>
          </a:r>
          <a:r>
            <a:rPr lang="es-CL" dirty="0"/>
            <a:t> compartiendo lo que sabes</a:t>
          </a:r>
          <a:endParaRPr lang="en-US" dirty="0"/>
        </a:p>
      </dgm:t>
    </dgm:pt>
    <dgm:pt modelId="{82D84BEE-4721-45E6-9DDE-35779F673D72}" type="parTrans" cxnId="{8F50B9E1-6852-4F52-A6EF-0E58A4036198}">
      <dgm:prSet/>
      <dgm:spPr/>
      <dgm:t>
        <a:bodyPr/>
        <a:lstStyle/>
        <a:p>
          <a:endParaRPr lang="en-US"/>
        </a:p>
      </dgm:t>
    </dgm:pt>
    <dgm:pt modelId="{1687DA33-0689-4294-9AF5-A0013FD888D4}" type="sibTrans" cxnId="{8F50B9E1-6852-4F52-A6EF-0E58A4036198}">
      <dgm:prSet/>
      <dgm:spPr/>
      <dgm:t>
        <a:bodyPr/>
        <a:lstStyle/>
        <a:p>
          <a:endParaRPr lang="en-US"/>
        </a:p>
      </dgm:t>
    </dgm:pt>
    <dgm:pt modelId="{2CDD033B-B00B-4CBC-90BB-EC7169E0E8E6}">
      <dgm:prSet/>
      <dgm:spPr/>
      <dgm:t>
        <a:bodyPr/>
        <a:lstStyle/>
        <a:p>
          <a:r>
            <a:rPr lang="es-CL" dirty="0"/>
            <a:t>✅ </a:t>
          </a:r>
          <a:r>
            <a:rPr lang="es-CL" b="1" dirty="0"/>
            <a:t>Contarles a tus papás</a:t>
          </a:r>
          <a:r>
            <a:rPr lang="es-CL" dirty="0"/>
            <a:t> sobre tus aventuras </a:t>
          </a:r>
          <a:r>
            <a:rPr lang="es-CL" dirty="0" err="1"/>
            <a:t>gaming</a:t>
          </a:r>
          <a:endParaRPr lang="en-US" dirty="0"/>
        </a:p>
      </dgm:t>
    </dgm:pt>
    <dgm:pt modelId="{D7A383B5-2DA6-45FB-B66C-7F3A9E95CF35}" type="parTrans" cxnId="{CC7F4CC5-522C-468F-87F9-893ED9E4CAB5}">
      <dgm:prSet/>
      <dgm:spPr/>
      <dgm:t>
        <a:bodyPr/>
        <a:lstStyle/>
        <a:p>
          <a:endParaRPr lang="en-US"/>
        </a:p>
      </dgm:t>
    </dgm:pt>
    <dgm:pt modelId="{AB9E984D-007E-4B5A-AC82-AF86A3E56C4D}" type="sibTrans" cxnId="{CC7F4CC5-522C-468F-87F9-893ED9E4CAB5}">
      <dgm:prSet/>
      <dgm:spPr/>
      <dgm:t>
        <a:bodyPr/>
        <a:lstStyle/>
        <a:p>
          <a:endParaRPr lang="en-US"/>
        </a:p>
      </dgm:t>
    </dgm:pt>
    <dgm:pt modelId="{F5384DA1-E1BF-4BA9-A453-76D96D823516}">
      <dgm:prSet/>
      <dgm:spPr/>
      <dgm:t>
        <a:bodyPr/>
        <a:lstStyle/>
        <a:p>
          <a:r>
            <a:rPr lang="es-CL" dirty="0"/>
            <a:t>✅ </a:t>
          </a:r>
          <a:r>
            <a:rPr lang="es-CL" b="1" dirty="0"/>
            <a:t>Ser un ejemplo</a:t>
          </a:r>
          <a:r>
            <a:rPr lang="es-CL" dirty="0"/>
            <a:t> de cómo jugar de manera inteligente</a:t>
          </a:r>
          <a:endParaRPr lang="en-US" dirty="0"/>
        </a:p>
      </dgm:t>
    </dgm:pt>
    <dgm:pt modelId="{215BA0B1-95E8-42C4-AEE9-C624165E51B0}" type="parTrans" cxnId="{6B03BB2D-7CCD-4E0A-8517-F5DC00A26859}">
      <dgm:prSet/>
      <dgm:spPr/>
      <dgm:t>
        <a:bodyPr/>
        <a:lstStyle/>
        <a:p>
          <a:endParaRPr lang="en-US"/>
        </a:p>
      </dgm:t>
    </dgm:pt>
    <dgm:pt modelId="{5238DDA9-6D71-427B-826B-0448B1F2A60C}" type="sibTrans" cxnId="{6B03BB2D-7CCD-4E0A-8517-F5DC00A26859}">
      <dgm:prSet/>
      <dgm:spPr/>
      <dgm:t>
        <a:bodyPr/>
        <a:lstStyle/>
        <a:p>
          <a:endParaRPr lang="en-US"/>
        </a:p>
      </dgm:t>
    </dgm:pt>
    <dgm:pt modelId="{9335DBBA-4FE6-8E4D-AE3F-7F265AF1FDED}" type="pres">
      <dgm:prSet presAssocID="{84497BEE-EDB5-4661-A672-831818C1CAE0}" presName="Name0" presStyleCnt="0">
        <dgm:presLayoutVars>
          <dgm:dir/>
          <dgm:animLvl val="lvl"/>
          <dgm:resizeHandles val="exact"/>
        </dgm:presLayoutVars>
      </dgm:prSet>
      <dgm:spPr/>
    </dgm:pt>
    <dgm:pt modelId="{793E5D59-A61D-6743-A9AA-9172CB8E8B28}" type="pres">
      <dgm:prSet presAssocID="{B6D88B75-61E6-4CF0-9A8E-1943BCE5879A}" presName="linNode" presStyleCnt="0"/>
      <dgm:spPr/>
    </dgm:pt>
    <dgm:pt modelId="{5FAB6001-3ECC-0345-ABF1-409BD82B5FDD}" type="pres">
      <dgm:prSet presAssocID="{B6D88B75-61E6-4CF0-9A8E-1943BCE5879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74F314D-3CF6-DD49-811B-F5C7AB3B6B2F}" type="pres">
      <dgm:prSet presAssocID="{B6D88B75-61E6-4CF0-9A8E-1943BCE5879A}" presName="descendantText" presStyleLbl="alignAccFollowNode1" presStyleIdx="0" presStyleCnt="2">
        <dgm:presLayoutVars>
          <dgm:bulletEnabled val="1"/>
        </dgm:presLayoutVars>
      </dgm:prSet>
      <dgm:spPr/>
    </dgm:pt>
    <dgm:pt modelId="{EE53FB55-8947-4941-9660-79F176935C10}" type="pres">
      <dgm:prSet presAssocID="{A68AD985-3A02-488E-8023-6584B342974D}" presName="sp" presStyleCnt="0"/>
      <dgm:spPr/>
    </dgm:pt>
    <dgm:pt modelId="{33391A0D-CCDF-514A-B310-51C77801A937}" type="pres">
      <dgm:prSet presAssocID="{CAACEE2C-E486-4662-9172-30600DAD5E30}" presName="linNode" presStyleCnt="0"/>
      <dgm:spPr/>
    </dgm:pt>
    <dgm:pt modelId="{F48D6A0D-6282-5740-A52A-7FE7A5210A28}" type="pres">
      <dgm:prSet presAssocID="{CAACEE2C-E486-4662-9172-30600DAD5E3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62108D0-3ED5-8740-80E7-ACD2B1D79F7D}" type="pres">
      <dgm:prSet presAssocID="{CAACEE2C-E486-4662-9172-30600DAD5E3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8BF6904-75D8-4641-8D97-A105880AD91D}" type="presOf" srcId="{84497BEE-EDB5-4661-A672-831818C1CAE0}" destId="{9335DBBA-4FE6-8E4D-AE3F-7F265AF1FDED}" srcOrd="0" destOrd="0" presId="urn:microsoft.com/office/officeart/2005/8/layout/vList5"/>
    <dgm:cxn modelId="{28F43E07-23F8-461E-B627-7A7D6BB2A8A7}" srcId="{B6D88B75-61E6-4CF0-9A8E-1943BCE5879A}" destId="{001E07C8-C815-4809-AF1C-0F8B0F3BFB4E}" srcOrd="0" destOrd="0" parTransId="{D8EE029B-747C-47EB-AD4D-357B11F7967C}" sibTransId="{5E126ECB-196C-4597-B516-1A1916359476}"/>
    <dgm:cxn modelId="{12159119-46A7-48E4-A197-FAC625573319}" srcId="{B6D88B75-61E6-4CF0-9A8E-1943BCE5879A}" destId="{EACB09B1-4E7A-43FF-8B63-7BC962ED28D5}" srcOrd="4" destOrd="0" parTransId="{C319ACF4-A7C0-405C-803C-E52BC788537D}" sibTransId="{C5D8173D-CF50-4CBB-BD5E-24CFBC6DC702}"/>
    <dgm:cxn modelId="{6B03BB2D-7CCD-4E0A-8517-F5DC00A26859}" srcId="{CAACEE2C-E486-4662-9172-30600DAD5E30}" destId="{F5384DA1-E1BF-4BA9-A453-76D96D823516}" srcOrd="3" destOrd="0" parTransId="{215BA0B1-95E8-42C4-AEE9-C624165E51B0}" sibTransId="{5238DDA9-6D71-427B-826B-0448B1F2A60C}"/>
    <dgm:cxn modelId="{FAAE533A-6EA7-4CCC-81B8-CAE76F3480D5}" srcId="{84497BEE-EDB5-4661-A672-831818C1CAE0}" destId="{B6D88B75-61E6-4CF0-9A8E-1943BCE5879A}" srcOrd="0" destOrd="0" parTransId="{8D1DEFA9-3DB8-4899-BAEE-03249056EA4C}" sibTransId="{A68AD985-3A02-488E-8023-6584B342974D}"/>
    <dgm:cxn modelId="{1E2D3543-04E4-48BE-831C-D27DFD391BEA}" srcId="{CAACEE2C-E486-4662-9172-30600DAD5E30}" destId="{1A900A5B-430E-4C05-B497-E188B05CF4AB}" srcOrd="0" destOrd="0" parTransId="{6BC5C181-B398-4F5A-B065-A72BBA1A8617}" sibTransId="{744ACBB0-4F8C-40E3-BA6B-E8E86CAE48B0}"/>
    <dgm:cxn modelId="{0A03915A-3E7D-FE41-8B34-61859AAC2A98}" type="presOf" srcId="{CAACEE2C-E486-4662-9172-30600DAD5E30}" destId="{F48D6A0D-6282-5740-A52A-7FE7A5210A28}" srcOrd="0" destOrd="0" presId="urn:microsoft.com/office/officeart/2005/8/layout/vList5"/>
    <dgm:cxn modelId="{1E344C65-7C9B-4747-8B2B-91F065B6E704}" type="presOf" srcId="{2FC51B5D-84CB-4352-9047-0A9CCD9145E1}" destId="{C62108D0-3ED5-8740-80E7-ACD2B1D79F7D}" srcOrd="0" destOrd="1" presId="urn:microsoft.com/office/officeart/2005/8/layout/vList5"/>
    <dgm:cxn modelId="{DCA64D65-1E6A-214C-B228-49DC7E757391}" type="presOf" srcId="{70D0CEEE-0F3D-4536-B071-D32273F5905E}" destId="{074F314D-3CF6-DD49-811B-F5C7AB3B6B2F}" srcOrd="0" destOrd="3" presId="urn:microsoft.com/office/officeart/2005/8/layout/vList5"/>
    <dgm:cxn modelId="{208C3E67-355A-EB44-AF5E-9D28AF3ED2F2}" type="presOf" srcId="{C9BD29CA-2DFE-4EC5-9C7B-C767AE89B13E}" destId="{074F314D-3CF6-DD49-811B-F5C7AB3B6B2F}" srcOrd="0" destOrd="1" presId="urn:microsoft.com/office/officeart/2005/8/layout/vList5"/>
    <dgm:cxn modelId="{70757268-7253-7D46-B4DB-A9CD3BD7007F}" type="presOf" srcId="{1A900A5B-430E-4C05-B497-E188B05CF4AB}" destId="{C62108D0-3ED5-8740-80E7-ACD2B1D79F7D}" srcOrd="0" destOrd="0" presId="urn:microsoft.com/office/officeart/2005/8/layout/vList5"/>
    <dgm:cxn modelId="{A34BDF69-9D90-8F48-B4C5-1F366A4ADE24}" type="presOf" srcId="{3B00C6CA-0572-4F3A-A8D1-42056636D162}" destId="{074F314D-3CF6-DD49-811B-F5C7AB3B6B2F}" srcOrd="0" destOrd="2" presId="urn:microsoft.com/office/officeart/2005/8/layout/vList5"/>
    <dgm:cxn modelId="{2A010A71-7781-0F4F-8FF6-5FD1898325CA}" type="presOf" srcId="{B6D88B75-61E6-4CF0-9A8E-1943BCE5879A}" destId="{5FAB6001-3ECC-0345-ABF1-409BD82B5FDD}" srcOrd="0" destOrd="0" presId="urn:microsoft.com/office/officeart/2005/8/layout/vList5"/>
    <dgm:cxn modelId="{3726A872-2017-4DC2-962A-D70718BF9D16}" srcId="{B6D88B75-61E6-4CF0-9A8E-1943BCE5879A}" destId="{70D0CEEE-0F3D-4536-B071-D32273F5905E}" srcOrd="3" destOrd="0" parTransId="{50FA05C6-1B78-47D0-BF15-BA4CE7FE3B2D}" sibTransId="{34013BEC-3B0A-4717-A3AC-525D075B1E06}"/>
    <dgm:cxn modelId="{2647D97D-DB4F-9D43-8D5A-462D9208CD2F}" type="presOf" srcId="{001E07C8-C815-4809-AF1C-0F8B0F3BFB4E}" destId="{074F314D-3CF6-DD49-811B-F5C7AB3B6B2F}" srcOrd="0" destOrd="0" presId="urn:microsoft.com/office/officeart/2005/8/layout/vList5"/>
    <dgm:cxn modelId="{0F8DC79C-8E74-B14A-BFAF-5C52A53DC8DC}" type="presOf" srcId="{F5384DA1-E1BF-4BA9-A453-76D96D823516}" destId="{C62108D0-3ED5-8740-80E7-ACD2B1D79F7D}" srcOrd="0" destOrd="3" presId="urn:microsoft.com/office/officeart/2005/8/layout/vList5"/>
    <dgm:cxn modelId="{1102A2AD-5724-4F25-86FF-B1FBF375FF31}" srcId="{B6D88B75-61E6-4CF0-9A8E-1943BCE5879A}" destId="{3B00C6CA-0572-4F3A-A8D1-42056636D162}" srcOrd="2" destOrd="0" parTransId="{30E147E3-8499-4B49-8BD7-371314C89484}" sibTransId="{44C6F42A-F7DD-4D6D-942D-F8F4BABCC8FC}"/>
    <dgm:cxn modelId="{AF0FE7B0-06F5-5B49-A2A0-DDA48A58712F}" type="presOf" srcId="{EACB09B1-4E7A-43FF-8B63-7BC962ED28D5}" destId="{074F314D-3CF6-DD49-811B-F5C7AB3B6B2F}" srcOrd="0" destOrd="4" presId="urn:microsoft.com/office/officeart/2005/8/layout/vList5"/>
    <dgm:cxn modelId="{515EB1BC-B9B6-C444-BD2B-6E16D306432E}" type="presOf" srcId="{2CDD033B-B00B-4CBC-90BB-EC7169E0E8E6}" destId="{C62108D0-3ED5-8740-80E7-ACD2B1D79F7D}" srcOrd="0" destOrd="2" presId="urn:microsoft.com/office/officeart/2005/8/layout/vList5"/>
    <dgm:cxn modelId="{CC7F4CC5-522C-468F-87F9-893ED9E4CAB5}" srcId="{CAACEE2C-E486-4662-9172-30600DAD5E30}" destId="{2CDD033B-B00B-4CBC-90BB-EC7169E0E8E6}" srcOrd="2" destOrd="0" parTransId="{D7A383B5-2DA6-45FB-B66C-7F3A9E95CF35}" sibTransId="{AB9E984D-007E-4B5A-AC82-AF86A3E56C4D}"/>
    <dgm:cxn modelId="{855158C6-BC48-403F-B58C-14B5F33C14C3}" srcId="{B6D88B75-61E6-4CF0-9A8E-1943BCE5879A}" destId="{C9BD29CA-2DFE-4EC5-9C7B-C767AE89B13E}" srcOrd="1" destOrd="0" parTransId="{50FB94F0-A915-4051-A432-08762EB28D06}" sibTransId="{581B74C7-C069-4C0B-920D-697E3B53D2D3}"/>
    <dgm:cxn modelId="{7EC3DED2-1FD1-411A-A64D-B0CE86255711}" srcId="{84497BEE-EDB5-4661-A672-831818C1CAE0}" destId="{CAACEE2C-E486-4662-9172-30600DAD5E30}" srcOrd="1" destOrd="0" parTransId="{447925C6-A484-4A36-9D56-5838A5638553}" sibTransId="{B09F7906-41C5-4448-9774-517987E4EBC6}"/>
    <dgm:cxn modelId="{8F50B9E1-6852-4F52-A6EF-0E58A4036198}" srcId="{CAACEE2C-E486-4662-9172-30600DAD5E30}" destId="{2FC51B5D-84CB-4352-9047-0A9CCD9145E1}" srcOrd="1" destOrd="0" parTransId="{82D84BEE-4721-45E6-9DDE-35779F673D72}" sibTransId="{1687DA33-0689-4294-9AF5-A0013FD888D4}"/>
    <dgm:cxn modelId="{BDD27CD6-8E1C-4D4C-B65A-A4F018A52010}" type="presParOf" srcId="{9335DBBA-4FE6-8E4D-AE3F-7F265AF1FDED}" destId="{793E5D59-A61D-6743-A9AA-9172CB8E8B28}" srcOrd="0" destOrd="0" presId="urn:microsoft.com/office/officeart/2005/8/layout/vList5"/>
    <dgm:cxn modelId="{F8A3F1A3-6593-D644-A745-1EF3811308C5}" type="presParOf" srcId="{793E5D59-A61D-6743-A9AA-9172CB8E8B28}" destId="{5FAB6001-3ECC-0345-ABF1-409BD82B5FDD}" srcOrd="0" destOrd="0" presId="urn:microsoft.com/office/officeart/2005/8/layout/vList5"/>
    <dgm:cxn modelId="{B4105482-4A76-004B-AB1B-897FBE8C43BE}" type="presParOf" srcId="{793E5D59-A61D-6743-A9AA-9172CB8E8B28}" destId="{074F314D-3CF6-DD49-811B-F5C7AB3B6B2F}" srcOrd="1" destOrd="0" presId="urn:microsoft.com/office/officeart/2005/8/layout/vList5"/>
    <dgm:cxn modelId="{9451EF55-EC1F-BB40-B52D-7460CD150174}" type="presParOf" srcId="{9335DBBA-4FE6-8E4D-AE3F-7F265AF1FDED}" destId="{EE53FB55-8947-4941-9660-79F176935C10}" srcOrd="1" destOrd="0" presId="urn:microsoft.com/office/officeart/2005/8/layout/vList5"/>
    <dgm:cxn modelId="{BA1D8A92-D574-B44A-A7B0-9D7E4506AECB}" type="presParOf" srcId="{9335DBBA-4FE6-8E4D-AE3F-7F265AF1FDED}" destId="{33391A0D-CCDF-514A-B310-51C77801A937}" srcOrd="2" destOrd="0" presId="urn:microsoft.com/office/officeart/2005/8/layout/vList5"/>
    <dgm:cxn modelId="{B26C5396-F991-1244-92CC-9691F004D6B7}" type="presParOf" srcId="{33391A0D-CCDF-514A-B310-51C77801A937}" destId="{F48D6A0D-6282-5740-A52A-7FE7A5210A28}" srcOrd="0" destOrd="0" presId="urn:microsoft.com/office/officeart/2005/8/layout/vList5"/>
    <dgm:cxn modelId="{D5ECD9E4-7E5C-9B4B-A332-168605072BFB}" type="presParOf" srcId="{33391A0D-CCDF-514A-B310-51C77801A937}" destId="{C62108D0-3ED5-8740-80E7-ACD2B1D79F7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A283B0-E0AB-4487-B1AA-F7DD3278D40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FAFA3B-B6C5-4507-BDF0-6CD0FDDD3DE5}">
      <dgm:prSet/>
      <dgm:spPr/>
      <dgm:t>
        <a:bodyPr/>
        <a:lstStyle/>
        <a:p>
          <a:r>
            <a:rPr lang="es-CL" b="1" dirty="0"/>
            <a:t>🏆 Has Aprendido a:</a:t>
          </a:r>
          <a:endParaRPr lang="en-US" dirty="0"/>
        </a:p>
      </dgm:t>
    </dgm:pt>
    <dgm:pt modelId="{B979D911-B0A2-491B-A6F7-F4D90DE00714}" type="parTrans" cxnId="{A15690B3-6507-476F-A922-6DBD0B0EC061}">
      <dgm:prSet/>
      <dgm:spPr/>
      <dgm:t>
        <a:bodyPr/>
        <a:lstStyle/>
        <a:p>
          <a:endParaRPr lang="en-US"/>
        </a:p>
      </dgm:t>
    </dgm:pt>
    <dgm:pt modelId="{560B6858-0638-4E20-80E6-088C4E61ECBA}" type="sibTrans" cxnId="{A15690B3-6507-476F-A922-6DBD0B0EC061}">
      <dgm:prSet/>
      <dgm:spPr/>
      <dgm:t>
        <a:bodyPr/>
        <a:lstStyle/>
        <a:p>
          <a:endParaRPr lang="en-US"/>
        </a:p>
      </dgm:t>
    </dgm:pt>
    <dgm:pt modelId="{02D9FA22-D454-4469-846C-54E617874CD0}">
      <dgm:prSet/>
      <dgm:spPr/>
      <dgm:t>
        <a:bodyPr/>
        <a:lstStyle/>
        <a:p>
          <a:r>
            <a:rPr lang="es-CL" dirty="0"/>
            <a:t>🛡️ </a:t>
          </a:r>
          <a:r>
            <a:rPr lang="es-CL" b="1" dirty="0"/>
            <a:t>Protegerte</a:t>
          </a:r>
          <a:r>
            <a:rPr lang="es-CL" dirty="0"/>
            <a:t> mientras juegas</a:t>
          </a:r>
          <a:endParaRPr lang="en-US" dirty="0"/>
        </a:p>
      </dgm:t>
    </dgm:pt>
    <dgm:pt modelId="{DEED39A6-4FD4-4D0A-A911-DADD99CC5953}" type="parTrans" cxnId="{C7F612A2-18CD-4B84-863C-2A981F0476DA}">
      <dgm:prSet/>
      <dgm:spPr/>
      <dgm:t>
        <a:bodyPr/>
        <a:lstStyle/>
        <a:p>
          <a:endParaRPr lang="en-US"/>
        </a:p>
      </dgm:t>
    </dgm:pt>
    <dgm:pt modelId="{4D5CDB2B-F6F8-44DF-984C-8A609505C3A3}" type="sibTrans" cxnId="{C7F612A2-18CD-4B84-863C-2A981F0476DA}">
      <dgm:prSet/>
      <dgm:spPr/>
      <dgm:t>
        <a:bodyPr/>
        <a:lstStyle/>
        <a:p>
          <a:endParaRPr lang="en-US"/>
        </a:p>
      </dgm:t>
    </dgm:pt>
    <dgm:pt modelId="{FDB78759-5257-45AF-A06C-F8EFCD7A7164}">
      <dgm:prSet/>
      <dgm:spPr/>
      <dgm:t>
        <a:bodyPr/>
        <a:lstStyle/>
        <a:p>
          <a:r>
            <a:rPr lang="es-CL" dirty="0"/>
            <a:t>🧠 </a:t>
          </a:r>
          <a:r>
            <a:rPr lang="es-CL" b="1" dirty="0"/>
            <a:t>Pensar antes de actuar</a:t>
          </a:r>
          <a:r>
            <a:rPr lang="es-CL" dirty="0"/>
            <a:t> online</a:t>
          </a:r>
          <a:endParaRPr lang="en-US" dirty="0"/>
        </a:p>
      </dgm:t>
    </dgm:pt>
    <dgm:pt modelId="{14CE9730-64B9-4832-A2CF-16A30E184F84}" type="parTrans" cxnId="{7D9DAD7B-AF5A-4097-81BB-C7CCAB0C2B58}">
      <dgm:prSet/>
      <dgm:spPr/>
      <dgm:t>
        <a:bodyPr/>
        <a:lstStyle/>
        <a:p>
          <a:endParaRPr lang="en-US"/>
        </a:p>
      </dgm:t>
    </dgm:pt>
    <dgm:pt modelId="{0AE5FA62-FEDE-4B7E-83F9-320DAC321C6B}" type="sibTrans" cxnId="{7D9DAD7B-AF5A-4097-81BB-C7CCAB0C2B58}">
      <dgm:prSet/>
      <dgm:spPr/>
      <dgm:t>
        <a:bodyPr/>
        <a:lstStyle/>
        <a:p>
          <a:endParaRPr lang="en-US"/>
        </a:p>
      </dgm:t>
    </dgm:pt>
    <dgm:pt modelId="{F3930832-0D59-43D1-B93F-B2CC41759D4D}">
      <dgm:prSet/>
      <dgm:spPr/>
      <dgm:t>
        <a:bodyPr/>
        <a:lstStyle/>
        <a:p>
          <a:r>
            <a:rPr lang="es-CL" dirty="0"/>
            <a:t>👨‍👩‍👧‍👦 </a:t>
          </a:r>
          <a:r>
            <a:rPr lang="es-CL" b="1" dirty="0"/>
            <a:t>Trabajar en equipo</a:t>
          </a:r>
          <a:r>
            <a:rPr lang="es-CL" dirty="0"/>
            <a:t> con tus papás</a:t>
          </a:r>
          <a:endParaRPr lang="en-US" dirty="0"/>
        </a:p>
      </dgm:t>
    </dgm:pt>
    <dgm:pt modelId="{72B80CA9-365D-4B75-B628-7DE173D9EF94}" type="parTrans" cxnId="{93A6C211-B19F-484F-B29E-C65C57E148F1}">
      <dgm:prSet/>
      <dgm:spPr/>
      <dgm:t>
        <a:bodyPr/>
        <a:lstStyle/>
        <a:p>
          <a:endParaRPr lang="en-US"/>
        </a:p>
      </dgm:t>
    </dgm:pt>
    <dgm:pt modelId="{1CEC918D-9EC8-48DA-A422-B5C242FD4211}" type="sibTrans" cxnId="{93A6C211-B19F-484F-B29E-C65C57E148F1}">
      <dgm:prSet/>
      <dgm:spPr/>
      <dgm:t>
        <a:bodyPr/>
        <a:lstStyle/>
        <a:p>
          <a:endParaRPr lang="en-US"/>
        </a:p>
      </dgm:t>
    </dgm:pt>
    <dgm:pt modelId="{E5B5FE3B-602B-41BE-AB7C-E49493EE5575}">
      <dgm:prSet/>
      <dgm:spPr/>
      <dgm:t>
        <a:bodyPr/>
        <a:lstStyle/>
        <a:p>
          <a:r>
            <a:rPr lang="es-CL" dirty="0"/>
            <a:t>🎮 </a:t>
          </a:r>
          <a:r>
            <a:rPr lang="es-CL" b="1" dirty="0"/>
            <a:t>Divertirte de manera inteligente</a:t>
          </a:r>
          <a:endParaRPr lang="en-US" dirty="0"/>
        </a:p>
      </dgm:t>
    </dgm:pt>
    <dgm:pt modelId="{FC3CF596-F2E8-434D-825A-2D89BB3C228E}" type="parTrans" cxnId="{77FEDC43-9B4A-4FE0-91F8-4D240852CF62}">
      <dgm:prSet/>
      <dgm:spPr/>
      <dgm:t>
        <a:bodyPr/>
        <a:lstStyle/>
        <a:p>
          <a:endParaRPr lang="en-US"/>
        </a:p>
      </dgm:t>
    </dgm:pt>
    <dgm:pt modelId="{00305618-AAE8-42E8-9553-DF7D41CCA819}" type="sibTrans" cxnId="{77FEDC43-9B4A-4FE0-91F8-4D240852CF62}">
      <dgm:prSet/>
      <dgm:spPr/>
      <dgm:t>
        <a:bodyPr/>
        <a:lstStyle/>
        <a:p>
          <a:endParaRPr lang="en-US"/>
        </a:p>
      </dgm:t>
    </dgm:pt>
    <dgm:pt modelId="{8A443D0E-77B2-40E3-81EE-7478E3426DB5}">
      <dgm:prSet/>
      <dgm:spPr/>
      <dgm:t>
        <a:bodyPr/>
        <a:lstStyle/>
        <a:p>
          <a:r>
            <a:rPr lang="es-CL" dirty="0"/>
            <a:t>🌟 </a:t>
          </a:r>
          <a:r>
            <a:rPr lang="es-CL" b="1" dirty="0"/>
            <a:t>Ser un ejemplo</a:t>
          </a:r>
          <a:r>
            <a:rPr lang="es-CL" dirty="0"/>
            <a:t> para otros niños</a:t>
          </a:r>
          <a:endParaRPr lang="en-US" dirty="0"/>
        </a:p>
      </dgm:t>
    </dgm:pt>
    <dgm:pt modelId="{75A0C136-E2B9-43CA-ABBA-2F7F311374C0}" type="parTrans" cxnId="{BB34CD7E-468B-4F0A-8F28-CF8BF03F6B72}">
      <dgm:prSet/>
      <dgm:spPr/>
      <dgm:t>
        <a:bodyPr/>
        <a:lstStyle/>
        <a:p>
          <a:endParaRPr lang="en-US"/>
        </a:p>
      </dgm:t>
    </dgm:pt>
    <dgm:pt modelId="{A2FC9014-EADC-491E-AEAC-902FF46974A5}" type="sibTrans" cxnId="{BB34CD7E-468B-4F0A-8F28-CF8BF03F6B72}">
      <dgm:prSet/>
      <dgm:spPr/>
      <dgm:t>
        <a:bodyPr/>
        <a:lstStyle/>
        <a:p>
          <a:endParaRPr lang="en-US"/>
        </a:p>
      </dgm:t>
    </dgm:pt>
    <dgm:pt modelId="{CCDF6876-F1ED-964B-ADFA-3468B750D056}" type="pres">
      <dgm:prSet presAssocID="{2AA283B0-E0AB-4487-B1AA-F7DD3278D401}" presName="vert0" presStyleCnt="0">
        <dgm:presLayoutVars>
          <dgm:dir/>
          <dgm:animOne val="branch"/>
          <dgm:animLvl val="lvl"/>
        </dgm:presLayoutVars>
      </dgm:prSet>
      <dgm:spPr/>
    </dgm:pt>
    <dgm:pt modelId="{42158C69-8E63-A348-9C1E-CBE501F1A6B0}" type="pres">
      <dgm:prSet presAssocID="{DBFAFA3B-B6C5-4507-BDF0-6CD0FDDD3DE5}" presName="thickLine" presStyleLbl="alignNode1" presStyleIdx="0" presStyleCnt="6"/>
      <dgm:spPr/>
    </dgm:pt>
    <dgm:pt modelId="{A2748DE4-0706-D74E-AF18-A9D84007B3EF}" type="pres">
      <dgm:prSet presAssocID="{DBFAFA3B-B6C5-4507-BDF0-6CD0FDDD3DE5}" presName="horz1" presStyleCnt="0"/>
      <dgm:spPr/>
    </dgm:pt>
    <dgm:pt modelId="{FD4397EE-995B-5F44-AB4C-8A2A8E39371A}" type="pres">
      <dgm:prSet presAssocID="{DBFAFA3B-B6C5-4507-BDF0-6CD0FDDD3DE5}" presName="tx1" presStyleLbl="revTx" presStyleIdx="0" presStyleCnt="6"/>
      <dgm:spPr/>
    </dgm:pt>
    <dgm:pt modelId="{03B77A6A-37FD-FD43-B070-5062736D038F}" type="pres">
      <dgm:prSet presAssocID="{DBFAFA3B-B6C5-4507-BDF0-6CD0FDDD3DE5}" presName="vert1" presStyleCnt="0"/>
      <dgm:spPr/>
    </dgm:pt>
    <dgm:pt modelId="{81A715D7-33E9-4545-96CE-D0DA9353B659}" type="pres">
      <dgm:prSet presAssocID="{02D9FA22-D454-4469-846C-54E617874CD0}" presName="thickLine" presStyleLbl="alignNode1" presStyleIdx="1" presStyleCnt="6"/>
      <dgm:spPr/>
    </dgm:pt>
    <dgm:pt modelId="{C9ED4215-425F-3F4E-A710-48311DBDD925}" type="pres">
      <dgm:prSet presAssocID="{02D9FA22-D454-4469-846C-54E617874CD0}" presName="horz1" presStyleCnt="0"/>
      <dgm:spPr/>
    </dgm:pt>
    <dgm:pt modelId="{813A87BC-8069-ED4C-A6D0-24098FCA7A50}" type="pres">
      <dgm:prSet presAssocID="{02D9FA22-D454-4469-846C-54E617874CD0}" presName="tx1" presStyleLbl="revTx" presStyleIdx="1" presStyleCnt="6"/>
      <dgm:spPr/>
    </dgm:pt>
    <dgm:pt modelId="{CFC334F4-87CE-184F-B86A-607ADC99B28B}" type="pres">
      <dgm:prSet presAssocID="{02D9FA22-D454-4469-846C-54E617874CD0}" presName="vert1" presStyleCnt="0"/>
      <dgm:spPr/>
    </dgm:pt>
    <dgm:pt modelId="{042E943E-3AC1-6049-B185-6D90E469C37E}" type="pres">
      <dgm:prSet presAssocID="{FDB78759-5257-45AF-A06C-F8EFCD7A7164}" presName="thickLine" presStyleLbl="alignNode1" presStyleIdx="2" presStyleCnt="6"/>
      <dgm:spPr/>
    </dgm:pt>
    <dgm:pt modelId="{029485A2-8896-834C-BE26-B5BF73E0E583}" type="pres">
      <dgm:prSet presAssocID="{FDB78759-5257-45AF-A06C-F8EFCD7A7164}" presName="horz1" presStyleCnt="0"/>
      <dgm:spPr/>
    </dgm:pt>
    <dgm:pt modelId="{98CE8F6C-DC4E-C04A-A054-E994F4910FB5}" type="pres">
      <dgm:prSet presAssocID="{FDB78759-5257-45AF-A06C-F8EFCD7A7164}" presName="tx1" presStyleLbl="revTx" presStyleIdx="2" presStyleCnt="6"/>
      <dgm:spPr/>
    </dgm:pt>
    <dgm:pt modelId="{8623BF1D-9F25-5C48-B85F-B9E69C6F1615}" type="pres">
      <dgm:prSet presAssocID="{FDB78759-5257-45AF-A06C-F8EFCD7A7164}" presName="vert1" presStyleCnt="0"/>
      <dgm:spPr/>
    </dgm:pt>
    <dgm:pt modelId="{0919B8F6-48FB-DE4E-9498-2DFC6A973FF2}" type="pres">
      <dgm:prSet presAssocID="{F3930832-0D59-43D1-B93F-B2CC41759D4D}" presName="thickLine" presStyleLbl="alignNode1" presStyleIdx="3" presStyleCnt="6"/>
      <dgm:spPr/>
    </dgm:pt>
    <dgm:pt modelId="{7BEE7567-F66B-F748-9C5F-1D1E68B47EC5}" type="pres">
      <dgm:prSet presAssocID="{F3930832-0D59-43D1-B93F-B2CC41759D4D}" presName="horz1" presStyleCnt="0"/>
      <dgm:spPr/>
    </dgm:pt>
    <dgm:pt modelId="{26D4D9B4-134A-A641-89C3-2547509A24E2}" type="pres">
      <dgm:prSet presAssocID="{F3930832-0D59-43D1-B93F-B2CC41759D4D}" presName="tx1" presStyleLbl="revTx" presStyleIdx="3" presStyleCnt="6"/>
      <dgm:spPr/>
    </dgm:pt>
    <dgm:pt modelId="{A7F20E1D-B420-224D-B53A-DF3EF51065DE}" type="pres">
      <dgm:prSet presAssocID="{F3930832-0D59-43D1-B93F-B2CC41759D4D}" presName="vert1" presStyleCnt="0"/>
      <dgm:spPr/>
    </dgm:pt>
    <dgm:pt modelId="{9004DBFE-B59E-124E-A333-4633FD7A1C00}" type="pres">
      <dgm:prSet presAssocID="{E5B5FE3B-602B-41BE-AB7C-E49493EE5575}" presName="thickLine" presStyleLbl="alignNode1" presStyleIdx="4" presStyleCnt="6"/>
      <dgm:spPr/>
    </dgm:pt>
    <dgm:pt modelId="{C78BBE01-7077-EB4F-9D4E-D5993FBD2391}" type="pres">
      <dgm:prSet presAssocID="{E5B5FE3B-602B-41BE-AB7C-E49493EE5575}" presName="horz1" presStyleCnt="0"/>
      <dgm:spPr/>
    </dgm:pt>
    <dgm:pt modelId="{DAA5E27C-2DBA-CE44-B439-FC88B6E35EF2}" type="pres">
      <dgm:prSet presAssocID="{E5B5FE3B-602B-41BE-AB7C-E49493EE5575}" presName="tx1" presStyleLbl="revTx" presStyleIdx="4" presStyleCnt="6"/>
      <dgm:spPr/>
    </dgm:pt>
    <dgm:pt modelId="{558A5F6E-DA75-FE4B-BE0C-4455CC37C750}" type="pres">
      <dgm:prSet presAssocID="{E5B5FE3B-602B-41BE-AB7C-E49493EE5575}" presName="vert1" presStyleCnt="0"/>
      <dgm:spPr/>
    </dgm:pt>
    <dgm:pt modelId="{E3F215ED-E45A-A141-A68D-6DC00B63D3E7}" type="pres">
      <dgm:prSet presAssocID="{8A443D0E-77B2-40E3-81EE-7478E3426DB5}" presName="thickLine" presStyleLbl="alignNode1" presStyleIdx="5" presStyleCnt="6"/>
      <dgm:spPr/>
    </dgm:pt>
    <dgm:pt modelId="{465C53A6-9FED-EB44-A5E0-4DB3EB46B6CE}" type="pres">
      <dgm:prSet presAssocID="{8A443D0E-77B2-40E3-81EE-7478E3426DB5}" presName="horz1" presStyleCnt="0"/>
      <dgm:spPr/>
    </dgm:pt>
    <dgm:pt modelId="{58DA68FE-C3E7-AF42-8B99-7D6F20A1A4DB}" type="pres">
      <dgm:prSet presAssocID="{8A443D0E-77B2-40E3-81EE-7478E3426DB5}" presName="tx1" presStyleLbl="revTx" presStyleIdx="5" presStyleCnt="6"/>
      <dgm:spPr/>
    </dgm:pt>
    <dgm:pt modelId="{25ECAF17-4043-3945-B60F-83F2EB52BD47}" type="pres">
      <dgm:prSet presAssocID="{8A443D0E-77B2-40E3-81EE-7478E3426DB5}" presName="vert1" presStyleCnt="0"/>
      <dgm:spPr/>
    </dgm:pt>
  </dgm:ptLst>
  <dgm:cxnLst>
    <dgm:cxn modelId="{C778A40C-C6BB-ED4A-B912-662F29C2D97E}" type="presOf" srcId="{FDB78759-5257-45AF-A06C-F8EFCD7A7164}" destId="{98CE8F6C-DC4E-C04A-A054-E994F4910FB5}" srcOrd="0" destOrd="0" presId="urn:microsoft.com/office/officeart/2008/layout/LinedList"/>
    <dgm:cxn modelId="{93A6C211-B19F-484F-B29E-C65C57E148F1}" srcId="{2AA283B0-E0AB-4487-B1AA-F7DD3278D401}" destId="{F3930832-0D59-43D1-B93F-B2CC41759D4D}" srcOrd="3" destOrd="0" parTransId="{72B80CA9-365D-4B75-B628-7DE173D9EF94}" sibTransId="{1CEC918D-9EC8-48DA-A422-B5C242FD4211}"/>
    <dgm:cxn modelId="{CBA17B14-F7B0-BC4D-9F29-D021CC4F3CC7}" type="presOf" srcId="{F3930832-0D59-43D1-B93F-B2CC41759D4D}" destId="{26D4D9B4-134A-A641-89C3-2547509A24E2}" srcOrd="0" destOrd="0" presId="urn:microsoft.com/office/officeart/2008/layout/LinedList"/>
    <dgm:cxn modelId="{05D02438-F8DD-144D-8F1C-DEAB3DCFB28C}" type="presOf" srcId="{E5B5FE3B-602B-41BE-AB7C-E49493EE5575}" destId="{DAA5E27C-2DBA-CE44-B439-FC88B6E35EF2}" srcOrd="0" destOrd="0" presId="urn:microsoft.com/office/officeart/2008/layout/LinedList"/>
    <dgm:cxn modelId="{77FEDC43-9B4A-4FE0-91F8-4D240852CF62}" srcId="{2AA283B0-E0AB-4487-B1AA-F7DD3278D401}" destId="{E5B5FE3B-602B-41BE-AB7C-E49493EE5575}" srcOrd="4" destOrd="0" parTransId="{FC3CF596-F2E8-434D-825A-2D89BB3C228E}" sibTransId="{00305618-AAE8-42E8-9553-DF7D41CCA819}"/>
    <dgm:cxn modelId="{24305054-DF4E-B94C-874C-EEBA9065982B}" type="presOf" srcId="{DBFAFA3B-B6C5-4507-BDF0-6CD0FDDD3DE5}" destId="{FD4397EE-995B-5F44-AB4C-8A2A8E39371A}" srcOrd="0" destOrd="0" presId="urn:microsoft.com/office/officeart/2008/layout/LinedList"/>
    <dgm:cxn modelId="{8A96F75F-00A0-AA4E-97F5-7776942041E8}" type="presOf" srcId="{2AA283B0-E0AB-4487-B1AA-F7DD3278D401}" destId="{CCDF6876-F1ED-964B-ADFA-3468B750D056}" srcOrd="0" destOrd="0" presId="urn:microsoft.com/office/officeart/2008/layout/LinedList"/>
    <dgm:cxn modelId="{7D9DAD7B-AF5A-4097-81BB-C7CCAB0C2B58}" srcId="{2AA283B0-E0AB-4487-B1AA-F7DD3278D401}" destId="{FDB78759-5257-45AF-A06C-F8EFCD7A7164}" srcOrd="2" destOrd="0" parTransId="{14CE9730-64B9-4832-A2CF-16A30E184F84}" sibTransId="{0AE5FA62-FEDE-4B7E-83F9-320DAC321C6B}"/>
    <dgm:cxn modelId="{BB34CD7E-468B-4F0A-8F28-CF8BF03F6B72}" srcId="{2AA283B0-E0AB-4487-B1AA-F7DD3278D401}" destId="{8A443D0E-77B2-40E3-81EE-7478E3426DB5}" srcOrd="5" destOrd="0" parTransId="{75A0C136-E2B9-43CA-ABBA-2F7F311374C0}" sibTransId="{A2FC9014-EADC-491E-AEAC-902FF46974A5}"/>
    <dgm:cxn modelId="{C7F612A2-18CD-4B84-863C-2A981F0476DA}" srcId="{2AA283B0-E0AB-4487-B1AA-F7DD3278D401}" destId="{02D9FA22-D454-4469-846C-54E617874CD0}" srcOrd="1" destOrd="0" parTransId="{DEED39A6-4FD4-4D0A-A911-DADD99CC5953}" sibTransId="{4D5CDB2B-F6F8-44DF-984C-8A609505C3A3}"/>
    <dgm:cxn modelId="{A15690B3-6507-476F-A922-6DBD0B0EC061}" srcId="{2AA283B0-E0AB-4487-B1AA-F7DD3278D401}" destId="{DBFAFA3B-B6C5-4507-BDF0-6CD0FDDD3DE5}" srcOrd="0" destOrd="0" parTransId="{B979D911-B0A2-491B-A6F7-F4D90DE00714}" sibTransId="{560B6858-0638-4E20-80E6-088C4E61ECBA}"/>
    <dgm:cxn modelId="{97412CE1-012C-4A41-9E8A-8A7F3F2A6F3A}" type="presOf" srcId="{02D9FA22-D454-4469-846C-54E617874CD0}" destId="{813A87BC-8069-ED4C-A6D0-24098FCA7A50}" srcOrd="0" destOrd="0" presId="urn:microsoft.com/office/officeart/2008/layout/LinedList"/>
    <dgm:cxn modelId="{5007A1E7-6E21-3F47-9841-0186D6125F17}" type="presOf" srcId="{8A443D0E-77B2-40E3-81EE-7478E3426DB5}" destId="{58DA68FE-C3E7-AF42-8B99-7D6F20A1A4DB}" srcOrd="0" destOrd="0" presId="urn:microsoft.com/office/officeart/2008/layout/LinedList"/>
    <dgm:cxn modelId="{BBAAB620-2AC9-E243-9278-D9DA4E62B28C}" type="presParOf" srcId="{CCDF6876-F1ED-964B-ADFA-3468B750D056}" destId="{42158C69-8E63-A348-9C1E-CBE501F1A6B0}" srcOrd="0" destOrd="0" presId="urn:microsoft.com/office/officeart/2008/layout/LinedList"/>
    <dgm:cxn modelId="{772163ED-668F-6A4E-AFF9-6171620A86F3}" type="presParOf" srcId="{CCDF6876-F1ED-964B-ADFA-3468B750D056}" destId="{A2748DE4-0706-D74E-AF18-A9D84007B3EF}" srcOrd="1" destOrd="0" presId="urn:microsoft.com/office/officeart/2008/layout/LinedList"/>
    <dgm:cxn modelId="{73327204-F58E-5045-80FC-46D734897FC0}" type="presParOf" srcId="{A2748DE4-0706-D74E-AF18-A9D84007B3EF}" destId="{FD4397EE-995B-5F44-AB4C-8A2A8E39371A}" srcOrd="0" destOrd="0" presId="urn:microsoft.com/office/officeart/2008/layout/LinedList"/>
    <dgm:cxn modelId="{9E61135A-ECC8-8F4D-A41F-C4B33FC5B13A}" type="presParOf" srcId="{A2748DE4-0706-D74E-AF18-A9D84007B3EF}" destId="{03B77A6A-37FD-FD43-B070-5062736D038F}" srcOrd="1" destOrd="0" presId="urn:microsoft.com/office/officeart/2008/layout/LinedList"/>
    <dgm:cxn modelId="{3353BF5D-281F-D74A-9808-7DC6604143FC}" type="presParOf" srcId="{CCDF6876-F1ED-964B-ADFA-3468B750D056}" destId="{81A715D7-33E9-4545-96CE-D0DA9353B659}" srcOrd="2" destOrd="0" presId="urn:microsoft.com/office/officeart/2008/layout/LinedList"/>
    <dgm:cxn modelId="{B7B3D3D1-533F-B14D-A5BA-F8ADEC4434A8}" type="presParOf" srcId="{CCDF6876-F1ED-964B-ADFA-3468B750D056}" destId="{C9ED4215-425F-3F4E-A710-48311DBDD925}" srcOrd="3" destOrd="0" presId="urn:microsoft.com/office/officeart/2008/layout/LinedList"/>
    <dgm:cxn modelId="{C2F26AE2-FD84-594C-BDB0-8DADC33E21B5}" type="presParOf" srcId="{C9ED4215-425F-3F4E-A710-48311DBDD925}" destId="{813A87BC-8069-ED4C-A6D0-24098FCA7A50}" srcOrd="0" destOrd="0" presId="urn:microsoft.com/office/officeart/2008/layout/LinedList"/>
    <dgm:cxn modelId="{CD7938AB-F1F7-C543-B58D-973D3DFC7568}" type="presParOf" srcId="{C9ED4215-425F-3F4E-A710-48311DBDD925}" destId="{CFC334F4-87CE-184F-B86A-607ADC99B28B}" srcOrd="1" destOrd="0" presId="urn:microsoft.com/office/officeart/2008/layout/LinedList"/>
    <dgm:cxn modelId="{92ADD41E-6986-AE47-9844-A8E19984B896}" type="presParOf" srcId="{CCDF6876-F1ED-964B-ADFA-3468B750D056}" destId="{042E943E-3AC1-6049-B185-6D90E469C37E}" srcOrd="4" destOrd="0" presId="urn:microsoft.com/office/officeart/2008/layout/LinedList"/>
    <dgm:cxn modelId="{50D50795-8743-0A4B-BCAC-DC2970CEED0B}" type="presParOf" srcId="{CCDF6876-F1ED-964B-ADFA-3468B750D056}" destId="{029485A2-8896-834C-BE26-B5BF73E0E583}" srcOrd="5" destOrd="0" presId="urn:microsoft.com/office/officeart/2008/layout/LinedList"/>
    <dgm:cxn modelId="{B4D34FBD-34E7-244C-A686-B59BAC6483E5}" type="presParOf" srcId="{029485A2-8896-834C-BE26-B5BF73E0E583}" destId="{98CE8F6C-DC4E-C04A-A054-E994F4910FB5}" srcOrd="0" destOrd="0" presId="urn:microsoft.com/office/officeart/2008/layout/LinedList"/>
    <dgm:cxn modelId="{E347F77A-75D2-5E41-86E7-E270E1D621EA}" type="presParOf" srcId="{029485A2-8896-834C-BE26-B5BF73E0E583}" destId="{8623BF1D-9F25-5C48-B85F-B9E69C6F1615}" srcOrd="1" destOrd="0" presId="urn:microsoft.com/office/officeart/2008/layout/LinedList"/>
    <dgm:cxn modelId="{AFA06264-8D7C-0548-B4C4-8AF18A4D4683}" type="presParOf" srcId="{CCDF6876-F1ED-964B-ADFA-3468B750D056}" destId="{0919B8F6-48FB-DE4E-9498-2DFC6A973FF2}" srcOrd="6" destOrd="0" presId="urn:microsoft.com/office/officeart/2008/layout/LinedList"/>
    <dgm:cxn modelId="{6B40B033-42FB-A24D-B90C-8376262F9046}" type="presParOf" srcId="{CCDF6876-F1ED-964B-ADFA-3468B750D056}" destId="{7BEE7567-F66B-F748-9C5F-1D1E68B47EC5}" srcOrd="7" destOrd="0" presId="urn:microsoft.com/office/officeart/2008/layout/LinedList"/>
    <dgm:cxn modelId="{11A357B8-4814-2F43-A039-3C03995EBAF1}" type="presParOf" srcId="{7BEE7567-F66B-F748-9C5F-1D1E68B47EC5}" destId="{26D4D9B4-134A-A641-89C3-2547509A24E2}" srcOrd="0" destOrd="0" presId="urn:microsoft.com/office/officeart/2008/layout/LinedList"/>
    <dgm:cxn modelId="{B1DE9EA3-48BE-F044-B26D-853361A0AC02}" type="presParOf" srcId="{7BEE7567-F66B-F748-9C5F-1D1E68B47EC5}" destId="{A7F20E1D-B420-224D-B53A-DF3EF51065DE}" srcOrd="1" destOrd="0" presId="urn:microsoft.com/office/officeart/2008/layout/LinedList"/>
    <dgm:cxn modelId="{DEDEF106-0FA1-4743-A68A-BD518E2F5119}" type="presParOf" srcId="{CCDF6876-F1ED-964B-ADFA-3468B750D056}" destId="{9004DBFE-B59E-124E-A333-4633FD7A1C00}" srcOrd="8" destOrd="0" presId="urn:microsoft.com/office/officeart/2008/layout/LinedList"/>
    <dgm:cxn modelId="{F4CA28CD-FEB0-8545-8D63-277694EA4DC1}" type="presParOf" srcId="{CCDF6876-F1ED-964B-ADFA-3468B750D056}" destId="{C78BBE01-7077-EB4F-9D4E-D5993FBD2391}" srcOrd="9" destOrd="0" presId="urn:microsoft.com/office/officeart/2008/layout/LinedList"/>
    <dgm:cxn modelId="{33255C76-D64E-0547-92B0-4DDD380C735F}" type="presParOf" srcId="{C78BBE01-7077-EB4F-9D4E-D5993FBD2391}" destId="{DAA5E27C-2DBA-CE44-B439-FC88B6E35EF2}" srcOrd="0" destOrd="0" presId="urn:microsoft.com/office/officeart/2008/layout/LinedList"/>
    <dgm:cxn modelId="{F1F031B9-5094-1F4F-92BB-32CB571272C8}" type="presParOf" srcId="{C78BBE01-7077-EB4F-9D4E-D5993FBD2391}" destId="{558A5F6E-DA75-FE4B-BE0C-4455CC37C750}" srcOrd="1" destOrd="0" presId="urn:microsoft.com/office/officeart/2008/layout/LinedList"/>
    <dgm:cxn modelId="{E61A6A80-10E9-294F-9915-0D7043633AEE}" type="presParOf" srcId="{CCDF6876-F1ED-964B-ADFA-3468B750D056}" destId="{E3F215ED-E45A-A141-A68D-6DC00B63D3E7}" srcOrd="10" destOrd="0" presId="urn:microsoft.com/office/officeart/2008/layout/LinedList"/>
    <dgm:cxn modelId="{EF2DDBDB-EE67-9E4C-9BBB-513D4AE194BD}" type="presParOf" srcId="{CCDF6876-F1ED-964B-ADFA-3468B750D056}" destId="{465C53A6-9FED-EB44-A5E0-4DB3EB46B6CE}" srcOrd="11" destOrd="0" presId="urn:microsoft.com/office/officeart/2008/layout/LinedList"/>
    <dgm:cxn modelId="{D3C86868-0B21-2D41-A52D-4CE4F8F7116A}" type="presParOf" srcId="{465C53A6-9FED-EB44-A5E0-4DB3EB46B6CE}" destId="{58DA68FE-C3E7-AF42-8B99-7D6F20A1A4DB}" srcOrd="0" destOrd="0" presId="urn:microsoft.com/office/officeart/2008/layout/LinedList"/>
    <dgm:cxn modelId="{06309550-0EAA-8041-BD22-E5CC5F5B7270}" type="presParOf" srcId="{465C53A6-9FED-EB44-A5E0-4DB3EB46B6CE}" destId="{25ECAF17-4043-3945-B60F-83F2EB52BD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53F4A-C89B-CF4C-87E1-BF1D81C2F9B2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8F20F-D1AF-BA4A-805F-2C9EE648AB73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b="1" kern="1200" dirty="0"/>
            <a:t>🟦 En </a:t>
          </a:r>
          <a:r>
            <a:rPr lang="es-CL" sz="2900" b="1" kern="1200" dirty="0" err="1"/>
            <a:t>Roblox</a:t>
          </a:r>
          <a:r>
            <a:rPr lang="es-CL" sz="2900" b="1" kern="1200" dirty="0"/>
            <a:t>:</a:t>
          </a:r>
          <a:endParaRPr lang="en-US" sz="2900" kern="1200" dirty="0"/>
        </a:p>
      </dsp:txBody>
      <dsp:txXfrm>
        <a:off x="0" y="675"/>
        <a:ext cx="6291714" cy="1105876"/>
      </dsp:txXfrm>
    </dsp:sp>
    <dsp:sp modelId="{9E73635C-0A8A-2B45-8B37-EF899E45E0B9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F457A-79EC-E944-94E8-19D9B8E49691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 dirty="0"/>
            <a:t>Hay </a:t>
          </a:r>
          <a:r>
            <a:rPr lang="es-CL" sz="2900" b="1" kern="1200" dirty="0"/>
            <a:t>millones de personas</a:t>
          </a:r>
          <a:r>
            <a:rPr lang="es-CL" sz="2900" kern="1200" dirty="0"/>
            <a:t> jugando al mismo tiempo</a:t>
          </a:r>
          <a:endParaRPr lang="en-US" sz="2900" kern="1200" dirty="0"/>
        </a:p>
      </dsp:txBody>
      <dsp:txXfrm>
        <a:off x="0" y="1106552"/>
        <a:ext cx="6291714" cy="1105876"/>
      </dsp:txXfrm>
    </dsp:sp>
    <dsp:sp modelId="{2899F76E-5C78-AE42-A221-3B5E12076ABB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90B6F-EE44-2C48-954D-3E4E3FFC327F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b="1" kern="1200" dirty="0"/>
            <a:t>No todos son niños</a:t>
          </a:r>
          <a:r>
            <a:rPr lang="es-CL" sz="2900" kern="1200" dirty="0"/>
            <a:t> como tú - también hay adolescentes y adultos</a:t>
          </a:r>
          <a:endParaRPr lang="en-US" sz="2900" kern="1200" dirty="0"/>
        </a:p>
      </dsp:txBody>
      <dsp:txXfrm>
        <a:off x="0" y="2212429"/>
        <a:ext cx="6291714" cy="1105876"/>
      </dsp:txXfrm>
    </dsp:sp>
    <dsp:sp modelId="{1826258B-0530-394A-BF95-77EE2B1F6D40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09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6F1C1-68DE-7F40-90F9-DAAB62A1DDE6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 dirty="0"/>
            <a:t>Algunas personas pueden </a:t>
          </a:r>
          <a:r>
            <a:rPr lang="es-CL" sz="2900" b="1" kern="1200" dirty="0"/>
            <a:t>pretender ser niños</a:t>
          </a:r>
          <a:r>
            <a:rPr lang="es-CL" sz="2900" kern="1200" dirty="0"/>
            <a:t> cuando no lo son</a:t>
          </a:r>
          <a:endParaRPr lang="en-US" sz="2900" kern="1200" dirty="0"/>
        </a:p>
      </dsp:txBody>
      <dsp:txXfrm>
        <a:off x="0" y="3318305"/>
        <a:ext cx="6291714" cy="1105876"/>
      </dsp:txXfrm>
    </dsp:sp>
    <dsp:sp modelId="{6176C04E-F72D-8645-9B7D-5E5A5A55AC6E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1077C-E71C-DA42-B2F8-F47EACDCC616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 dirty="0"/>
            <a:t>Hay </a:t>
          </a:r>
          <a:r>
            <a:rPr lang="es-CL" sz="2900" b="1" kern="1200" dirty="0"/>
            <a:t>juegos creados por diferentes personas</a:t>
          </a:r>
          <a:r>
            <a:rPr lang="es-CL" sz="2900" kern="1200" dirty="0"/>
            <a:t>, y no todos son apropiados</a:t>
          </a:r>
          <a:endParaRPr lang="en-US" sz="2900" kern="1200" dirty="0"/>
        </a:p>
      </dsp:txBody>
      <dsp:txXfrm>
        <a:off x="0" y="4424182"/>
        <a:ext cx="6291714" cy="110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F314D-3CF6-DD49-811B-F5C7AB3B6B2F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b="1" kern="1200" dirty="0"/>
            <a:t>🌟 No es tu culpa</a:t>
          </a:r>
          <a:r>
            <a:rPr lang="es-CL" sz="1600" kern="1200" dirty="0"/>
            <a:t> si alguien actúa mal online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b="1" kern="1200" dirty="0"/>
            <a:t>🌟 Siempre puedes pedir ayuda</a:t>
          </a:r>
          <a:r>
            <a:rPr lang="es-CL" sz="1600" kern="1200" dirty="0"/>
            <a:t> - Los adultos están de tu lado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b="1" kern="1200" dirty="0"/>
            <a:t>🌟 Está bien sentirse confundido</a:t>
          </a:r>
          <a:r>
            <a:rPr lang="es-CL" sz="1600" kern="1200" dirty="0"/>
            <a:t> - Hacer preguntas es inteligente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b="1" kern="1200" dirty="0"/>
            <a:t>🌟 Puedes divertirte Y estar seguro</a:t>
          </a:r>
          <a:r>
            <a:rPr lang="es-CL" sz="1600" kern="1200" dirty="0"/>
            <a:t> - ¡Las dos cosas a la vez!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b="1" kern="1200" dirty="0"/>
            <a:t>🌟 Eres lo suficientemente inteligente</a:t>
          </a:r>
          <a:r>
            <a:rPr lang="es-CL" sz="1600" kern="1200" dirty="0"/>
            <a:t> para tomar buenas decisiones</a:t>
          </a:r>
          <a:endParaRPr lang="en-US" sz="1600" kern="1200" dirty="0"/>
        </a:p>
      </dsp:txBody>
      <dsp:txXfrm rot="-5400000">
        <a:off x="3785616" y="295201"/>
        <a:ext cx="6647092" cy="1532257"/>
      </dsp:txXfrm>
    </dsp:sp>
    <dsp:sp modelId="{5FAB6001-3ECC-0345-ABF1-409BD82B5FDD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b="1" kern="1200" dirty="0"/>
            <a:t>💝 ¡Eres Increíble!</a:t>
          </a:r>
          <a:endParaRPr lang="en-US" sz="4000" kern="1200" dirty="0"/>
        </a:p>
      </dsp:txBody>
      <dsp:txXfrm>
        <a:off x="103614" y="103667"/>
        <a:ext cx="3578388" cy="1915324"/>
      </dsp:txXfrm>
    </dsp:sp>
    <dsp:sp modelId="{C62108D0-3ED5-8740-80E7-ACD2B1D79F7D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✅ </a:t>
          </a:r>
          <a:r>
            <a:rPr lang="es-CL" sz="1600" b="1" kern="1200" dirty="0"/>
            <a:t>Divertirte muchísimo</a:t>
          </a:r>
          <a:r>
            <a:rPr lang="es-CL" sz="1600" kern="1200" dirty="0"/>
            <a:t> jugando de manera segura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✅ </a:t>
          </a:r>
          <a:r>
            <a:rPr lang="es-CL" sz="1600" b="1" kern="1200" dirty="0"/>
            <a:t>Ayudar a otros niños</a:t>
          </a:r>
          <a:r>
            <a:rPr lang="es-CL" sz="1600" kern="1200" dirty="0"/>
            <a:t> compartiendo lo que sabes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✅ </a:t>
          </a:r>
          <a:r>
            <a:rPr lang="es-CL" sz="1600" b="1" kern="1200" dirty="0"/>
            <a:t>Contarles a tus papás</a:t>
          </a:r>
          <a:r>
            <a:rPr lang="es-CL" sz="1600" kern="1200" dirty="0"/>
            <a:t> sobre tus aventuras </a:t>
          </a:r>
          <a:r>
            <a:rPr lang="es-CL" sz="1600" kern="1200" dirty="0" err="1"/>
            <a:t>gaming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✅ </a:t>
          </a:r>
          <a:r>
            <a:rPr lang="es-CL" sz="1600" b="1" kern="1200" dirty="0"/>
            <a:t>Ser un ejemplo</a:t>
          </a:r>
          <a:r>
            <a:rPr lang="es-CL" sz="1600" kern="1200" dirty="0"/>
            <a:t> de cómo jugar de manera inteligente</a:t>
          </a:r>
          <a:endParaRPr lang="en-US" sz="1600" kern="1200" dirty="0"/>
        </a:p>
      </dsp:txBody>
      <dsp:txXfrm rot="-5400000">
        <a:off x="3785616" y="2523880"/>
        <a:ext cx="6647092" cy="1532257"/>
      </dsp:txXfrm>
    </dsp:sp>
    <dsp:sp modelId="{F48D6A0D-6282-5740-A52A-7FE7A5210A28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b="1" kern="1200" dirty="0"/>
            <a:t>🎯 Tu Misión como </a:t>
          </a:r>
          <a:r>
            <a:rPr lang="es-CL" sz="4000" b="1" kern="1200" dirty="0" err="1"/>
            <a:t>Gamer</a:t>
          </a:r>
          <a:r>
            <a:rPr lang="es-CL" sz="4000" b="1" kern="1200" dirty="0"/>
            <a:t> Inteligente:</a:t>
          </a:r>
          <a:endParaRPr lang="en-US" sz="4000" kern="1200" dirty="0"/>
        </a:p>
      </dsp:txBody>
      <dsp:txXfrm>
        <a:off x="103614" y="2332346"/>
        <a:ext cx="3578388" cy="1915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58C69-8E63-A348-9C1E-CBE501F1A6B0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397EE-995B-5F44-AB4C-8A2A8E39371A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b="1" kern="1200" dirty="0"/>
            <a:t>🏆 Has Aprendido a:</a:t>
          </a:r>
          <a:endParaRPr lang="en-US" sz="3100" kern="1200" dirty="0"/>
        </a:p>
      </dsp:txBody>
      <dsp:txXfrm>
        <a:off x="0" y="2124"/>
        <a:ext cx="10515600" cy="724514"/>
      </dsp:txXfrm>
    </dsp:sp>
    <dsp:sp modelId="{81A715D7-33E9-4545-96CE-D0DA9353B659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2">
            <a:hueOff val="1288722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2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A87BC-8069-ED4C-A6D0-24098FCA7A50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kern="1200" dirty="0"/>
            <a:t>🛡️ </a:t>
          </a:r>
          <a:r>
            <a:rPr lang="es-CL" sz="3100" b="1" kern="1200" dirty="0"/>
            <a:t>Protegerte</a:t>
          </a:r>
          <a:r>
            <a:rPr lang="es-CL" sz="3100" kern="1200" dirty="0"/>
            <a:t> mientras juegas</a:t>
          </a:r>
          <a:endParaRPr lang="en-US" sz="3100" kern="1200" dirty="0"/>
        </a:p>
      </dsp:txBody>
      <dsp:txXfrm>
        <a:off x="0" y="726639"/>
        <a:ext cx="10515600" cy="724514"/>
      </dsp:txXfrm>
    </dsp:sp>
    <dsp:sp modelId="{042E943E-3AC1-6049-B185-6D90E469C37E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E8F6C-DC4E-C04A-A054-E994F4910FB5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kern="1200" dirty="0"/>
            <a:t>🧠 </a:t>
          </a:r>
          <a:r>
            <a:rPr lang="es-CL" sz="3100" b="1" kern="1200" dirty="0"/>
            <a:t>Pensar antes de actuar</a:t>
          </a:r>
          <a:r>
            <a:rPr lang="es-CL" sz="3100" kern="1200" dirty="0"/>
            <a:t> online</a:t>
          </a:r>
          <a:endParaRPr lang="en-US" sz="3100" kern="1200" dirty="0"/>
        </a:p>
      </dsp:txBody>
      <dsp:txXfrm>
        <a:off x="0" y="1451154"/>
        <a:ext cx="10515600" cy="724514"/>
      </dsp:txXfrm>
    </dsp:sp>
    <dsp:sp modelId="{0919B8F6-48FB-DE4E-9498-2DFC6A973FF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3866168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8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4D9B4-134A-A641-89C3-2547509A24E2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kern="1200" dirty="0"/>
            <a:t>👨‍👩‍👧‍👦 </a:t>
          </a:r>
          <a:r>
            <a:rPr lang="es-CL" sz="3100" b="1" kern="1200" dirty="0"/>
            <a:t>Trabajar en equipo</a:t>
          </a:r>
          <a:r>
            <a:rPr lang="es-CL" sz="3100" kern="1200" dirty="0"/>
            <a:t> con tus papás</a:t>
          </a:r>
          <a:endParaRPr lang="en-US" sz="3100" kern="1200" dirty="0"/>
        </a:p>
      </dsp:txBody>
      <dsp:txXfrm>
        <a:off x="0" y="2175669"/>
        <a:ext cx="10515600" cy="724514"/>
      </dsp:txXfrm>
    </dsp:sp>
    <dsp:sp modelId="{9004DBFE-B59E-124E-A333-4633FD7A1C0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2">
            <a:hueOff val="5154890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0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5E27C-2DBA-CE44-B439-FC88B6E35EF2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kern="1200" dirty="0"/>
            <a:t>🎮 </a:t>
          </a:r>
          <a:r>
            <a:rPr lang="es-CL" sz="3100" b="1" kern="1200" dirty="0"/>
            <a:t>Divertirte de manera inteligente</a:t>
          </a:r>
          <a:endParaRPr lang="en-US" sz="3100" kern="1200" dirty="0"/>
        </a:p>
      </dsp:txBody>
      <dsp:txXfrm>
        <a:off x="0" y="2900183"/>
        <a:ext cx="10515600" cy="724514"/>
      </dsp:txXfrm>
    </dsp:sp>
    <dsp:sp modelId="{E3F215ED-E45A-A141-A68D-6DC00B63D3E7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A68FE-C3E7-AF42-8B99-7D6F20A1A4DB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kern="1200" dirty="0"/>
            <a:t>🌟 </a:t>
          </a:r>
          <a:r>
            <a:rPr lang="es-CL" sz="3100" b="1" kern="1200" dirty="0"/>
            <a:t>Ser un ejemplo</a:t>
          </a:r>
          <a:r>
            <a:rPr lang="es-CL" sz="3100" kern="1200" dirty="0"/>
            <a:t> para otros niños</a:t>
          </a:r>
          <a:endParaRPr lang="en-US" sz="3100" kern="1200" dirty="0"/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F8FA-D2D6-C846-9F27-C1BAA16C68FF}" type="datetimeFigureOut">
              <a:rPr lang="es-ES_tradnl" smtClean="0"/>
              <a:t>25/7/25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7E63D-07A6-BF4E-B51A-33D77D07C38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056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7E63D-07A6-BF4E-B51A-33D77D07C38A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663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FCA0F-59D6-4715-CFF8-07F0864A5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2C25DF-6E16-1F98-0D1B-4E0E41DB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2D8B8-120F-282C-EFAC-4470F9A7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25/7/25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125CCA-CCAE-A7A6-9563-36487FBD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D4802-F038-71F5-4EB5-100A80E3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732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D69CE-394F-07A9-B541-6A644A04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7FB005-5A88-5489-2464-5611713A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392088-D8F4-66DC-9301-8D83EB0B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25/7/25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0B1AFA-5FED-8A9C-2AC1-F3620CFA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FB0F0-35F1-A867-5943-E5837916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20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70A19D-699B-71AD-3535-B69B758B0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EEEDD9-C133-249C-A9A1-30456091F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AE4785-3045-C5C4-EA64-B92FC5AB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25/7/25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BF316-3C7A-2E7E-8D9A-C72CBF33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C27107-0F24-3A09-73B9-FB7B37DF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762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82BCC-C55A-85C4-6B19-93F28CCD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B3FEA-3BEC-3F13-CC7B-E00225EB2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A6E5F-A9FE-A0FE-90E6-5F8422A1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25/7/25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EAFEE7-C421-AD34-9135-BE5668F7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9979E-9BB9-9AB6-E1FF-8F4AE450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274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535F5-DFB2-DAB7-29AB-8BCEFC48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B700-5EFE-082A-C037-EF4290DF9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F3C74-E115-A39E-1C92-AC4FF602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25/7/25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348D52-2637-F397-DF1E-788953E5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A8D79-E3AB-5353-A744-89B1E9B2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857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EBAD3-D05B-5B83-8AFC-A2149AE6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3DCAF-2C29-36F4-5B59-B36ED636C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498AD1-97D1-9F41-33AF-E8DC78952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4D30CB-AB8B-283E-9643-A98FC572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25/7/25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13CC90-4501-52FF-F59D-D6E5A6D1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4959B0-9003-5C59-FEA1-2E23A67C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139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B94D8-E6EA-A647-6824-879835E4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CC0646-57F9-533F-3C59-6CE065A3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AB6D57-28C0-D8F5-143B-59AC566D2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D10FB6-BA73-C581-25DA-BE808C443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57255C-7EF7-EED1-E238-9C7867353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C65079-E005-C7F8-44E4-767D8BBE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25/7/25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B1205-0DF6-ED67-6838-3557405B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37E645-8398-DEF4-DCA7-1385C552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580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2A0A6-AD18-378C-C411-6FDCB87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3C4828-F4E9-82B5-3621-C075FCDF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25/7/25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BDFB0E-CFE5-1923-44C6-E7DA9B64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9E35D1-1843-B9D9-BFD9-B6717225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123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9B0941-8A46-599B-DBD3-2E8101D4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25/7/25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42BD99-6F1B-E712-6C4E-C229316D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D63171-6CCA-9763-9BC1-3A407303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529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C269F-AD97-D485-E2F1-1A99FB3B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6724F-AC96-E168-3CFF-1FF845877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0FC392-BAD0-1021-D6D6-9B9AE4EBF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249A95-EBEB-FF95-440B-4A14543E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25/7/25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89A94-2741-9402-18D6-93F41077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3A396-8035-9FE0-F169-99C87CA2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83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1E3A8-1008-28E2-39ED-7D19E2EA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C0FBF3-49E6-9A5A-4A1A-11B43FFD9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ADEF6D-259D-0059-96F3-DC9A57210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B14ED6-8173-387B-EB91-F89A9D5E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4B6F-2BC9-8B43-AF49-7ACABAAF5F99}" type="datetimeFigureOut">
              <a:rPr lang="es-ES_tradnl" smtClean="0"/>
              <a:t>25/7/25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941FF9-967B-DD43-6EAD-04485E08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FC7CDC-3951-F819-7E05-C7BC8989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914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A6DA5F-E106-57DA-3005-FF0753EC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0193D4-AC0F-7A4E-3DBC-3669C4CC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DDE28A-C0A4-4E10-C24B-53292A895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14B6F-2BC9-8B43-AF49-7ACABAAF5F99}" type="datetimeFigureOut">
              <a:rPr lang="es-ES_tradnl" smtClean="0"/>
              <a:t>25/7/25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9C5112-AEB4-8BDA-03A9-6526FD0E7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BE5D4-BABB-05C8-8ACC-1DECAABAB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E36AB-F10B-204C-B840-D69E3DC1EF2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903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387120-8A11-CB3E-9809-74A1DF3A3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s-CL" sz="5600" b="1" dirty="0">
                <a:solidFill>
                  <a:srgbClr val="FFFFFF"/>
                </a:solidFill>
              </a:rPr>
              <a:t>🎮 ¡Guía de Seguridad en </a:t>
            </a:r>
            <a:r>
              <a:rPr lang="es-CL" sz="5600" b="1" dirty="0" err="1">
                <a:solidFill>
                  <a:srgbClr val="FFFFFF"/>
                </a:solidFill>
              </a:rPr>
              <a:t>Roblox</a:t>
            </a:r>
            <a:r>
              <a:rPr lang="es-CL" sz="5600" b="1" dirty="0">
                <a:solidFill>
                  <a:srgbClr val="FFFFFF"/>
                </a:solidFill>
              </a:rPr>
              <a:t> y Minecraft para Niños!</a:t>
            </a:r>
            <a:br>
              <a:rPr lang="es-CL" sz="5600" b="1" dirty="0">
                <a:solidFill>
                  <a:srgbClr val="FFFFFF"/>
                </a:solidFill>
              </a:rPr>
            </a:br>
            <a:endParaRPr lang="es-ES_tradnl" sz="56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0398EB-16E3-5C37-1B35-27B9563E3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es-ES_tradnl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93AA02-4BBF-48C1-D5B5-518C1DA4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FFFF"/>
                </a:solidFill>
              </a:rPr>
              <a:t>🚩 Señales de Alerta - ¡Cuidado con estas situaciones!</a:t>
            </a:r>
            <a:endParaRPr lang="es-ES_tradnl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C5870-E86B-0017-3CEA-CE9E1D51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CL" b="1" dirty="0"/>
              <a:t>⚠️ Situaciones Sospechosas - También cuéntaselas a un adulto:</a:t>
            </a:r>
          </a:p>
          <a:p>
            <a:pPr lvl="1"/>
            <a:r>
              <a:rPr lang="es-CL" dirty="0"/>
              <a:t>Te hacen demasiadas preguntas sobre ti</a:t>
            </a:r>
          </a:p>
          <a:p>
            <a:pPr lvl="1"/>
            <a:r>
              <a:rPr lang="es-CL" dirty="0"/>
              <a:t>Quieren saber si tienes hermanos</a:t>
            </a:r>
          </a:p>
          <a:p>
            <a:pPr lvl="1"/>
            <a:r>
              <a:rPr lang="es-CL" dirty="0"/>
              <a:t>Te preguntan qué haces después del colegio</a:t>
            </a:r>
          </a:p>
          <a:p>
            <a:pPr lvl="1"/>
            <a:r>
              <a:rPr lang="es-CL" dirty="0"/>
              <a:t>Insisten mucho en ser tu "mejor amigo"</a:t>
            </a:r>
          </a:p>
          <a:p>
            <a:pPr lvl="1"/>
            <a:r>
              <a:rPr lang="es-CL" dirty="0"/>
              <a:t>Te dicen que eres "diferente" a otros niños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1642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080718-8394-15EE-A019-E53BF65D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FFFF"/>
                </a:solidFill>
              </a:rPr>
              <a:t>🟦 ROBLOX - Cómo Jugar Seguro</a:t>
            </a:r>
            <a:endParaRPr lang="es-ES_tradnl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1DA68-C47B-34A9-D5A2-B8394E87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s-CL" b="1" dirty="0"/>
              <a:t>🔧 Configuraciones que Debes Tener:</a:t>
            </a:r>
          </a:p>
          <a:p>
            <a:pPr lvl="1"/>
            <a:r>
              <a:rPr lang="es-CL" b="1" dirty="0"/>
              <a:t>Pídele a un adulto que te ayude con esto:</a:t>
            </a:r>
            <a:endParaRPr lang="es-CL" dirty="0"/>
          </a:p>
          <a:p>
            <a:pPr lvl="2"/>
            <a:r>
              <a:rPr lang="es-CL" b="1" dirty="0"/>
              <a:t>Chat solo con amigos</a:t>
            </a:r>
            <a:r>
              <a:rPr lang="es-CL" dirty="0"/>
              <a:t> que conoces en la vida real</a:t>
            </a:r>
          </a:p>
          <a:p>
            <a:pPr lvl="2"/>
            <a:r>
              <a:rPr lang="es-CL" b="1" dirty="0"/>
              <a:t>No recibir mensajes</a:t>
            </a:r>
            <a:r>
              <a:rPr lang="es-CL" dirty="0"/>
              <a:t> de desconocidos</a:t>
            </a:r>
          </a:p>
          <a:p>
            <a:pPr lvl="2"/>
            <a:r>
              <a:rPr lang="es-CL" b="1" dirty="0"/>
              <a:t>No poder ser invitado</a:t>
            </a:r>
            <a:r>
              <a:rPr lang="es-CL" dirty="0"/>
              <a:t> a juegos privados por extraños</a:t>
            </a:r>
          </a:p>
          <a:p>
            <a:pPr lvl="2"/>
            <a:r>
              <a:rPr lang="es-CL" b="1" dirty="0"/>
              <a:t>Restricciones de edad</a:t>
            </a:r>
            <a:r>
              <a:rPr lang="es-CL" dirty="0"/>
              <a:t> activadas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52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893D4-0A5D-2A38-EE72-966AFDD2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🟦 ROBLOX - Cómo Jugar Seguro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C3A43-623A-3C63-387E-C45EECE0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55" y="1766466"/>
            <a:ext cx="5865845" cy="2500734"/>
          </a:xfrm>
        </p:spPr>
        <p:txBody>
          <a:bodyPr>
            <a:normAutofit fontScale="77500" lnSpcReduction="20000"/>
          </a:bodyPr>
          <a:lstStyle/>
          <a:p>
            <a:r>
              <a:rPr lang="es-CL" b="1" dirty="0"/>
              <a:t>🎮 Tipos de Juegos en </a:t>
            </a:r>
            <a:r>
              <a:rPr lang="es-CL" b="1" dirty="0" err="1"/>
              <a:t>Roblox</a:t>
            </a:r>
            <a:r>
              <a:rPr lang="es-CL" b="1" dirty="0"/>
              <a:t>:</a:t>
            </a:r>
          </a:p>
          <a:p>
            <a:r>
              <a:rPr lang="es-CL" b="1" dirty="0"/>
              <a:t>✅ Juegos Seguros (Verifica con un adulto):</a:t>
            </a:r>
          </a:p>
          <a:p>
            <a:r>
              <a:rPr lang="es-CL" b="1" dirty="0" err="1"/>
              <a:t>Adopt</a:t>
            </a:r>
            <a:r>
              <a:rPr lang="es-CL" b="1" dirty="0"/>
              <a:t> Me</a:t>
            </a:r>
            <a:r>
              <a:rPr lang="es-CL" dirty="0"/>
              <a:t> - Cuidar mascotas virtuales</a:t>
            </a:r>
          </a:p>
          <a:p>
            <a:r>
              <a:rPr lang="es-CL" b="1" dirty="0" err="1"/>
              <a:t>MeepCity</a:t>
            </a:r>
            <a:r>
              <a:rPr lang="es-CL" dirty="0"/>
              <a:t> - Socializar de manera apropiada</a:t>
            </a:r>
          </a:p>
          <a:p>
            <a:r>
              <a:rPr lang="es-CL" b="1" dirty="0" err="1"/>
              <a:t>Jailbreak</a:t>
            </a:r>
            <a:r>
              <a:rPr lang="es-CL" dirty="0"/>
              <a:t> - Juego de policías y ladrones</a:t>
            </a:r>
          </a:p>
          <a:p>
            <a:r>
              <a:rPr lang="es-CL" b="1" dirty="0"/>
              <a:t>Tower </a:t>
            </a:r>
            <a:r>
              <a:rPr lang="es-CL" b="1" dirty="0" err="1"/>
              <a:t>of</a:t>
            </a:r>
            <a:r>
              <a:rPr lang="es-CL" b="1" dirty="0"/>
              <a:t> </a:t>
            </a:r>
            <a:r>
              <a:rPr lang="es-CL" b="1" dirty="0" err="1"/>
              <a:t>Hell</a:t>
            </a:r>
            <a:r>
              <a:rPr lang="es-CL" dirty="0"/>
              <a:t> - Obstáculos y plataformas</a:t>
            </a:r>
          </a:p>
          <a:p>
            <a:endParaRPr lang="es-ES_tradn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58AB5CF-00A3-B4FC-8587-72FA7FC982BF}"/>
              </a:ext>
            </a:extLst>
          </p:cNvPr>
          <p:cNvSpPr txBox="1">
            <a:spLocks/>
          </p:cNvSpPr>
          <p:nvPr/>
        </p:nvSpPr>
        <p:spPr>
          <a:xfrm>
            <a:off x="1836574" y="4342978"/>
            <a:ext cx="9098903" cy="22207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💰 Sobre los </a:t>
            </a:r>
            <a:r>
              <a:rPr lang="es-CL" b="1" dirty="0" err="1"/>
              <a:t>Robux</a:t>
            </a:r>
            <a:r>
              <a:rPr lang="es-CL" b="1" dirty="0"/>
              <a:t> (Dinero del Juego):</a:t>
            </a:r>
          </a:p>
          <a:p>
            <a:r>
              <a:rPr lang="es-CL" b="1" dirty="0"/>
              <a:t>Reglas importantes:</a:t>
            </a:r>
            <a:endParaRPr lang="es-CL" dirty="0"/>
          </a:p>
          <a:p>
            <a:r>
              <a:rPr lang="es-CL" dirty="0"/>
              <a:t>Solo pide </a:t>
            </a:r>
            <a:r>
              <a:rPr lang="es-CL" dirty="0" err="1"/>
              <a:t>Robux</a:t>
            </a:r>
            <a:r>
              <a:rPr lang="es-CL" dirty="0"/>
              <a:t> a tus papás</a:t>
            </a:r>
          </a:p>
          <a:p>
            <a:r>
              <a:rPr lang="es-CL" dirty="0"/>
              <a:t>No aceptes </a:t>
            </a:r>
            <a:r>
              <a:rPr lang="es-CL" dirty="0" err="1"/>
              <a:t>Robux</a:t>
            </a:r>
            <a:r>
              <a:rPr lang="es-CL" dirty="0"/>
              <a:t> "gratis" de extraños</a:t>
            </a:r>
          </a:p>
          <a:p>
            <a:r>
              <a:rPr lang="es-CL" dirty="0"/>
              <a:t>No des información personal por </a:t>
            </a:r>
            <a:r>
              <a:rPr lang="es-CL" dirty="0" err="1"/>
              <a:t>Robux</a:t>
            </a:r>
            <a:endParaRPr lang="es-CL" dirty="0"/>
          </a:p>
          <a:p>
            <a:r>
              <a:rPr lang="es-CL" dirty="0"/>
              <a:t>Si alguien te promete </a:t>
            </a:r>
            <a:r>
              <a:rPr lang="es-CL" dirty="0" err="1"/>
              <a:t>Robux</a:t>
            </a:r>
            <a:r>
              <a:rPr lang="es-CL" dirty="0"/>
              <a:t> gratis, es probablemente una estafa</a:t>
            </a:r>
          </a:p>
          <a:p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6F320A4-1541-EC36-7D2E-3BD7D2A4B81F}"/>
              </a:ext>
            </a:extLst>
          </p:cNvPr>
          <p:cNvSpPr txBox="1">
            <a:spLocks/>
          </p:cNvSpPr>
          <p:nvPr/>
        </p:nvSpPr>
        <p:spPr>
          <a:xfrm>
            <a:off x="5676122" y="1766466"/>
            <a:ext cx="6285723" cy="2500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🎮 Tipos de Juegos en </a:t>
            </a:r>
            <a:r>
              <a:rPr lang="es-CL" b="1" dirty="0" err="1"/>
              <a:t>Roblox</a:t>
            </a:r>
            <a:r>
              <a:rPr lang="es-CL" b="1" dirty="0"/>
              <a:t>:</a:t>
            </a:r>
          </a:p>
          <a:p>
            <a:r>
              <a:rPr lang="es-CL" b="1" dirty="0"/>
              <a:t>⚠️ Juegos que Necesitan Supervisión:</a:t>
            </a:r>
          </a:p>
          <a:p>
            <a:r>
              <a:rPr lang="es-CL" dirty="0"/>
              <a:t>Juegos con mucho chat</a:t>
            </a:r>
          </a:p>
          <a:p>
            <a:r>
              <a:rPr lang="es-CL" dirty="0"/>
              <a:t>Juegos de "citas" o "romance"</a:t>
            </a:r>
          </a:p>
          <a:p>
            <a:r>
              <a:rPr lang="es-CL" dirty="0"/>
              <a:t>Juegos con contenido violento</a:t>
            </a:r>
          </a:p>
          <a:p>
            <a:r>
              <a:rPr lang="es-CL" dirty="0"/>
              <a:t>Juegos que piden información personal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0722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CD05A-1984-C7DD-304A-BD7F5FB5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🟩 MINECRAFT - Cómo Jugar Seguro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6CF8D8-273C-F775-B79E-EA78D98D4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1" y="1690688"/>
            <a:ext cx="6209523" cy="4351338"/>
          </a:xfrm>
        </p:spPr>
        <p:txBody>
          <a:bodyPr>
            <a:normAutofit/>
          </a:bodyPr>
          <a:lstStyle/>
          <a:p>
            <a:r>
              <a:rPr lang="es-CL" b="1" dirty="0"/>
              <a:t>🏠 Formas Seguras de Jugar:</a:t>
            </a:r>
          </a:p>
          <a:p>
            <a:r>
              <a:rPr lang="es-CL" b="1" dirty="0"/>
              <a:t>🟢 Súper Seguro - Modo Individual:</a:t>
            </a:r>
          </a:p>
          <a:p>
            <a:r>
              <a:rPr lang="es-CL" dirty="0"/>
              <a:t>Juegas completamente solo</a:t>
            </a:r>
          </a:p>
          <a:p>
            <a:r>
              <a:rPr lang="es-CL" dirty="0"/>
              <a:t>Nadie puede molestarte</a:t>
            </a:r>
          </a:p>
          <a:p>
            <a:r>
              <a:rPr lang="es-CL" dirty="0"/>
              <a:t>Perfecto para aprender y crear</a:t>
            </a:r>
            <a:endParaRPr lang="es-ES_tradn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DA5F472-783C-F6C2-ADE6-FE7E871E9AE4}"/>
              </a:ext>
            </a:extLst>
          </p:cNvPr>
          <p:cNvSpPr txBox="1">
            <a:spLocks/>
          </p:cNvSpPr>
          <p:nvPr/>
        </p:nvSpPr>
        <p:spPr>
          <a:xfrm>
            <a:off x="1488231" y="2560640"/>
            <a:ext cx="9493900" cy="347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🏠 Formas Seguras de Jugar:</a:t>
            </a:r>
          </a:p>
          <a:p>
            <a:r>
              <a:rPr lang="es-CL" b="1" dirty="0"/>
              <a:t>🟡 Bastante Seguro - Con Familia/Amigos Reales:</a:t>
            </a:r>
          </a:p>
          <a:p>
            <a:r>
              <a:rPr lang="es-CL" dirty="0"/>
              <a:t>Solo con personas que conoces en la vida real</a:t>
            </a:r>
          </a:p>
          <a:p>
            <a:r>
              <a:rPr lang="es-CL" dirty="0"/>
              <a:t>En servidores privados (</a:t>
            </a:r>
            <a:r>
              <a:rPr lang="es-CL" dirty="0" err="1"/>
              <a:t>Realms</a:t>
            </a:r>
            <a:r>
              <a:rPr lang="es-CL" dirty="0"/>
              <a:t>)</a:t>
            </a:r>
          </a:p>
          <a:p>
            <a:r>
              <a:rPr lang="es-CL" dirty="0"/>
              <a:t>Con supervisión de adultos</a:t>
            </a:r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D4C273A-D41F-3324-094D-20E7E912F00E}"/>
              </a:ext>
            </a:extLst>
          </p:cNvPr>
          <p:cNvSpPr txBox="1">
            <a:spLocks/>
          </p:cNvSpPr>
          <p:nvPr/>
        </p:nvSpPr>
        <p:spPr>
          <a:xfrm>
            <a:off x="4163399" y="3429000"/>
            <a:ext cx="7511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🔴 Necesita Mucho Cuidado - Servidores Públicos:</a:t>
            </a:r>
          </a:p>
          <a:p>
            <a:r>
              <a:rPr lang="es-CL" dirty="0"/>
              <a:t>Hay desconocidos</a:t>
            </a:r>
          </a:p>
          <a:p>
            <a:r>
              <a:rPr lang="es-CL" dirty="0"/>
              <a:t>Chat sin filtro</a:t>
            </a:r>
          </a:p>
          <a:p>
            <a:r>
              <a:rPr lang="es-CL" dirty="0"/>
              <a:t>Solo para niños mayores con supervisión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1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6BA782-03E4-2FEB-CAF0-4101B051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💬 Reglas del Chat en Minecraft:</a:t>
            </a: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564A3-C46A-E2E7-D6BB-67A06DAC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/>
              <a:t>✅ Puedes escribir:</a:t>
            </a:r>
            <a:endParaRPr lang="en-US" sz="2000"/>
          </a:p>
          <a:p>
            <a:pPr lvl="1"/>
            <a:r>
              <a:rPr lang="en-US" sz="2000"/>
              <a:t>"¡Hola!"</a:t>
            </a:r>
          </a:p>
          <a:p>
            <a:pPr lvl="1"/>
            <a:r>
              <a:rPr lang="en-US" sz="2000"/>
              <a:t>"¿Podemos construir juntos?"</a:t>
            </a:r>
          </a:p>
          <a:p>
            <a:pPr lvl="1"/>
            <a:r>
              <a:rPr lang="en-US" sz="2000"/>
              <a:t>"Me gusta tu construcción"</a:t>
            </a:r>
          </a:p>
          <a:p>
            <a:pPr lvl="1"/>
            <a:r>
              <a:rPr lang="en-US" sz="2000"/>
              <a:t>”¿Cómo se hace esto?"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62FA1C1-3CED-8996-D5F1-AC92E1F8874E}"/>
              </a:ext>
            </a:extLst>
          </p:cNvPr>
          <p:cNvSpPr txBox="1">
            <a:spLocks/>
          </p:cNvSpPr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❌ NO </a:t>
            </a:r>
            <a:r>
              <a:rPr lang="en-US" sz="2000" b="1" dirty="0" err="1"/>
              <a:t>respondas</a:t>
            </a:r>
            <a:r>
              <a:rPr lang="en-US" sz="2000" b="1" dirty="0"/>
              <a:t> </a:t>
            </a:r>
            <a:r>
              <a:rPr lang="en-US" sz="2000" b="1" dirty="0" err="1"/>
              <a:t>si</a:t>
            </a:r>
            <a:r>
              <a:rPr lang="en-US" sz="2000" b="1" dirty="0"/>
              <a:t> </a:t>
            </a:r>
            <a:r>
              <a:rPr lang="en-US" sz="2000" b="1" dirty="0" err="1"/>
              <a:t>te</a:t>
            </a:r>
            <a:r>
              <a:rPr lang="en-US" sz="2000" b="1" dirty="0"/>
              <a:t> </a:t>
            </a:r>
            <a:r>
              <a:rPr lang="en-US" sz="2000" b="1" dirty="0" err="1"/>
              <a:t>preguntan</a:t>
            </a:r>
            <a:r>
              <a:rPr lang="en-US" sz="2000" b="1" dirty="0"/>
              <a:t>:</a:t>
            </a:r>
            <a:endParaRPr lang="en-US" sz="2000" dirty="0"/>
          </a:p>
          <a:p>
            <a:pPr lvl="1"/>
            <a:r>
              <a:rPr lang="en-US" sz="2000" dirty="0"/>
              <a:t>Tu </a:t>
            </a:r>
            <a:r>
              <a:rPr lang="en-US" sz="2000" dirty="0" err="1"/>
              <a:t>nombre</a:t>
            </a:r>
            <a:r>
              <a:rPr lang="en-US" sz="2000" dirty="0"/>
              <a:t> real</a:t>
            </a:r>
          </a:p>
          <a:p>
            <a:pPr lvl="1"/>
            <a:r>
              <a:rPr lang="en-US" sz="2000" dirty="0" err="1"/>
              <a:t>Dónde</a:t>
            </a:r>
            <a:r>
              <a:rPr lang="en-US" sz="2000" dirty="0"/>
              <a:t> vives</a:t>
            </a:r>
          </a:p>
          <a:p>
            <a:pPr lvl="1"/>
            <a:r>
              <a:rPr lang="en-US" sz="2000" dirty="0"/>
              <a:t>Tu </a:t>
            </a:r>
            <a:r>
              <a:rPr lang="en-US" sz="2000" dirty="0" err="1"/>
              <a:t>edad</a:t>
            </a:r>
            <a:r>
              <a:rPr lang="en-US" sz="2000" dirty="0"/>
              <a:t> exacta</a:t>
            </a:r>
          </a:p>
          <a:p>
            <a:pPr lvl="1"/>
            <a:r>
              <a:rPr lang="en-US" sz="2000" dirty="0" err="1"/>
              <a:t>Información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tu</a:t>
            </a:r>
            <a:r>
              <a:rPr lang="en-US" sz="2000" dirty="0"/>
              <a:t> familia</a:t>
            </a:r>
          </a:p>
          <a:p>
            <a:pPr lvl="1"/>
            <a:r>
              <a:rPr lang="en-US" sz="2000" dirty="0"/>
              <a:t>Si </a:t>
            </a:r>
            <a:r>
              <a:rPr lang="en-US" sz="2000" dirty="0" err="1"/>
              <a:t>quieres</a:t>
            </a:r>
            <a:r>
              <a:rPr lang="en-US" sz="2000" dirty="0"/>
              <a:t> </a:t>
            </a:r>
            <a:r>
              <a:rPr lang="en-US" sz="2000" dirty="0" err="1"/>
              <a:t>hablar</a:t>
            </a:r>
            <a:r>
              <a:rPr lang="en-US" sz="2000" dirty="0"/>
              <a:t> fuera del juego</a:t>
            </a:r>
          </a:p>
        </p:txBody>
      </p:sp>
    </p:spTree>
    <p:extLst>
      <p:ext uri="{BB962C8B-B14F-4D97-AF65-F5344CB8AC3E}">
        <p14:creationId xmlns:p14="http://schemas.microsoft.com/office/powerpoint/2010/main" val="5632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2BC15A-37FE-E344-58BD-F96A8113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CL" b="1" dirty="0"/>
              <a:t>🔧 Sobre los Mods (Modificaciones):</a:t>
            </a:r>
            <a:endParaRPr lang="es-ES_tradnl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13E55-F7F6-41CA-0CE4-25776C9F0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s-CL" b="1" dirty="0"/>
              <a:t>Reglas importantes:</a:t>
            </a:r>
            <a:endParaRPr lang="es-CL" dirty="0"/>
          </a:p>
          <a:p>
            <a:pPr lvl="1"/>
            <a:r>
              <a:rPr lang="es-CL" dirty="0"/>
              <a:t>Solo descarga mods con ayuda de un adulto</a:t>
            </a:r>
          </a:p>
          <a:p>
            <a:pPr lvl="1"/>
            <a:r>
              <a:rPr lang="es-CL" dirty="0"/>
              <a:t>Solo de sitios oficiales como </a:t>
            </a:r>
            <a:r>
              <a:rPr lang="es-CL" dirty="0" err="1"/>
              <a:t>CurseForge</a:t>
            </a:r>
            <a:endParaRPr lang="es-CL" dirty="0"/>
          </a:p>
          <a:p>
            <a:pPr lvl="1"/>
            <a:r>
              <a:rPr lang="es-CL" dirty="0"/>
              <a:t>NUNCA descargues mods que te envíe un desconocido</a:t>
            </a:r>
          </a:p>
          <a:p>
            <a:pPr lvl="1"/>
            <a:r>
              <a:rPr lang="es-CL" dirty="0"/>
              <a:t>Si un mod pide información personal, ¡no lo uses!</a:t>
            </a:r>
          </a:p>
          <a:p>
            <a:endParaRPr lang="es-ES_tradn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9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05F88C-480A-AAA5-4899-05486129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es-CL" b="1" dirty="0"/>
              <a:t>🎭 Personas Maliciosas: ¿Cómo Reconocerlas?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B5AC4-2B56-79FC-99D2-C963333CF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txBody>
          <a:bodyPr anchor="ctr">
            <a:normAutofit/>
          </a:bodyPr>
          <a:lstStyle/>
          <a:p>
            <a:r>
              <a:rPr lang="es-CL" sz="2000" b="1" dirty="0"/>
              <a:t>🕵️ ¡Conviértete en Detective!</a:t>
            </a:r>
          </a:p>
          <a:p>
            <a:r>
              <a:rPr lang="es-CL" sz="2000" b="1" dirty="0"/>
              <a:t>Las personas maliciosas son como actores que usan disfraces digitales. Pueden:</a:t>
            </a:r>
            <a:endParaRPr lang="es-CL" sz="2000" dirty="0"/>
          </a:p>
          <a:p>
            <a:r>
              <a:rPr lang="es-CL" sz="2000" b="1" dirty="0"/>
              <a:t>🎪 Fingir ser niños cuando son adultos:</a:t>
            </a:r>
          </a:p>
          <a:p>
            <a:pPr lvl="1"/>
            <a:r>
              <a:rPr lang="es-CL" sz="2000" dirty="0"/>
              <a:t>Usan avatares de niños</a:t>
            </a:r>
          </a:p>
          <a:p>
            <a:pPr lvl="1"/>
            <a:r>
              <a:rPr lang="es-CL" sz="2000" dirty="0"/>
              <a:t>Conocen juegos y tendencias populares</a:t>
            </a:r>
          </a:p>
          <a:p>
            <a:pPr lvl="1"/>
            <a:r>
              <a:rPr lang="es-CL" sz="2000" dirty="0"/>
              <a:t>Hablan como niños al principio</a:t>
            </a:r>
          </a:p>
          <a:p>
            <a:r>
              <a:rPr lang="es-CL" sz="2000" b="1" dirty="0"/>
              <a:t>🎁 Usar "regalos" para ganar tu confianza:</a:t>
            </a:r>
          </a:p>
          <a:p>
            <a:pPr lvl="1"/>
            <a:r>
              <a:rPr lang="es-CL" sz="2000" dirty="0"/>
              <a:t>"Te voy a regalar </a:t>
            </a:r>
            <a:r>
              <a:rPr lang="es-CL" sz="2000" dirty="0" err="1"/>
              <a:t>Robux</a:t>
            </a:r>
            <a:r>
              <a:rPr lang="es-CL" sz="2000" dirty="0"/>
              <a:t>/</a:t>
            </a:r>
            <a:r>
              <a:rPr lang="es-CL" sz="2000" dirty="0" err="1"/>
              <a:t>Minecoins</a:t>
            </a:r>
            <a:r>
              <a:rPr lang="es-CL" sz="2000" dirty="0"/>
              <a:t>"</a:t>
            </a:r>
          </a:p>
          <a:p>
            <a:pPr lvl="1"/>
            <a:r>
              <a:rPr lang="es-CL" sz="2000" dirty="0"/>
              <a:t>"Tengo skins súper exclusivos para ti"</a:t>
            </a:r>
          </a:p>
          <a:p>
            <a:pPr lvl="1"/>
            <a:r>
              <a:rPr lang="es-CL" sz="2000" dirty="0"/>
              <a:t>"Te enseño trucos secretos"</a:t>
            </a:r>
          </a:p>
          <a:p>
            <a:r>
              <a:rPr lang="es-CL" sz="2000" b="1" dirty="0"/>
              <a:t>🤫 Pedir que guardes secretos:</a:t>
            </a:r>
          </a:p>
          <a:p>
            <a:pPr lvl="1"/>
            <a:r>
              <a:rPr lang="es-CL" sz="2000" dirty="0"/>
              <a:t>"No le digas a tus papás que hablamos"</a:t>
            </a:r>
          </a:p>
          <a:p>
            <a:pPr lvl="1"/>
            <a:r>
              <a:rPr lang="es-CL" sz="2000" dirty="0"/>
              <a:t>"Es nuestro juego especial y secreto"</a:t>
            </a:r>
          </a:p>
          <a:p>
            <a:pPr lvl="1"/>
            <a:r>
              <a:rPr lang="es-CL" sz="2000" dirty="0"/>
              <a:t>"Tus papás no lo entenderían"</a:t>
            </a:r>
          </a:p>
          <a:p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81306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5B156A-8117-DC16-3781-25F97BD8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L" sz="5400" b="1"/>
              <a:t>🔍 Preguntas de Detective para Hacerte:</a:t>
            </a:r>
            <a:endParaRPr lang="es-ES_tradnl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97FB4-D555-7BCB-309B-6F5572A4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CL" sz="2200" b="1" dirty="0"/>
              <a:t>¿Esta persona me hace muchas preguntas personales?</a:t>
            </a:r>
            <a:endParaRPr lang="es-CL" sz="2200" dirty="0"/>
          </a:p>
          <a:p>
            <a:pPr lvl="1"/>
            <a:r>
              <a:rPr lang="es-CL" sz="2200" dirty="0"/>
              <a:t>Si SÍ → 🚨 ¡Señal de alerta!</a:t>
            </a:r>
          </a:p>
          <a:p>
            <a:r>
              <a:rPr lang="es-CL" sz="2200" b="1" dirty="0"/>
              <a:t>¿Quiere que hablemos en secreto?</a:t>
            </a:r>
            <a:endParaRPr lang="es-CL" sz="2200" dirty="0"/>
          </a:p>
          <a:p>
            <a:pPr lvl="1"/>
            <a:r>
              <a:rPr lang="es-CL" sz="2200" dirty="0"/>
              <a:t>Si SÍ → 🚨 ¡Señal de alerta!</a:t>
            </a:r>
          </a:p>
          <a:p>
            <a:r>
              <a:rPr lang="es-CL" sz="2200" b="1" dirty="0"/>
              <a:t>¿Me ofrece cosas gratis muy valiosas?</a:t>
            </a:r>
            <a:endParaRPr lang="es-CL" sz="2200" dirty="0"/>
          </a:p>
          <a:p>
            <a:pPr lvl="1"/>
            <a:r>
              <a:rPr lang="es-CL" sz="2200" dirty="0"/>
              <a:t>Si SÍ → 🚨 ¡Señal de alerta!</a:t>
            </a:r>
          </a:p>
          <a:p>
            <a:r>
              <a:rPr lang="es-CL" sz="2200" b="1" dirty="0"/>
              <a:t>¿Me hace sentir incómodo o confundido?</a:t>
            </a:r>
            <a:endParaRPr lang="es-CL" sz="2200" dirty="0"/>
          </a:p>
          <a:p>
            <a:pPr lvl="1"/>
            <a:r>
              <a:rPr lang="es-CL" sz="2200" dirty="0"/>
              <a:t>Si SÍ → 🚨 ¡Señal de alerta!</a:t>
            </a:r>
          </a:p>
          <a:p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317070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43AAB-64B5-E118-FFD6-A22F4AC9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🆘 ¿Qué Hacer si Algo Sale Mal?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48F88-C066-37EA-C9BC-DFCC7C13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735008" cy="4033999"/>
          </a:xfrm>
        </p:spPr>
        <p:txBody>
          <a:bodyPr>
            <a:normAutofit fontScale="92500" lnSpcReduction="10000"/>
          </a:bodyPr>
          <a:lstStyle/>
          <a:p>
            <a:r>
              <a:rPr lang="es-CL" b="1" dirty="0"/>
              <a:t>Paso 1: PARA 🛑</a:t>
            </a:r>
          </a:p>
          <a:p>
            <a:r>
              <a:rPr lang="es-CL" dirty="0"/>
              <a:t>Deja de chatear inmediatamente</a:t>
            </a:r>
          </a:p>
          <a:p>
            <a:r>
              <a:rPr lang="es-CL" dirty="0"/>
              <a:t>No cierres el juego todavía (los adultos necesitan ver qué pasó)</a:t>
            </a:r>
          </a:p>
          <a:p>
            <a:r>
              <a:rPr lang="es-CL" dirty="0"/>
              <a:t>Respira profundo</a:t>
            </a:r>
          </a:p>
          <a:p>
            <a:r>
              <a:rPr lang="es-CL" b="1" dirty="0"/>
              <a:t>Paso 2: BUSCA AYUDA 🏃‍♂️</a:t>
            </a:r>
          </a:p>
          <a:p>
            <a:r>
              <a:rPr lang="es-CL" dirty="0"/>
              <a:t>Ve inmediatamente donde un adulto de confianza</a:t>
            </a:r>
          </a:p>
          <a:p>
            <a:r>
              <a:rPr lang="es-CL" dirty="0"/>
              <a:t>Cuéntale exactamente qué pasó</a:t>
            </a:r>
          </a:p>
          <a:p>
            <a:r>
              <a:rPr lang="es-CL" dirty="0"/>
              <a:t>No tengas miedo de "meter en problemas" a alguien malo</a:t>
            </a:r>
          </a:p>
          <a:p>
            <a:endParaRPr lang="es-ES_tradn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A398D08-369F-4EC0-70E8-AF50EE761914}"/>
              </a:ext>
            </a:extLst>
          </p:cNvPr>
          <p:cNvSpPr txBox="1">
            <a:spLocks/>
          </p:cNvSpPr>
          <p:nvPr/>
        </p:nvSpPr>
        <p:spPr>
          <a:xfrm>
            <a:off x="4067369" y="2141537"/>
            <a:ext cx="81246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Paso 3: BLOQUEA Y REPORTA 🚫</a:t>
            </a:r>
          </a:p>
          <a:p>
            <a:r>
              <a:rPr lang="es-CL" dirty="0"/>
              <a:t>Con ayuda del adulto, bloquea a la persona maliciosa</a:t>
            </a:r>
          </a:p>
          <a:p>
            <a:r>
              <a:rPr lang="es-CL" dirty="0"/>
              <a:t>Usa el botón "Reportar" en el juego</a:t>
            </a:r>
          </a:p>
          <a:p>
            <a:r>
              <a:rPr lang="es-CL" dirty="0"/>
              <a:t>Toma capturas de pantalla de la evidencia</a:t>
            </a:r>
          </a:p>
          <a:p>
            <a:r>
              <a:rPr lang="es-CL" b="1" dirty="0"/>
              <a:t>Paso 4: NO ES TU CULPA 💙</a:t>
            </a:r>
          </a:p>
          <a:p>
            <a:r>
              <a:rPr lang="es-CL" dirty="0"/>
              <a:t>Si algo malo pasó, NO es tu culpa</a:t>
            </a:r>
          </a:p>
          <a:p>
            <a:r>
              <a:rPr lang="es-CL" dirty="0"/>
              <a:t>Los adultos no te van a regañar por contarles</a:t>
            </a:r>
          </a:p>
          <a:p>
            <a:r>
              <a:rPr lang="es-CL" dirty="0"/>
              <a:t>Hiciste lo correcto al pedir ayuda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017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2705E-A50F-AE63-6498-0A6E4A1A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🎮 Situaciones Comunes y Cómo Manejarlas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5CB88C-65AB-2746-23F7-37C383BD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b="1" dirty="0"/>
              <a:t>Situación 1: El "Amigo Generoso" 🎁</a:t>
            </a:r>
          </a:p>
          <a:p>
            <a:r>
              <a:rPr lang="es-CL" b="1" dirty="0"/>
              <a:t>Qué pasa:</a:t>
            </a:r>
            <a:endParaRPr lang="es-CL" dirty="0"/>
          </a:p>
          <a:p>
            <a:r>
              <a:rPr lang="es-CL" dirty="0"/>
              <a:t>Jugador desconocido: "¡Hola! ¡Eres súper bueno jugando! Te voy a regalar 1000 </a:t>
            </a:r>
            <a:r>
              <a:rPr lang="es-CL" dirty="0" err="1"/>
              <a:t>Robux</a:t>
            </a:r>
            <a:r>
              <a:rPr lang="es-CL" dirty="0"/>
              <a:t>, pero no le digas a nadie porque es sorpresa."</a:t>
            </a:r>
          </a:p>
          <a:p>
            <a:r>
              <a:rPr lang="es-CL" b="1" dirty="0"/>
              <a:t>🚩 Señal de alerta:</a:t>
            </a:r>
            <a:r>
              <a:rPr lang="es-CL" dirty="0"/>
              <a:t> Las personas buenas no piden guardar secretos sobre regalos.</a:t>
            </a:r>
          </a:p>
          <a:p>
            <a:r>
              <a:rPr lang="es-CL" b="1" dirty="0"/>
              <a:t>✅ Qué hacer:</a:t>
            </a:r>
            <a:endParaRPr lang="es-CL" dirty="0"/>
          </a:p>
          <a:p>
            <a:r>
              <a:rPr lang="es-CL" dirty="0"/>
              <a:t>Di "No, gracias"</a:t>
            </a:r>
          </a:p>
          <a:p>
            <a:r>
              <a:rPr lang="es-CL" dirty="0"/>
              <a:t>No des información personal</a:t>
            </a:r>
          </a:p>
          <a:p>
            <a:r>
              <a:rPr lang="es-CL" dirty="0"/>
              <a:t>Cuéntale inmediatamente a un adulto</a:t>
            </a:r>
          </a:p>
          <a:p>
            <a:r>
              <a:rPr lang="es-CL" dirty="0"/>
              <a:t>Bloquea al jugador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3590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741CA3-1D4E-383A-1286-A8D0F499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s-CL" sz="4000" b="1"/>
              <a:t>¡Hola pequeños gamers! 🌟</a:t>
            </a:r>
            <a:endParaRPr lang="es-ES_tradnl" sz="4000"/>
          </a:p>
        </p:txBody>
      </p:sp>
      <p:pic>
        <p:nvPicPr>
          <p:cNvPr id="5" name="Picture 4" descr="Dice and pins on a board game">
            <a:extLst>
              <a:ext uri="{FF2B5EF4-FFF2-40B4-BE49-F238E27FC236}">
                <a16:creationId xmlns:a16="http://schemas.microsoft.com/office/drawing/2014/main" id="{C2F17801-48A1-0EC3-1C7E-C65FE09F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51" r="40257"/>
          <a:stretch>
            <a:fillRect/>
          </a:stretch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E9DC61-1E79-D818-8566-FB75D602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s-CL" sz="2000" dirty="0"/>
              <a:t>¿Te encanta jugar </a:t>
            </a:r>
            <a:r>
              <a:rPr lang="es-CL" sz="2000" dirty="0" err="1"/>
              <a:t>Roblox</a:t>
            </a:r>
            <a:r>
              <a:rPr lang="es-CL" sz="2000" dirty="0"/>
              <a:t> y Minecraft? ¡A nosotros también! Estos juegos son súper divertidos y puedes crear cosas increíbles. Pero así como cuando juegas en el parque necesitas seguir ciertas reglas para estar seguro, en estos juegos también hay reglas importantes que te ayudarán a divertirte de manera segura.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056681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1D2F4-C2A8-6E48-AC97-6107939A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🎮 Situaciones Comunes y Cómo Manejarlas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DD7766-43E1-127A-BB24-97AEC74A3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b="1" dirty="0"/>
              <a:t>Situación 2: El "Mejor Amigo Instantáneo" 🤗</a:t>
            </a:r>
          </a:p>
          <a:p>
            <a:r>
              <a:rPr lang="es-CL" b="1" dirty="0"/>
              <a:t>Qué pasa:</a:t>
            </a:r>
            <a:endParaRPr lang="es-CL" dirty="0"/>
          </a:p>
          <a:p>
            <a:r>
              <a:rPr lang="es-CL" dirty="0"/>
              <a:t>Jugador desconocido: "¡Eres mi mejor amigo! ¿Cómo te llamas en la vida real? ¿A qué escuela vas? ¡Somos iguales!"</a:t>
            </a:r>
          </a:p>
          <a:p>
            <a:r>
              <a:rPr lang="es-CL" b="1" dirty="0"/>
              <a:t>🚩 Señal de alerta:</a:t>
            </a:r>
            <a:r>
              <a:rPr lang="es-CL" dirty="0"/>
              <a:t> Los verdaderos amigos no necesitan información personal para jugar.</a:t>
            </a:r>
          </a:p>
          <a:p>
            <a:r>
              <a:rPr lang="es-CL" b="1" dirty="0"/>
              <a:t>✅ Qué hacer:</a:t>
            </a:r>
            <a:endParaRPr lang="es-CL" dirty="0"/>
          </a:p>
          <a:p>
            <a:r>
              <a:rPr lang="es-CL" dirty="0"/>
              <a:t>Responde: "Solo hablo del juego"</a:t>
            </a:r>
          </a:p>
          <a:p>
            <a:r>
              <a:rPr lang="es-CL" dirty="0"/>
              <a:t>Cambia de tema o de servidor</a:t>
            </a:r>
          </a:p>
          <a:p>
            <a:r>
              <a:rPr lang="es-CL" dirty="0"/>
              <a:t>Si insiste, bloquéalo</a:t>
            </a:r>
          </a:p>
          <a:p>
            <a:r>
              <a:rPr lang="es-CL" dirty="0"/>
              <a:t>Cuéntale a un adulto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3348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A39A1-E84D-96E7-EBA3-13A40E3E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🎮 Situaciones Comunes y Cómo Manejarlas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B007C-CB19-1C3C-B6A4-4408CB69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0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s-CL" b="1" dirty="0"/>
              <a:t>Situación 3: El "Niño con Problemas" 😢</a:t>
            </a:r>
          </a:p>
          <a:p>
            <a:r>
              <a:rPr lang="es-CL" b="1" dirty="0"/>
              <a:t>Qué pasa:</a:t>
            </a:r>
            <a:endParaRPr lang="es-CL" dirty="0"/>
          </a:p>
          <a:p>
            <a:r>
              <a:rPr lang="es-CL" dirty="0"/>
              <a:t>Jugador desconocido: "Estoy muy triste. Mis papás son malos conmigo. Tú eres mi único amigo. ¿Puedes ayudarme? No le digas a nadie."</a:t>
            </a:r>
          </a:p>
          <a:p>
            <a:r>
              <a:rPr lang="es-CL" b="1" dirty="0"/>
              <a:t>🚩 Señal de alerta:</a:t>
            </a:r>
            <a:r>
              <a:rPr lang="es-CL" dirty="0"/>
              <a:t> Están tratando de hacer que sientas lástima y que guardes secretos.</a:t>
            </a:r>
          </a:p>
          <a:p>
            <a:r>
              <a:rPr lang="es-CL" b="1" dirty="0"/>
              <a:t>✅ Qué hacer:</a:t>
            </a:r>
            <a:endParaRPr lang="es-CL" dirty="0"/>
          </a:p>
          <a:p>
            <a:r>
              <a:rPr lang="es-CL" dirty="0"/>
              <a:t>Di: "Lo siento, espero que te sientas mejor"</a:t>
            </a:r>
          </a:p>
          <a:p>
            <a:r>
              <a:rPr lang="es-CL" dirty="0"/>
              <a:t>Sugiere: "Deberías hablar con un adulto en tu vida real"</a:t>
            </a:r>
          </a:p>
          <a:p>
            <a:r>
              <a:rPr lang="es-CL" dirty="0"/>
              <a:t>NO trates de "rescatar" a personas online</a:t>
            </a:r>
          </a:p>
          <a:p>
            <a:r>
              <a:rPr lang="es-CL" dirty="0"/>
              <a:t>Cuéntale a un adulto sobre esta conversación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5921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B942C-C938-E756-6FB8-593CB0E83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F1F8C-AB07-9C05-6EAE-84266875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🏆 ¡Conviértete en un </a:t>
            </a:r>
            <a:r>
              <a:rPr lang="es-CL" b="1" dirty="0" err="1"/>
              <a:t>Gamer</a:t>
            </a:r>
            <a:r>
              <a:rPr lang="es-CL" b="1" dirty="0"/>
              <a:t> Súper Seguro!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4342F1-A36A-C131-4D64-E2EC5498A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3" y="1868487"/>
            <a:ext cx="9601200" cy="2479675"/>
          </a:xfrm>
        </p:spPr>
        <p:txBody>
          <a:bodyPr>
            <a:normAutofit fontScale="85000" lnSpcReduction="20000"/>
          </a:bodyPr>
          <a:lstStyle/>
          <a:p>
            <a:r>
              <a:rPr lang="es-CL" b="1" dirty="0"/>
              <a:t>🎯 Quiz de Seguridad - ¡Gana tu Certificación!</a:t>
            </a:r>
          </a:p>
          <a:p>
            <a:r>
              <a:rPr lang="es-CL" b="1" dirty="0"/>
              <a:t>Pregunta 1:</a:t>
            </a:r>
            <a:r>
              <a:rPr lang="es-CL" dirty="0"/>
              <a:t> Si alguien online te pregunta dónde vives, ¿qué haces?</a:t>
            </a:r>
          </a:p>
          <a:p>
            <a:r>
              <a:rPr lang="es-CL" dirty="0"/>
              <a:t>A) Le digo mi dirección</a:t>
            </a:r>
          </a:p>
          <a:p>
            <a:r>
              <a:rPr lang="es-CL" dirty="0"/>
              <a:t>B) Le digo "no puedo decir eso" y le cuento a un adulto</a:t>
            </a:r>
          </a:p>
          <a:p>
            <a:r>
              <a:rPr lang="es-CL" dirty="0"/>
              <a:t>C) Le miento sobre dónde vivo</a:t>
            </a:r>
          </a:p>
          <a:p>
            <a:r>
              <a:rPr lang="es-CL" b="1" dirty="0"/>
              <a:t>Respuesta correcta:</a:t>
            </a:r>
            <a:r>
              <a:rPr lang="es-CL" dirty="0"/>
              <a:t> B ✅</a:t>
            </a:r>
          </a:p>
          <a:p>
            <a:endParaRPr lang="es-ES_tradn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AAB374C-DCC6-885A-7C47-55567E5FDCF1}"/>
              </a:ext>
            </a:extLst>
          </p:cNvPr>
          <p:cNvSpPr txBox="1">
            <a:spLocks/>
          </p:cNvSpPr>
          <p:nvPr/>
        </p:nvSpPr>
        <p:spPr>
          <a:xfrm>
            <a:off x="1176338" y="2425502"/>
            <a:ext cx="10287000" cy="233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Pregunta 3:</a:t>
            </a:r>
            <a:r>
              <a:rPr lang="es-CL" dirty="0"/>
              <a:t> Si veo contenido inapropiado en un juego, ¿qué hago?</a:t>
            </a:r>
          </a:p>
          <a:p>
            <a:r>
              <a:rPr lang="es-CL" dirty="0"/>
              <a:t>A) Sigo jugando pero no lo miro</a:t>
            </a:r>
          </a:p>
          <a:p>
            <a:r>
              <a:rPr lang="es-CL" dirty="0"/>
              <a:t>B) Salgo del juego y le cuento a un adulto</a:t>
            </a:r>
          </a:p>
          <a:p>
            <a:r>
              <a:rPr lang="es-CL" dirty="0"/>
              <a:t>C) Le tomo foto para enseñarles a mis amigos</a:t>
            </a:r>
          </a:p>
          <a:p>
            <a:r>
              <a:rPr lang="es-CL" b="1" dirty="0"/>
              <a:t>Respuesta correcta:</a:t>
            </a:r>
            <a:r>
              <a:rPr lang="es-CL" dirty="0"/>
              <a:t> B ✅</a:t>
            </a:r>
          </a:p>
          <a:p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90B45E6-9DF7-F77D-C7F3-3871C42044EE}"/>
              </a:ext>
            </a:extLst>
          </p:cNvPr>
          <p:cNvSpPr txBox="1">
            <a:spLocks/>
          </p:cNvSpPr>
          <p:nvPr/>
        </p:nvSpPr>
        <p:spPr>
          <a:xfrm>
            <a:off x="909637" y="2127646"/>
            <a:ext cx="10372725" cy="2479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Pregunta 2:</a:t>
            </a:r>
            <a:r>
              <a:rPr lang="es-CL" dirty="0"/>
              <a:t> ¿Está bien aceptar </a:t>
            </a:r>
            <a:r>
              <a:rPr lang="es-CL" dirty="0" err="1"/>
              <a:t>Robux</a:t>
            </a:r>
            <a:r>
              <a:rPr lang="es-CL" dirty="0"/>
              <a:t> gratis de un desconocido?</a:t>
            </a:r>
          </a:p>
          <a:p>
            <a:r>
              <a:rPr lang="es-CL" dirty="0"/>
              <a:t>A) Sí, si promete que es legal</a:t>
            </a:r>
          </a:p>
          <a:p>
            <a:r>
              <a:rPr lang="es-CL" dirty="0"/>
              <a:t>B) Solo si no le digo a nadie</a:t>
            </a:r>
          </a:p>
          <a:p>
            <a:r>
              <a:rPr lang="es-CL" dirty="0"/>
              <a:t>C) No, nunca acepto cosas gratis de desconocidos</a:t>
            </a:r>
          </a:p>
          <a:p>
            <a:r>
              <a:rPr lang="es-CL" b="1" dirty="0"/>
              <a:t>Respuesta correcta:</a:t>
            </a:r>
            <a:r>
              <a:rPr lang="es-CL" dirty="0"/>
              <a:t> C ✅</a:t>
            </a:r>
          </a:p>
          <a:p>
            <a:endParaRPr lang="es-ES_tradnl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A54C79C-580E-F500-978C-9263DBA2BA94}"/>
              </a:ext>
            </a:extLst>
          </p:cNvPr>
          <p:cNvSpPr txBox="1">
            <a:spLocks/>
          </p:cNvSpPr>
          <p:nvPr/>
        </p:nvSpPr>
        <p:spPr>
          <a:xfrm>
            <a:off x="247650" y="2012950"/>
            <a:ext cx="11649076" cy="36337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🎯 Pregunta 4:</a:t>
            </a:r>
            <a:r>
              <a:rPr lang="es-CL" dirty="0"/>
              <a:t> ¿Cuándo está bien encontrarse en persona con alguien que conocí online?</a:t>
            </a:r>
          </a:p>
          <a:p>
            <a:r>
              <a:rPr lang="es-CL" dirty="0"/>
              <a:t>A) Cuando hemos hablado por mucho tiempo</a:t>
            </a:r>
          </a:p>
          <a:p>
            <a:r>
              <a:rPr lang="es-CL" dirty="0"/>
              <a:t>B) Si me promete regalos</a:t>
            </a:r>
          </a:p>
          <a:p>
            <a:r>
              <a:rPr lang="es-CL" dirty="0"/>
              <a:t>C) NUNCA, sin permiso y compañía de mis papás</a:t>
            </a:r>
          </a:p>
          <a:p>
            <a:r>
              <a:rPr lang="es-CL" b="1" dirty="0"/>
              <a:t>Respuesta correcta:</a:t>
            </a:r>
            <a:r>
              <a:rPr lang="es-CL" dirty="0"/>
              <a:t> C ✅</a:t>
            </a:r>
          </a:p>
          <a:p>
            <a:r>
              <a:rPr lang="es-CL" b="1" dirty="0"/>
              <a:t>🏅 ¡Si respondiste todas correctamente, eres un </a:t>
            </a:r>
            <a:r>
              <a:rPr lang="es-CL" b="1" dirty="0" err="1"/>
              <a:t>Gamer</a:t>
            </a:r>
            <a:r>
              <a:rPr lang="es-CL" b="1" dirty="0"/>
              <a:t> Súper Seguro oficial!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016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0ECEAF-ECBE-2587-FED8-C4079CE9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🌟 Beneficios de Jugar Seguro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7F9ED0-586A-C26B-B01D-5E1AE52A8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/>
              <a:t>¡Cuando juegas seguro, puedes:</a:t>
            </a:r>
          </a:p>
          <a:p>
            <a:r>
              <a:rPr lang="en-US" sz="1900" b="1"/>
              <a:t>🎨 Ser súper creativo</a:t>
            </a:r>
            <a:r>
              <a:rPr lang="en-US" sz="1900"/>
              <a:t> - Construir castillos increíbles sin preocuparte</a:t>
            </a:r>
          </a:p>
          <a:p>
            <a:r>
              <a:rPr lang="en-US" sz="1900" b="1"/>
              <a:t>🧠 Aprender cosas nuevas</a:t>
            </a:r>
            <a:r>
              <a:rPr lang="en-US" sz="1900"/>
              <a:t> - Descubrir trucos y técnicas geniales</a:t>
            </a:r>
          </a:p>
          <a:p>
            <a:r>
              <a:rPr lang="en-US" sz="1900" b="1"/>
              <a:t>👥 Hacer amigos reales</a:t>
            </a:r>
            <a:r>
              <a:rPr lang="en-US" sz="1900"/>
              <a:t> - Jugar con personas que realmente conoces</a:t>
            </a:r>
          </a:p>
          <a:p>
            <a:r>
              <a:rPr lang="en-US" sz="1900" b="1"/>
              <a:t>😊 Divertirte mucho</a:t>
            </a:r>
            <a:r>
              <a:rPr lang="en-US" sz="1900"/>
              <a:t> - Sin miedo ni situaciones incómodas</a:t>
            </a:r>
          </a:p>
          <a:p>
            <a:r>
              <a:rPr lang="en-US" sz="1900" b="1"/>
              <a:t>💪 Sentirte confiado</a:t>
            </a:r>
            <a:r>
              <a:rPr lang="en-US" sz="1900"/>
              <a:t> - Sabes cómo manejar cualquier situación</a:t>
            </a:r>
          </a:p>
          <a:p>
            <a:endParaRPr lang="en-US" sz="190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1CBF4D1-627E-73ED-EF6F-008332F38FE3}"/>
              </a:ext>
            </a:extLst>
          </p:cNvPr>
          <p:cNvSpPr txBox="1">
            <a:spLocks/>
          </p:cNvSpPr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🎮 Ideas de Proyectos Seguros:</a:t>
            </a:r>
          </a:p>
          <a:p>
            <a:r>
              <a:rPr lang="en-US" sz="1400" b="1"/>
              <a:t>En Minecraft:</a:t>
            </a:r>
          </a:p>
          <a:p>
            <a:r>
              <a:rPr lang="en-US" sz="1400" b="1"/>
              <a:t>Construir tu casa soñada</a:t>
            </a:r>
            <a:r>
              <a:rPr lang="en-US" sz="1400"/>
              <a:t> en modo individual</a:t>
            </a:r>
          </a:p>
          <a:p>
            <a:r>
              <a:rPr lang="en-US" sz="1400" b="1"/>
              <a:t>Recrear tu ciudad</a:t>
            </a:r>
            <a:r>
              <a:rPr lang="en-US" sz="1400"/>
              <a:t> con tu familia</a:t>
            </a:r>
          </a:p>
          <a:p>
            <a:r>
              <a:rPr lang="en-US" sz="1400" b="1"/>
              <a:t>Hacer una granja súper eficiente</a:t>
            </a:r>
            <a:endParaRPr lang="en-US" sz="1400"/>
          </a:p>
          <a:p>
            <a:r>
              <a:rPr lang="en-US" sz="1400" b="1"/>
              <a:t>Construir monumentos famosos</a:t>
            </a:r>
            <a:endParaRPr lang="en-US" sz="1400"/>
          </a:p>
          <a:p>
            <a:r>
              <a:rPr lang="en-US" sz="1400" b="1"/>
              <a:t>En Roblox:</a:t>
            </a:r>
          </a:p>
          <a:p>
            <a:r>
              <a:rPr lang="en-US" sz="1400" b="1"/>
              <a:t>Crear tu propio avatar único</a:t>
            </a:r>
            <a:endParaRPr lang="en-US" sz="1400"/>
          </a:p>
          <a:p>
            <a:r>
              <a:rPr lang="en-US" sz="1400" b="1"/>
              <a:t>Jugar minijuegos con amigos reales</a:t>
            </a:r>
            <a:endParaRPr lang="en-US" sz="1400"/>
          </a:p>
          <a:p>
            <a:r>
              <a:rPr lang="en-US" sz="1400" b="1"/>
              <a:t>Aprender a hacer juegos básicos</a:t>
            </a:r>
            <a:endParaRPr lang="en-US" sz="1400"/>
          </a:p>
          <a:p>
            <a:r>
              <a:rPr lang="en-US" sz="1400" b="1"/>
              <a:t>Decorar tu casa virtual</a:t>
            </a:r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9178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5A1BB9-4800-127A-11B9-5272C172F5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4A2107-B599-3754-9267-A4E2BEA6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b="1" dirty="0"/>
              <a:t>🤗 Mensajes Importantes para Recordar</a:t>
            </a:r>
            <a:endParaRPr lang="es-ES_tradnl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C3DB23B-38AE-8ACD-548E-6D03D1E2C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9524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456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5" grpId="2">
        <p:bldAsOne/>
      </p:bldGraphic>
      <p:bldGraphic spid="5" grpId="3">
        <p:bldAsOne/>
      </p:bldGraphic>
      <p:bldGraphic spid="5" grpId="4">
        <p:bldAsOne/>
      </p:bldGraphic>
      <p:bldGraphic spid="5" grpId="5">
        <p:bldAsOne/>
      </p:bldGraphic>
      <p:bldGraphic spid="5" grpId="6">
        <p:bldAsOne/>
      </p:bldGraphic>
      <p:bldGraphic spid="5" grpId="7">
        <p:bldAsOne/>
      </p:bldGraphic>
      <p:bldGraphic spid="5" grpId="8">
        <p:bldAsOne/>
      </p:bldGraphic>
      <p:bldGraphic spid="5" grpId="9">
        <p:bldAsOne/>
      </p:bldGraphic>
      <p:bldGraphic spid="5" grpId="1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8FAA33-3F4A-5508-1791-9C2AF22E932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967" b="476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5606DF-4013-228B-6EC1-93FE93C8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b="1" dirty="0"/>
              <a:t>🎊 ¡Felicidades, </a:t>
            </a:r>
            <a:r>
              <a:rPr lang="es-CL" b="1" dirty="0" err="1"/>
              <a:t>Gamer</a:t>
            </a:r>
            <a:r>
              <a:rPr lang="es-CL" b="1" dirty="0"/>
              <a:t> Súper Seguro!</a:t>
            </a:r>
            <a:endParaRPr lang="es-ES_tradnl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547FA3A-C15C-5148-4FDA-2F0B0D871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830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425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5" grpId="2">
        <p:bldAsOne/>
      </p:bldGraphic>
      <p:bldGraphic spid="5" grpId="3">
        <p:bldAsOne/>
      </p:bldGraphic>
      <p:bldGraphic spid="5" grpId="4">
        <p:bldAsOne/>
      </p:bldGraphic>
      <p:bldGraphic spid="5" grpId="5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FFDBD5-6A3D-A276-6C8D-A92A6EAB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b="1" dirty="0"/>
              <a:t>🎮 ¡Ahora Sal y Juega de Manera Súper Segura!</a:t>
            </a:r>
            <a:endParaRPr lang="es-ES_tradnl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12462-CA5A-2B8B-1B68-8EA1D0812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CL" b="1" dirty="0"/>
              <a:t>Recuerda:</a:t>
            </a:r>
            <a:endParaRPr lang="es-CL" dirty="0"/>
          </a:p>
          <a:p>
            <a:pPr lvl="1"/>
            <a:r>
              <a:rPr lang="es-CL" dirty="0"/>
              <a:t>🛡️ </a:t>
            </a:r>
            <a:r>
              <a:rPr lang="es-CL" b="1" dirty="0"/>
              <a:t>La seguridad es genial</a:t>
            </a:r>
            <a:r>
              <a:rPr lang="es-CL" dirty="0"/>
              <a:t>, no aburrida</a:t>
            </a:r>
          </a:p>
          <a:p>
            <a:pPr lvl="1"/>
            <a:r>
              <a:rPr lang="es-CL" dirty="0"/>
              <a:t>👨‍👩‍👧‍👦 </a:t>
            </a:r>
            <a:r>
              <a:rPr lang="es-CL" b="1" dirty="0"/>
              <a:t>Tus papás son tu equipo de superhéroes</a:t>
            </a:r>
            <a:endParaRPr lang="es-CL" dirty="0"/>
          </a:p>
          <a:p>
            <a:pPr lvl="1"/>
            <a:r>
              <a:rPr lang="es-CL" dirty="0"/>
              <a:t>🎮 </a:t>
            </a:r>
            <a:r>
              <a:rPr lang="es-CL" b="1" dirty="0"/>
              <a:t>Puedes divertirte Y estar seguro</a:t>
            </a:r>
            <a:r>
              <a:rPr lang="es-CL" dirty="0"/>
              <a:t> - ¡es posible!</a:t>
            </a:r>
          </a:p>
          <a:p>
            <a:pPr lvl="1"/>
            <a:r>
              <a:rPr lang="es-CL" dirty="0"/>
              <a:t>🌟 </a:t>
            </a:r>
            <a:r>
              <a:rPr lang="es-CL" b="1" dirty="0"/>
              <a:t>Eres inteligente</a:t>
            </a:r>
            <a:r>
              <a:rPr lang="es-CL" dirty="0"/>
              <a:t> y puedes tomar buenas decisiones</a:t>
            </a:r>
          </a:p>
          <a:p>
            <a:pPr lvl="1"/>
            <a:r>
              <a:rPr lang="es-CL" dirty="0"/>
              <a:t>🤗 </a:t>
            </a:r>
            <a:r>
              <a:rPr lang="es-CL" b="1" dirty="0"/>
              <a:t>Siempre hay adultos</a:t>
            </a:r>
            <a:r>
              <a:rPr lang="es-CL" dirty="0"/>
              <a:t> listos para ayudarte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485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FE0353-0F8E-EAA1-8F73-63A7640F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CL" sz="3700" b="1">
                <a:solidFill>
                  <a:srgbClr val="FFFFFF"/>
                </a:solidFill>
              </a:rPr>
              <a:t>🤔 ¿Por qué necesitamos reglas de seguridad?</a:t>
            </a:r>
            <a:endParaRPr lang="es-ES_tradnl" sz="37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939C7F1-EFEF-9BA8-3B12-0E5E61D58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38299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04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5" grpId="2">
        <p:bldAsOne/>
      </p:bldGraphic>
      <p:bldGraphic spid="5" grpId="3">
        <p:bldAsOne/>
      </p:bldGraphic>
      <p:bldGraphic spid="5" grpId="4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11FAB4-4EC7-20E3-06F3-C6045364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CL" sz="4000" b="1">
                <a:solidFill>
                  <a:srgbClr val="FFFFFF"/>
                </a:solidFill>
              </a:rPr>
              <a:t>🤔 ¿Por qué necesitamos reglas de seguridad?</a:t>
            </a:r>
            <a:endParaRPr lang="es-ES_tradnl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7CE57-C009-B2FC-E5B7-50FD1B01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CL" sz="2000" b="1" dirty="0"/>
              <a:t>🟩 En Minecraft:</a:t>
            </a:r>
          </a:p>
          <a:p>
            <a:r>
              <a:rPr lang="es-CL" sz="2000" dirty="0"/>
              <a:t>Puedes jugar </a:t>
            </a:r>
            <a:r>
              <a:rPr lang="es-CL" sz="2000" b="1" dirty="0"/>
              <a:t>solo</a:t>
            </a:r>
            <a:r>
              <a:rPr lang="es-CL" sz="2000" dirty="0"/>
              <a:t> (súper seguro) o </a:t>
            </a:r>
            <a:r>
              <a:rPr lang="es-CL" sz="2000" b="1" dirty="0"/>
              <a:t>con otras personas</a:t>
            </a:r>
            <a:r>
              <a:rPr lang="es-CL" sz="2000" dirty="0"/>
              <a:t> (necesitas más cuidado)</a:t>
            </a:r>
          </a:p>
          <a:p>
            <a:r>
              <a:rPr lang="es-CL" sz="2000" dirty="0"/>
              <a:t>En algunos servidores hay </a:t>
            </a:r>
            <a:r>
              <a:rPr lang="es-CL" sz="2000" b="1" dirty="0"/>
              <a:t>chat donde hablas con desconocidos</a:t>
            </a:r>
            <a:endParaRPr lang="es-CL" sz="2000" dirty="0"/>
          </a:p>
          <a:p>
            <a:r>
              <a:rPr lang="es-CL" sz="2000" dirty="0"/>
              <a:t>Algunas personas pueden </a:t>
            </a:r>
            <a:r>
              <a:rPr lang="es-CL" sz="2000" b="1" dirty="0"/>
              <a:t>construir cosas inapropiadas</a:t>
            </a:r>
            <a:endParaRPr lang="es-CL" sz="2000" dirty="0"/>
          </a:p>
          <a:p>
            <a:r>
              <a:rPr lang="es-CL" sz="2000" dirty="0"/>
              <a:t>Los </a:t>
            </a:r>
            <a:r>
              <a:rPr lang="es-CL" sz="2000" b="1" dirty="0"/>
              <a:t>mods</a:t>
            </a:r>
            <a:r>
              <a:rPr lang="es-CL" sz="2000" dirty="0"/>
              <a:t> (modificaciones) pueden ser peligrosos si no vienen de sitios oficiales</a:t>
            </a:r>
          </a:p>
          <a:p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3341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36FC53-4E33-3F92-5AC2-353C5449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FFFF"/>
                </a:solidFill>
              </a:rPr>
              <a:t>🛡️ Reglas de Oro para Jugar Seguro</a:t>
            </a:r>
            <a:endParaRPr lang="es-ES_tradnl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619C57-1709-7826-204C-1069D2B9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CL" sz="1700" b="1" dirty="0"/>
              <a:t>Regla #1: La Información Secreta 🤫</a:t>
            </a:r>
          </a:p>
          <a:p>
            <a:r>
              <a:rPr lang="es-CL" sz="1700" b="1" dirty="0"/>
              <a:t>NUNCA compartas:</a:t>
            </a:r>
            <a:endParaRPr lang="es-CL" sz="1700" dirty="0"/>
          </a:p>
          <a:p>
            <a:pPr lvl="1"/>
            <a:r>
              <a:rPr lang="es-CL" sz="1700" dirty="0"/>
              <a:t>🏠 </a:t>
            </a:r>
            <a:r>
              <a:rPr lang="es-CL" sz="1700" b="1" dirty="0"/>
              <a:t>Tu dirección</a:t>
            </a:r>
            <a:r>
              <a:rPr lang="es-CL" sz="1700" dirty="0"/>
              <a:t> - "¿Dónde vives?" ¡NO respondas!</a:t>
            </a:r>
          </a:p>
          <a:p>
            <a:pPr lvl="1"/>
            <a:r>
              <a:rPr lang="es-CL" sz="1700" dirty="0"/>
              <a:t>📞 </a:t>
            </a:r>
            <a:r>
              <a:rPr lang="es-CL" sz="1700" b="1" dirty="0"/>
              <a:t>Tu teléfono</a:t>
            </a:r>
            <a:r>
              <a:rPr lang="es-CL" sz="1700" dirty="0"/>
              <a:t> - "¿Cuál es tu número?" ¡NO lo digas!</a:t>
            </a:r>
          </a:p>
          <a:p>
            <a:pPr lvl="1"/>
            <a:r>
              <a:rPr lang="es-CL" sz="1700" dirty="0"/>
              <a:t>🏫 </a:t>
            </a:r>
            <a:r>
              <a:rPr lang="es-CL" sz="1700" b="1" dirty="0"/>
              <a:t>Tu escuela</a:t>
            </a:r>
            <a:r>
              <a:rPr lang="es-CL" sz="1700" dirty="0"/>
              <a:t> - "¿A qué colegio vas?" ¡NO lo cuentes!</a:t>
            </a:r>
          </a:p>
          <a:p>
            <a:pPr lvl="1"/>
            <a:r>
              <a:rPr lang="es-CL" sz="1700" dirty="0"/>
              <a:t>👨‍👩‍👧‍👦 </a:t>
            </a:r>
            <a:r>
              <a:rPr lang="es-CL" sz="1700" b="1" dirty="0"/>
              <a:t>Nombres de tus papás</a:t>
            </a:r>
            <a:r>
              <a:rPr lang="es-CL" sz="1700" dirty="0"/>
              <a:t> - "¿Cómo se llaman tus padres?" ¡NO lo digas!</a:t>
            </a:r>
          </a:p>
          <a:p>
            <a:pPr lvl="1"/>
            <a:r>
              <a:rPr lang="es-CL" sz="1700" dirty="0"/>
              <a:t>📸 </a:t>
            </a:r>
            <a:r>
              <a:rPr lang="es-CL" sz="1700" b="1" dirty="0"/>
              <a:t>Fotos tuyas</a:t>
            </a:r>
            <a:r>
              <a:rPr lang="es-CL" sz="1700" dirty="0"/>
              <a:t> - "Envíame una foto" ¡NO lo hagas!</a:t>
            </a:r>
          </a:p>
          <a:p>
            <a:pPr lvl="1"/>
            <a:r>
              <a:rPr lang="es-CL" sz="1700" dirty="0"/>
              <a:t>🎂 </a:t>
            </a:r>
            <a:r>
              <a:rPr lang="es-CL" sz="1700" b="1" dirty="0"/>
              <a:t>Tu cumpleaños completo</a:t>
            </a:r>
            <a:r>
              <a:rPr lang="es-CL" sz="1700" dirty="0"/>
              <a:t> - Solo puedes decir tu edad</a:t>
            </a:r>
          </a:p>
          <a:p>
            <a:pPr lvl="1"/>
            <a:r>
              <a:rPr lang="es-CL" sz="1700" dirty="0"/>
              <a:t>🔑 </a:t>
            </a:r>
            <a:r>
              <a:rPr lang="es-CL" sz="1700" b="1" dirty="0"/>
              <a:t>Tus contraseñas</a:t>
            </a:r>
            <a:r>
              <a:rPr lang="es-CL" sz="1700" dirty="0"/>
              <a:t> - ¡NUNCA las compartas con nadie!</a:t>
            </a:r>
          </a:p>
          <a:p>
            <a:endParaRPr lang="es-ES_tradnl" sz="1700" dirty="0"/>
          </a:p>
        </p:txBody>
      </p:sp>
    </p:spTree>
    <p:extLst>
      <p:ext uri="{BB962C8B-B14F-4D97-AF65-F5344CB8AC3E}">
        <p14:creationId xmlns:p14="http://schemas.microsoft.com/office/powerpoint/2010/main" val="304609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08685A-9194-D7FE-7EB6-FDD4E9D6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CL" sz="4000" b="1">
                <a:solidFill>
                  <a:srgbClr val="FFFFFF"/>
                </a:solidFill>
              </a:rPr>
              <a:t>🛡️ Reglas de Oro para Jugar Seguro</a:t>
            </a:r>
            <a:endParaRPr lang="es-ES_tradnl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EA7B3-9101-5389-7047-E14A8FD3B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CL" sz="2000" b="1" dirty="0"/>
              <a:t>Regla #2: Solo Habla del Juego 🎮</a:t>
            </a:r>
          </a:p>
          <a:p>
            <a:pPr lvl="1"/>
            <a:r>
              <a:rPr lang="es-CL" sz="2000" b="1" dirty="0"/>
              <a:t>✅ Está bien decir:</a:t>
            </a:r>
            <a:endParaRPr lang="es-CL" sz="2000" dirty="0"/>
          </a:p>
          <a:p>
            <a:pPr lvl="2"/>
            <a:r>
              <a:rPr lang="es-CL" dirty="0"/>
              <a:t>"¡Ese castillo está genial!"</a:t>
            </a:r>
          </a:p>
          <a:p>
            <a:pPr lvl="2"/>
            <a:r>
              <a:rPr lang="es-CL" dirty="0"/>
              <a:t>"¿Cómo hiciste esa construcción?"</a:t>
            </a:r>
          </a:p>
          <a:p>
            <a:pPr lvl="2"/>
            <a:r>
              <a:rPr lang="es-CL" dirty="0"/>
              <a:t>"¡Me gusta tu skin!"</a:t>
            </a:r>
          </a:p>
          <a:p>
            <a:pPr lvl="2"/>
            <a:r>
              <a:rPr lang="es-CL" dirty="0"/>
              <a:t>"¿Quieres jugar este minijuego?"</a:t>
            </a:r>
          </a:p>
          <a:p>
            <a:pPr lvl="1"/>
            <a:r>
              <a:rPr lang="es-CL" sz="2000" b="1" dirty="0"/>
              <a:t>❌ NO está bien que te pregunten:</a:t>
            </a:r>
            <a:endParaRPr lang="es-CL" sz="2000" dirty="0"/>
          </a:p>
          <a:p>
            <a:pPr lvl="2"/>
            <a:r>
              <a:rPr lang="es-CL" dirty="0"/>
              <a:t>Tu nombre real</a:t>
            </a:r>
          </a:p>
          <a:p>
            <a:pPr lvl="2"/>
            <a:r>
              <a:rPr lang="es-CL" dirty="0"/>
              <a:t>Dónde vives</a:t>
            </a:r>
          </a:p>
          <a:p>
            <a:pPr lvl="2"/>
            <a:r>
              <a:rPr lang="es-CL" dirty="0"/>
              <a:t>Si estás solo en casa</a:t>
            </a:r>
          </a:p>
          <a:p>
            <a:pPr lvl="2"/>
            <a:r>
              <a:rPr lang="es-CL" dirty="0"/>
              <a:t>Si quieres ser su "mejor amigo especial"</a:t>
            </a:r>
          </a:p>
          <a:p>
            <a:pPr lvl="2"/>
            <a:r>
              <a:rPr lang="es-CL" dirty="0"/>
              <a:t>Si puedes guardar secretos</a:t>
            </a:r>
          </a:p>
          <a:p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3961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79FA2E-3CBE-061D-0DD5-FACC7515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FFFFFF"/>
                </a:solidFill>
              </a:rPr>
              <a:t>🛡️ Reglas de Oro para Jugar Seguro	</a:t>
            </a:r>
            <a:endParaRPr lang="es-ES_tradnl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0216D-1626-90CD-798A-6AA9292D6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CL" b="1" dirty="0"/>
              <a:t>Regla #3: La Regla del Adulto de Confianza 👨‍👩‍👧‍👦</a:t>
            </a:r>
          </a:p>
          <a:p>
            <a:pPr lvl="1"/>
            <a:r>
              <a:rPr lang="es-CL" b="1" dirty="0"/>
              <a:t>¡Siempre cuéntale a un adulto si:</a:t>
            </a:r>
            <a:endParaRPr lang="es-CL" dirty="0"/>
          </a:p>
          <a:p>
            <a:pPr lvl="2"/>
            <a:r>
              <a:rPr lang="es-CL" dirty="0"/>
              <a:t>Alguien te hace preguntas personales</a:t>
            </a:r>
          </a:p>
          <a:p>
            <a:pPr lvl="2"/>
            <a:r>
              <a:rPr lang="es-CL" dirty="0"/>
              <a:t>Te piden fotos</a:t>
            </a:r>
          </a:p>
          <a:p>
            <a:pPr lvl="2"/>
            <a:r>
              <a:rPr lang="es-CL" dirty="0"/>
              <a:t>Te dicen que guardes secretos</a:t>
            </a:r>
          </a:p>
          <a:p>
            <a:pPr lvl="2"/>
            <a:r>
              <a:rPr lang="es-CL" dirty="0"/>
              <a:t>Te hacen sentir incómodo</a:t>
            </a:r>
          </a:p>
          <a:p>
            <a:pPr lvl="2"/>
            <a:r>
              <a:rPr lang="es-CL" dirty="0"/>
              <a:t>Te ofrecen regalos virtuales caros</a:t>
            </a:r>
          </a:p>
          <a:p>
            <a:pPr lvl="2"/>
            <a:r>
              <a:rPr lang="es-CL" dirty="0"/>
              <a:t>Quieren hablar contigo fuera del juego</a:t>
            </a:r>
          </a:p>
          <a:p>
            <a:pPr lvl="1"/>
            <a:r>
              <a:rPr lang="es-CL" b="1" dirty="0"/>
              <a:t>¡Recuerda:</a:t>
            </a:r>
            <a:r>
              <a:rPr lang="es-CL" dirty="0"/>
              <a:t> ¡No te van a retar por contar algo raro! Los adultos están ahí para protegerte.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4364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276F22-73C9-C5FF-D2AE-A7556407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b="1" dirty="0"/>
              <a:t>🚩 Señales de Alerta - ¡Cuidado con estas situaciones!</a:t>
            </a:r>
            <a:endParaRPr lang="es-ES_tradnl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6DAF81-8015-7DD9-07C5-E58CA498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CL" b="1" dirty="0"/>
              <a:t>🚨 Situaciones MUY Peligrosas - ¡Cuéntale inmediatamente a un adulto!</a:t>
            </a:r>
          </a:p>
          <a:p>
            <a:endParaRPr lang="es-CL" b="1" dirty="0"/>
          </a:p>
          <a:p>
            <a:pPr lvl="1"/>
            <a:r>
              <a:rPr lang="es-CL" b="1" dirty="0"/>
              <a:t>En </a:t>
            </a:r>
            <a:r>
              <a:rPr lang="es-CL" b="1" dirty="0" err="1"/>
              <a:t>Roblox</a:t>
            </a:r>
            <a:r>
              <a:rPr lang="es-CL" b="1" dirty="0"/>
              <a:t>:</a:t>
            </a:r>
          </a:p>
          <a:p>
            <a:pPr lvl="2"/>
            <a:r>
              <a:rPr lang="es-CL" dirty="0"/>
              <a:t>🚫 Alguien te dice: "Eres mi amigo favorito, pero no le digas a nadie que hablamos"</a:t>
            </a:r>
          </a:p>
          <a:p>
            <a:pPr lvl="2"/>
            <a:r>
              <a:rPr lang="es-CL" dirty="0"/>
              <a:t>🚫 "¿Tus papás están en casa ahora?"</a:t>
            </a:r>
          </a:p>
          <a:p>
            <a:pPr lvl="2"/>
            <a:r>
              <a:rPr lang="es-CL" dirty="0"/>
              <a:t>🚫 "Te voy a regalar muchos </a:t>
            </a:r>
            <a:r>
              <a:rPr lang="es-CL" dirty="0" err="1"/>
              <a:t>Robux</a:t>
            </a:r>
            <a:r>
              <a:rPr lang="es-CL" dirty="0"/>
              <a:t>, pero es nuestro secreto"</a:t>
            </a:r>
          </a:p>
          <a:p>
            <a:pPr lvl="2"/>
            <a:r>
              <a:rPr lang="es-CL" dirty="0"/>
              <a:t>🚫 "¿Quieres venir a mi casa?"</a:t>
            </a:r>
          </a:p>
          <a:p>
            <a:pPr lvl="2"/>
            <a:r>
              <a:rPr lang="es-CL" dirty="0"/>
              <a:t>🚫 "Eres muy maduro para tu edad"</a:t>
            </a:r>
          </a:p>
          <a:p>
            <a:pPr lvl="2"/>
            <a:r>
              <a:rPr lang="es-CL" dirty="0"/>
              <a:t>🚫 "Vamos a hablar en </a:t>
            </a:r>
            <a:r>
              <a:rPr lang="es-CL" dirty="0" err="1"/>
              <a:t>Discord</a:t>
            </a:r>
            <a:r>
              <a:rPr lang="es-CL" dirty="0"/>
              <a:t>/WhatsApp/otro lugar"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894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3C892F-509E-EA2B-F986-149CC98D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b="1" dirty="0"/>
              <a:t>🚩 Señales de Alerta - ¡Cuidado con estas situaciones!</a:t>
            </a:r>
            <a:endParaRPr lang="es-ES_tradnl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3F78D-7C0A-9962-1F07-08046733A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CL" b="1" dirty="0"/>
              <a:t>🚨 Situaciones MUY Peligrosas - ¡Cuéntale inmediatamente a un adulto!</a:t>
            </a:r>
          </a:p>
          <a:p>
            <a:pPr lvl="1"/>
            <a:r>
              <a:rPr lang="es-CL" b="1" dirty="0"/>
              <a:t>En Minecraft:</a:t>
            </a:r>
          </a:p>
          <a:p>
            <a:pPr lvl="2"/>
            <a:r>
              <a:rPr lang="es-CL" dirty="0"/>
              <a:t>🚫 Alguien construye cosas con contenido inapropiado</a:t>
            </a:r>
          </a:p>
          <a:p>
            <a:pPr lvl="2"/>
            <a:r>
              <a:rPr lang="es-CL" dirty="0"/>
              <a:t>🚫 "Te voy a dar mods súper especiales, solo dime tu email"</a:t>
            </a:r>
          </a:p>
          <a:p>
            <a:pPr lvl="2"/>
            <a:r>
              <a:rPr lang="es-CL" dirty="0"/>
              <a:t>🚫 "Ven a mi servidor privado, solo para niños especiales"</a:t>
            </a:r>
          </a:p>
          <a:p>
            <a:pPr lvl="2"/>
            <a:r>
              <a:rPr lang="es-CL" dirty="0"/>
              <a:t>🚫 Usar palabras muy groseras o hablar de temas de adultos</a:t>
            </a:r>
          </a:p>
          <a:p>
            <a:pPr lvl="2"/>
            <a:r>
              <a:rPr lang="es-CL" dirty="0"/>
              <a:t>🚫 "Dame tu </a:t>
            </a:r>
            <a:r>
              <a:rPr lang="es-CL" dirty="0" err="1"/>
              <a:t>password</a:t>
            </a:r>
            <a:r>
              <a:rPr lang="es-CL" dirty="0"/>
              <a:t> para regalarte diamantes"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031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2192</Words>
  <Application>Microsoft Macintosh PowerPoint</Application>
  <PresentationFormat>Panorámica</PresentationFormat>
  <Paragraphs>271</Paragraphs>
  <Slides>26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Tema de Office</vt:lpstr>
      <vt:lpstr>🎮 ¡Guía de Seguridad en Roblox y Minecraft para Niños! </vt:lpstr>
      <vt:lpstr>¡Hola pequeños gamers! 🌟</vt:lpstr>
      <vt:lpstr>🤔 ¿Por qué necesitamos reglas de seguridad?</vt:lpstr>
      <vt:lpstr>🤔 ¿Por qué necesitamos reglas de seguridad?</vt:lpstr>
      <vt:lpstr>🛡️ Reglas de Oro para Jugar Seguro</vt:lpstr>
      <vt:lpstr>🛡️ Reglas de Oro para Jugar Seguro</vt:lpstr>
      <vt:lpstr>🛡️ Reglas de Oro para Jugar Seguro </vt:lpstr>
      <vt:lpstr>🚩 Señales de Alerta - ¡Cuidado con estas situaciones!</vt:lpstr>
      <vt:lpstr>🚩 Señales de Alerta - ¡Cuidado con estas situaciones!</vt:lpstr>
      <vt:lpstr>🚩 Señales de Alerta - ¡Cuidado con estas situaciones!</vt:lpstr>
      <vt:lpstr>🟦 ROBLOX - Cómo Jugar Seguro</vt:lpstr>
      <vt:lpstr>🟦 ROBLOX - Cómo Jugar Seguro</vt:lpstr>
      <vt:lpstr>🟩 MINECRAFT - Cómo Jugar Seguro</vt:lpstr>
      <vt:lpstr>💬 Reglas del Chat en Minecraft:</vt:lpstr>
      <vt:lpstr>🔧 Sobre los Mods (Modificaciones):</vt:lpstr>
      <vt:lpstr>🎭 Personas Maliciosas: ¿Cómo Reconocerlas?</vt:lpstr>
      <vt:lpstr>🔍 Preguntas de Detective para Hacerte:</vt:lpstr>
      <vt:lpstr>🆘 ¿Qué Hacer si Algo Sale Mal?</vt:lpstr>
      <vt:lpstr>🎮 Situaciones Comunes y Cómo Manejarlas</vt:lpstr>
      <vt:lpstr>🎮 Situaciones Comunes y Cómo Manejarlas</vt:lpstr>
      <vt:lpstr>🎮 Situaciones Comunes y Cómo Manejarlas</vt:lpstr>
      <vt:lpstr>🏆 ¡Conviértete en un Gamer Súper Seguro!</vt:lpstr>
      <vt:lpstr>🌟 Beneficios de Jugar Seguro</vt:lpstr>
      <vt:lpstr>🤗 Mensajes Importantes para Recordar</vt:lpstr>
      <vt:lpstr>🎊 ¡Felicidades, Gamer Súper Seguro!</vt:lpstr>
      <vt:lpstr>🎮 ¡Ahora Sal y Juega de Manera Súper Segura!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Pancho Cornejos</dc:creator>
  <cp:lastModifiedBy>Pancho Cornejos</cp:lastModifiedBy>
  <cp:revision>3</cp:revision>
  <dcterms:created xsi:type="dcterms:W3CDTF">2025-07-23T20:35:55Z</dcterms:created>
  <dcterms:modified xsi:type="dcterms:W3CDTF">2025-07-25T13:34:24Z</dcterms:modified>
</cp:coreProperties>
</file>