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07" d="100"/>
          <a:sy n="107" d="100"/>
        </p:scale>
        <p:origin x="12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188B-03B8-0F4C-AF20-4D441A94F473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32289-590A-4A49-A4A3-E302BC0507E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979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32289-590A-4A49-A4A3-E302BC0507E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6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058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05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08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579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11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931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951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31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6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297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0B6F32E-4855-BD45-AC99-7DFBC3BD59ED}" type="datetimeFigureOut">
              <a:rPr lang="es-ES_tradnl" smtClean="0"/>
              <a:t>23/7/25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046D35-BB6E-BB45-BCE0-40D2828B626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4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B61DD-9F2B-F707-2502-AFACB9E89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anchor="ctr">
            <a:normAutofit/>
          </a:bodyPr>
          <a:lstStyle/>
          <a:p>
            <a:r>
              <a:rPr lang="es-ES_tradnl" sz="6700" dirty="0"/>
              <a:t>¿CONTROLES PARENTALES?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2DD71-F8AF-B51A-41EF-53F6A6BB1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204" y="4718994"/>
            <a:ext cx="9673306" cy="913322"/>
          </a:xfrm>
        </p:spPr>
        <p:txBody>
          <a:bodyPr>
            <a:normAutofit/>
          </a:bodyPr>
          <a:lstStyle/>
          <a:p>
            <a:r>
              <a:rPr lang="es-ES_tradnl" sz="2000" dirty="0"/>
              <a:t>¿Que inventaron los papás ahora?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EBA91-6C83-381D-62D9-4A2829FD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s-CL" sz="3600"/>
              <a:t>¿Por qué necesitamos los Controles Parentales? 🛡️</a:t>
            </a:r>
            <a:endParaRPr lang="es-ES_tradn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A16A1-1D9A-5886-1629-86B40D00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¡Hola a todos! Hoy vamos a hablar de algo muy importante que nos ayuda a estar seguros cuando usamos nuestras </a:t>
            </a:r>
            <a:r>
              <a:rPr lang="es-C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tablets</a:t>
            </a:r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teléfonos y computadoras. Se llaman </a:t>
            </a:r>
            <a:r>
              <a:rPr lang="es-C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parentales</a:t>
            </a:r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s-ES_trad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16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244E84-208D-9B84-940C-C04542EB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¿Qué son los Controles Parentales? 🤔</a:t>
            </a:r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E7568-8F85-CD22-1D2E-0D17C1921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Imagina que tus papás son como superhéroes que te cuidan mucho. Los controles parentales son como unos escudos mágicos que ellos ponen en tus dispositivos electrónicos. Estos escudos ayudan a que: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Solo veas cosas buenas y divertidas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Así evitamos que aparezcan cosas que no son para tu edad o que te puedan asustar.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No pases demasiado tiempo en las pantallas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Porque, aunque es divertido, también es importante jugar afuera, leer libros y pasar tiempo con tu familia y amigos.</a:t>
            </a:r>
          </a:p>
          <a:p>
            <a:pPr>
              <a:lnSpc>
                <a:spcPct val="90000"/>
              </a:lnSpc>
            </a:pPr>
            <a:r>
              <a:rPr lang="es-CL" sz="1500" b="1">
                <a:solidFill>
                  <a:schemeClr val="tx1">
                    <a:lumMod val="75000"/>
                    <a:lumOff val="25000"/>
                  </a:schemeClr>
                </a:solidFill>
              </a:rPr>
              <a:t>No compres cosas por accidente</a:t>
            </a:r>
            <a:r>
              <a:rPr lang="es-CL" sz="1500">
                <a:solidFill>
                  <a:schemeClr val="tx1">
                    <a:lumMod val="75000"/>
                    <a:lumOff val="25000"/>
                  </a:schemeClr>
                </a:solidFill>
              </a:rPr>
              <a:t>: ¡Imagínate comprar algo sin querer! Los controles parentales evitan que eso pase.</a:t>
            </a:r>
          </a:p>
          <a:p>
            <a:pPr>
              <a:lnSpc>
                <a:spcPct val="90000"/>
              </a:lnSpc>
            </a:pPr>
            <a:endParaRPr lang="es-ES_tradnl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46D91-CD17-BECC-6811-8FFC4519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s-CL" dirty="0"/>
              <a:t>¿Por qué son importantes para ti? 😊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5FC03-783A-64B4-0BEE-21212FDE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s-CL" dirty="0"/>
              <a:t>Tus papás ponen estos controles porque te quieren mucho y quieren asegurarse de que estés a salvo. Aquí te explico por qué son buenos para ti:</a:t>
            </a:r>
          </a:p>
          <a:p>
            <a:pPr lvl="1"/>
            <a:r>
              <a:rPr lang="es-CL" b="1" dirty="0"/>
              <a:t>Te protegen de cosas que no son para niños</a:t>
            </a:r>
            <a:r>
              <a:rPr lang="es-CL" dirty="0"/>
              <a:t>: En internet hay muchísima información, y no toda es apropiada para ti. Los controles parentales son como un filtro que te deja ver solo lo que es bueno y seguro.</a:t>
            </a:r>
          </a:p>
          <a:p>
            <a:pPr lvl="1"/>
            <a:r>
              <a:rPr lang="es-CL" b="1" dirty="0"/>
              <a:t>Te ayudan a tener un equilibrio</a:t>
            </a:r>
            <a:r>
              <a:rPr lang="es-CL" dirty="0"/>
              <a:t>: Es divertido jugar en línea o ver videos, pero es importante tener tiempo para todo. Los controles parentales te recuerdan que hay otras cosas geniales que hacer.</a:t>
            </a:r>
          </a:p>
          <a:p>
            <a:pPr lvl="1"/>
            <a:r>
              <a:rPr lang="es-CL" b="1" dirty="0"/>
              <a:t>Evitan problemas sin querer</a:t>
            </a:r>
            <a:r>
              <a:rPr lang="es-CL" dirty="0"/>
              <a:t>: A veces, sin darnos cuenta, podemos hacer clic en algo o comprar algo que no debemos. Los controles parentales son como una alarma que nos avisa o nos detiene.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338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30410-7775-CC0A-BC26-5ECEEB8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16" y="881210"/>
            <a:ext cx="7417925" cy="1517035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chemeClr val="tx1">
                    <a:lumMod val="75000"/>
                    <a:lumOff val="25000"/>
                  </a:schemeClr>
                </a:solidFill>
              </a:rPr>
              <a:t>¡Tus papás te cuidan! ❤️</a:t>
            </a:r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22BB2E-CDFB-9F14-FC23-C54CA8194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Recuerda que los controles parentales no son para castigarte, ¡sino para cuidarte! Tus papás quieren que disfrutes de tus dispositivos de una forma segura y sana.</a:t>
            </a:r>
          </a:p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Es como cuando te dicen que uses el cinturón de seguridad en el auto: no es para molestarte, ¡sino para protegerte!</a:t>
            </a:r>
          </a:p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2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C857B-3537-39F8-71E2-A89BECE9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s-CL" sz="3600" b="1"/>
              <a:t>¿Tienes alguna pregunta? 🙋‍♀️🙋‍♂️</a:t>
            </a:r>
            <a:endParaRPr lang="es-ES_tradn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B16A3-5FF4-7A30-7CBD-9B409369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tx1">
                    <a:lumMod val="75000"/>
                    <a:lumOff val="25000"/>
                  </a:schemeClr>
                </a:solidFill>
              </a:rPr>
              <a:t>¡Ahora es tu turno! ¿Hay algo que quieras preguntar sobre los controles parentales o sobre cómo estar seguro en internet?</a:t>
            </a:r>
          </a:p>
          <a:p>
            <a:endParaRPr lang="es-ES_tradn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5731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85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198</TotalTime>
  <Words>419</Words>
  <Application>Microsoft Macintosh PowerPoint</Application>
  <PresentationFormat>Panorámica</PresentationFormat>
  <Paragraphs>20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Century Gothic</vt:lpstr>
      <vt:lpstr>Garamond</vt:lpstr>
      <vt:lpstr>Savon</vt:lpstr>
      <vt:lpstr>¿CONTROLES PARENTALES? </vt:lpstr>
      <vt:lpstr>¿Por qué necesitamos los Controles Parentales? 🛡️</vt:lpstr>
      <vt:lpstr>¿Qué son los Controles Parentales? 🤔</vt:lpstr>
      <vt:lpstr>¿Por qué son importantes para ti? 😊</vt:lpstr>
      <vt:lpstr>¡Tus papás te cuidan! ❤️</vt:lpstr>
      <vt:lpstr>¿Tienes alguna pregunta? 🙋‍♀️🙋‍♂️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2</cp:revision>
  <dcterms:created xsi:type="dcterms:W3CDTF">2025-07-22T18:22:04Z</dcterms:created>
  <dcterms:modified xsi:type="dcterms:W3CDTF">2025-07-23T20:35:38Z</dcterms:modified>
</cp:coreProperties>
</file>