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/>
    <p:restoredTop sz="94719"/>
  </p:normalViewPr>
  <p:slideViewPr>
    <p:cSldViewPr snapToGrid="0">
      <p:cViewPr varScale="1">
        <p:scale>
          <a:sx n="134" d="100"/>
          <a:sy n="134" d="100"/>
        </p:scale>
        <p:origin x="125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F02CCD-FED8-4DF9-9077-1063F837943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0C8E75-4FEC-4861-A152-F2E3E0D86980}">
      <dgm:prSet/>
      <dgm:spPr/>
      <dgm:t>
        <a:bodyPr/>
        <a:lstStyle/>
        <a:p>
          <a:pPr>
            <a:defRPr b="1"/>
          </a:pPr>
          <a:r>
            <a:rPr lang="es-CL" b="1"/>
            <a:t>Configuraciones clave:</a:t>
          </a:r>
          <a:endParaRPr lang="en-US"/>
        </a:p>
      </dgm:t>
    </dgm:pt>
    <dgm:pt modelId="{87D3BD3F-F0BA-4890-9A0A-929DC590018C}" type="parTrans" cxnId="{48DAA921-2696-47F5-B337-777909D83B7B}">
      <dgm:prSet/>
      <dgm:spPr/>
      <dgm:t>
        <a:bodyPr/>
        <a:lstStyle/>
        <a:p>
          <a:endParaRPr lang="en-US"/>
        </a:p>
      </dgm:t>
    </dgm:pt>
    <dgm:pt modelId="{CF1C1401-CD4A-4304-BD97-83DC52817F07}" type="sibTrans" cxnId="{48DAA921-2696-47F5-B337-777909D83B7B}">
      <dgm:prSet/>
      <dgm:spPr/>
      <dgm:t>
        <a:bodyPr/>
        <a:lstStyle/>
        <a:p>
          <a:endParaRPr lang="en-US"/>
        </a:p>
      </dgm:t>
    </dgm:pt>
    <dgm:pt modelId="{6F7248A2-6F9F-450A-87D8-09CBAAFA1153}">
      <dgm:prSet/>
      <dgm:spPr/>
      <dgm:t>
        <a:bodyPr/>
        <a:lstStyle/>
        <a:p>
          <a:r>
            <a:rPr lang="es-CL"/>
            <a:t>Desactivar chat de voz y texto en juegos multijugador</a:t>
          </a:r>
          <a:endParaRPr lang="en-US"/>
        </a:p>
      </dgm:t>
    </dgm:pt>
    <dgm:pt modelId="{3AAFB178-6E4F-4379-B364-72ABE0D41783}" type="parTrans" cxnId="{BF91BF7C-991C-4C65-9EC5-C4B87BEF0F13}">
      <dgm:prSet/>
      <dgm:spPr/>
      <dgm:t>
        <a:bodyPr/>
        <a:lstStyle/>
        <a:p>
          <a:endParaRPr lang="en-US"/>
        </a:p>
      </dgm:t>
    </dgm:pt>
    <dgm:pt modelId="{B37D2F3D-7AF7-45CF-8DB9-63CBA9AAF77D}" type="sibTrans" cxnId="{BF91BF7C-991C-4C65-9EC5-C4B87BEF0F13}">
      <dgm:prSet/>
      <dgm:spPr/>
      <dgm:t>
        <a:bodyPr/>
        <a:lstStyle/>
        <a:p>
          <a:endParaRPr lang="en-US"/>
        </a:p>
      </dgm:t>
    </dgm:pt>
    <dgm:pt modelId="{66A68702-DFD8-4BF3-B781-F5458D70E2B7}">
      <dgm:prSet/>
      <dgm:spPr/>
      <dgm:t>
        <a:bodyPr/>
        <a:lstStyle/>
        <a:p>
          <a:r>
            <a:rPr lang="es-CL"/>
            <a:t>Configurar perfil como "privado" o "solo amigos"</a:t>
          </a:r>
          <a:endParaRPr lang="en-US"/>
        </a:p>
      </dgm:t>
    </dgm:pt>
    <dgm:pt modelId="{90C89B53-870D-45F3-9CC8-6560F61BED29}" type="parTrans" cxnId="{012ED3E0-942C-4D40-B6B8-968B63252E91}">
      <dgm:prSet/>
      <dgm:spPr/>
      <dgm:t>
        <a:bodyPr/>
        <a:lstStyle/>
        <a:p>
          <a:endParaRPr lang="en-US"/>
        </a:p>
      </dgm:t>
    </dgm:pt>
    <dgm:pt modelId="{4FA1E500-07B0-474A-ADB2-05EEBC90FFA6}" type="sibTrans" cxnId="{012ED3E0-942C-4D40-B6B8-968B63252E91}">
      <dgm:prSet/>
      <dgm:spPr/>
      <dgm:t>
        <a:bodyPr/>
        <a:lstStyle/>
        <a:p>
          <a:endParaRPr lang="en-US"/>
        </a:p>
      </dgm:t>
    </dgm:pt>
    <dgm:pt modelId="{150281CD-BB1F-4689-BF7C-88966C696579}">
      <dgm:prSet/>
      <dgm:spPr/>
      <dgm:t>
        <a:bodyPr/>
        <a:lstStyle/>
        <a:p>
          <a:r>
            <a:rPr lang="es-CL"/>
            <a:t>Revisar y limitar compras dentro de apps</a:t>
          </a:r>
          <a:endParaRPr lang="en-US"/>
        </a:p>
      </dgm:t>
    </dgm:pt>
    <dgm:pt modelId="{6C4CC5B0-F711-47E7-9527-E971F62AB771}" type="parTrans" cxnId="{AC19242D-811D-496F-9B47-FAB503480CDA}">
      <dgm:prSet/>
      <dgm:spPr/>
      <dgm:t>
        <a:bodyPr/>
        <a:lstStyle/>
        <a:p>
          <a:endParaRPr lang="en-US"/>
        </a:p>
      </dgm:t>
    </dgm:pt>
    <dgm:pt modelId="{FED3315F-51BC-4C1D-A6D9-EC8CD0DF5E80}" type="sibTrans" cxnId="{AC19242D-811D-496F-9B47-FAB503480CDA}">
      <dgm:prSet/>
      <dgm:spPr/>
      <dgm:t>
        <a:bodyPr/>
        <a:lstStyle/>
        <a:p>
          <a:endParaRPr lang="en-US"/>
        </a:p>
      </dgm:t>
    </dgm:pt>
    <dgm:pt modelId="{CA31173B-5CA1-4945-9F27-7D1C7C4F1A81}">
      <dgm:prSet/>
      <dgm:spPr/>
      <dgm:t>
        <a:bodyPr/>
        <a:lstStyle/>
        <a:p>
          <a:r>
            <a:rPr lang="es-CL"/>
            <a:t>Establecer límites de tiempo específicos para juegos</a:t>
          </a:r>
          <a:endParaRPr lang="en-US"/>
        </a:p>
      </dgm:t>
    </dgm:pt>
    <dgm:pt modelId="{E61D8868-BC14-419C-85AA-EAD662B7764B}" type="parTrans" cxnId="{88E89D72-409A-4EAE-8055-3A09F1AA472D}">
      <dgm:prSet/>
      <dgm:spPr/>
      <dgm:t>
        <a:bodyPr/>
        <a:lstStyle/>
        <a:p>
          <a:endParaRPr lang="en-US"/>
        </a:p>
      </dgm:t>
    </dgm:pt>
    <dgm:pt modelId="{87C97C90-D9AD-4F51-99DF-537E1CA6999D}" type="sibTrans" cxnId="{88E89D72-409A-4EAE-8055-3A09F1AA472D}">
      <dgm:prSet/>
      <dgm:spPr/>
      <dgm:t>
        <a:bodyPr/>
        <a:lstStyle/>
        <a:p>
          <a:endParaRPr lang="en-US"/>
        </a:p>
      </dgm:t>
    </dgm:pt>
    <dgm:pt modelId="{0A9000C1-D352-42D3-9DBD-C92FF4AA8C8B}">
      <dgm:prSet/>
      <dgm:spPr/>
      <dgm:t>
        <a:bodyPr/>
        <a:lstStyle/>
        <a:p>
          <a:pPr>
            <a:defRPr b="1"/>
          </a:pPr>
          <a:r>
            <a:rPr lang="es-CL" b="1"/>
            <a:t>Juegos populares y sus controles:</a:t>
          </a:r>
          <a:endParaRPr lang="en-US"/>
        </a:p>
      </dgm:t>
    </dgm:pt>
    <dgm:pt modelId="{355A169D-D7BA-45C1-B224-6B05D317E62D}" type="parTrans" cxnId="{A1D3F7A6-3925-4D90-B85B-F0857DD521CC}">
      <dgm:prSet/>
      <dgm:spPr/>
      <dgm:t>
        <a:bodyPr/>
        <a:lstStyle/>
        <a:p>
          <a:endParaRPr lang="en-US"/>
        </a:p>
      </dgm:t>
    </dgm:pt>
    <dgm:pt modelId="{B48C3C88-D53A-4555-AB1B-7D2FF78709B6}" type="sibTrans" cxnId="{A1D3F7A6-3925-4D90-B85B-F0857DD521CC}">
      <dgm:prSet/>
      <dgm:spPr/>
      <dgm:t>
        <a:bodyPr/>
        <a:lstStyle/>
        <a:p>
          <a:endParaRPr lang="en-US"/>
        </a:p>
      </dgm:t>
    </dgm:pt>
    <dgm:pt modelId="{425F500B-745B-444F-A3BA-22B4BAEEF0A9}">
      <dgm:prSet/>
      <dgm:spPr/>
      <dgm:t>
        <a:bodyPr/>
        <a:lstStyle/>
        <a:p>
          <a:r>
            <a:rPr lang="es-CL" b="1"/>
            <a:t>Roblox:</a:t>
          </a:r>
          <a:r>
            <a:rPr lang="es-CL"/>
            <a:t> Configurar chat solo para amigos, desactivar mensajes privados</a:t>
          </a:r>
          <a:endParaRPr lang="en-US"/>
        </a:p>
      </dgm:t>
    </dgm:pt>
    <dgm:pt modelId="{B5717243-912A-4F68-8218-EC1C76CE3A7B}" type="parTrans" cxnId="{227A81AB-F0CD-44C9-B1D8-BCB01964F50B}">
      <dgm:prSet/>
      <dgm:spPr/>
      <dgm:t>
        <a:bodyPr/>
        <a:lstStyle/>
        <a:p>
          <a:endParaRPr lang="en-US"/>
        </a:p>
      </dgm:t>
    </dgm:pt>
    <dgm:pt modelId="{D1686DF8-644F-4098-B13D-A9A23DBE5B03}" type="sibTrans" cxnId="{227A81AB-F0CD-44C9-B1D8-BCB01964F50B}">
      <dgm:prSet/>
      <dgm:spPr/>
      <dgm:t>
        <a:bodyPr/>
        <a:lstStyle/>
        <a:p>
          <a:endParaRPr lang="en-US"/>
        </a:p>
      </dgm:t>
    </dgm:pt>
    <dgm:pt modelId="{E1DAEE25-5FAF-4D83-A60A-B09653D75F5A}">
      <dgm:prSet/>
      <dgm:spPr/>
      <dgm:t>
        <a:bodyPr/>
        <a:lstStyle/>
        <a:p>
          <a:r>
            <a:rPr lang="es-CL" b="1"/>
            <a:t>Minecraft:</a:t>
          </a:r>
          <a:r>
            <a:rPr lang="es-CL"/>
            <a:t> Usar servidores privados o modo local</a:t>
          </a:r>
          <a:endParaRPr lang="en-US"/>
        </a:p>
      </dgm:t>
    </dgm:pt>
    <dgm:pt modelId="{4800F356-1144-4CA2-A69E-1999FD46A959}" type="parTrans" cxnId="{022A6720-BF9B-40F4-8172-0D93CBCE3DEC}">
      <dgm:prSet/>
      <dgm:spPr/>
      <dgm:t>
        <a:bodyPr/>
        <a:lstStyle/>
        <a:p>
          <a:endParaRPr lang="en-US"/>
        </a:p>
      </dgm:t>
    </dgm:pt>
    <dgm:pt modelId="{240E90C6-47BF-44CF-A93E-6CBAD8612F4E}" type="sibTrans" cxnId="{022A6720-BF9B-40F4-8172-0D93CBCE3DEC}">
      <dgm:prSet/>
      <dgm:spPr/>
      <dgm:t>
        <a:bodyPr/>
        <a:lstStyle/>
        <a:p>
          <a:endParaRPr lang="en-US"/>
        </a:p>
      </dgm:t>
    </dgm:pt>
    <dgm:pt modelId="{AB3A0B2E-C9E9-4BF4-987E-6F585330BA88}">
      <dgm:prSet/>
      <dgm:spPr/>
      <dgm:t>
        <a:bodyPr/>
        <a:lstStyle/>
        <a:p>
          <a:r>
            <a:rPr lang="es-CL" b="1"/>
            <a:t>Fortnite:</a:t>
          </a:r>
          <a:r>
            <a:rPr lang="es-CL"/>
            <a:t> Configurar chat de voz solo para amigos</a:t>
          </a:r>
          <a:endParaRPr lang="en-US"/>
        </a:p>
      </dgm:t>
    </dgm:pt>
    <dgm:pt modelId="{FF1D8F76-2C57-4FBA-B318-549466792092}" type="parTrans" cxnId="{BFB2B959-3A76-4DA0-B00A-2DBD8414FEEE}">
      <dgm:prSet/>
      <dgm:spPr/>
      <dgm:t>
        <a:bodyPr/>
        <a:lstStyle/>
        <a:p>
          <a:endParaRPr lang="en-US"/>
        </a:p>
      </dgm:t>
    </dgm:pt>
    <dgm:pt modelId="{3A98D2FE-FEF0-4088-BDD8-0C44C125E37E}" type="sibTrans" cxnId="{BFB2B959-3A76-4DA0-B00A-2DBD8414FEEE}">
      <dgm:prSet/>
      <dgm:spPr/>
      <dgm:t>
        <a:bodyPr/>
        <a:lstStyle/>
        <a:p>
          <a:endParaRPr lang="en-US"/>
        </a:p>
      </dgm:t>
    </dgm:pt>
    <dgm:pt modelId="{1DE4EFC5-FA6A-4E7D-922C-06216B6AEFD4}" type="pres">
      <dgm:prSet presAssocID="{23F02CCD-FED8-4DF9-9077-1063F8379430}" presName="root" presStyleCnt="0">
        <dgm:presLayoutVars>
          <dgm:dir/>
          <dgm:resizeHandles val="exact"/>
        </dgm:presLayoutVars>
      </dgm:prSet>
      <dgm:spPr/>
    </dgm:pt>
    <dgm:pt modelId="{0038A352-DB33-49C5-BB0C-53270056C4FF}" type="pres">
      <dgm:prSet presAssocID="{B20C8E75-4FEC-4861-A152-F2E3E0D86980}" presName="compNode" presStyleCnt="0"/>
      <dgm:spPr/>
    </dgm:pt>
    <dgm:pt modelId="{4446C22D-205A-419D-8DFC-09131566D908}" type="pres">
      <dgm:prSet presAssocID="{B20C8E75-4FEC-4861-A152-F2E3E0D869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3C9C1F76-B299-4662-9D65-B604BDE43339}" type="pres">
      <dgm:prSet presAssocID="{B20C8E75-4FEC-4861-A152-F2E3E0D86980}" presName="iconSpace" presStyleCnt="0"/>
      <dgm:spPr/>
    </dgm:pt>
    <dgm:pt modelId="{D27E126F-082B-43C0-A5A2-FA179DDF5998}" type="pres">
      <dgm:prSet presAssocID="{B20C8E75-4FEC-4861-A152-F2E3E0D86980}" presName="parTx" presStyleLbl="revTx" presStyleIdx="0" presStyleCnt="4">
        <dgm:presLayoutVars>
          <dgm:chMax val="0"/>
          <dgm:chPref val="0"/>
        </dgm:presLayoutVars>
      </dgm:prSet>
      <dgm:spPr/>
    </dgm:pt>
    <dgm:pt modelId="{1202F647-CB3A-4F4C-8375-CF4AD86C8BD7}" type="pres">
      <dgm:prSet presAssocID="{B20C8E75-4FEC-4861-A152-F2E3E0D86980}" presName="txSpace" presStyleCnt="0"/>
      <dgm:spPr/>
    </dgm:pt>
    <dgm:pt modelId="{F6792B07-C5A8-4408-AE4F-234E7080C63C}" type="pres">
      <dgm:prSet presAssocID="{B20C8E75-4FEC-4861-A152-F2E3E0D86980}" presName="desTx" presStyleLbl="revTx" presStyleIdx="1" presStyleCnt="4">
        <dgm:presLayoutVars/>
      </dgm:prSet>
      <dgm:spPr/>
    </dgm:pt>
    <dgm:pt modelId="{082BE72B-1D98-4C0F-B2E6-8FBBB659955F}" type="pres">
      <dgm:prSet presAssocID="{CF1C1401-CD4A-4304-BD97-83DC52817F07}" presName="sibTrans" presStyleCnt="0"/>
      <dgm:spPr/>
    </dgm:pt>
    <dgm:pt modelId="{8053C186-C4DB-49D0-A948-DA2DEB335AE9}" type="pres">
      <dgm:prSet presAssocID="{0A9000C1-D352-42D3-9DBD-C92FF4AA8C8B}" presName="compNode" presStyleCnt="0"/>
      <dgm:spPr/>
    </dgm:pt>
    <dgm:pt modelId="{ECEC5092-E700-47DF-B32D-4E1B058C1E5C}" type="pres">
      <dgm:prSet presAssocID="{0A9000C1-D352-42D3-9DBD-C92FF4AA8C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adora"/>
        </a:ext>
      </dgm:extLst>
    </dgm:pt>
    <dgm:pt modelId="{BDD1DC40-B695-44B4-BB9A-7D714A96B35A}" type="pres">
      <dgm:prSet presAssocID="{0A9000C1-D352-42D3-9DBD-C92FF4AA8C8B}" presName="iconSpace" presStyleCnt="0"/>
      <dgm:spPr/>
    </dgm:pt>
    <dgm:pt modelId="{A9D33E60-5BD6-454B-BC24-0EF3A0B8FC80}" type="pres">
      <dgm:prSet presAssocID="{0A9000C1-D352-42D3-9DBD-C92FF4AA8C8B}" presName="parTx" presStyleLbl="revTx" presStyleIdx="2" presStyleCnt="4">
        <dgm:presLayoutVars>
          <dgm:chMax val="0"/>
          <dgm:chPref val="0"/>
        </dgm:presLayoutVars>
      </dgm:prSet>
      <dgm:spPr/>
    </dgm:pt>
    <dgm:pt modelId="{5ABC8A95-859D-489D-9A56-6DB8B920A20B}" type="pres">
      <dgm:prSet presAssocID="{0A9000C1-D352-42D3-9DBD-C92FF4AA8C8B}" presName="txSpace" presStyleCnt="0"/>
      <dgm:spPr/>
    </dgm:pt>
    <dgm:pt modelId="{2B96ADF3-5D89-4E12-B2B6-DF03C4D18D4C}" type="pres">
      <dgm:prSet presAssocID="{0A9000C1-D352-42D3-9DBD-C92FF4AA8C8B}" presName="desTx" presStyleLbl="revTx" presStyleIdx="3" presStyleCnt="4">
        <dgm:presLayoutVars/>
      </dgm:prSet>
      <dgm:spPr/>
    </dgm:pt>
  </dgm:ptLst>
  <dgm:cxnLst>
    <dgm:cxn modelId="{55F6FC0D-C644-444A-9778-231136AAEC8E}" type="presOf" srcId="{CA31173B-5CA1-4945-9F27-7D1C7C4F1A81}" destId="{F6792B07-C5A8-4408-AE4F-234E7080C63C}" srcOrd="0" destOrd="3" presId="urn:microsoft.com/office/officeart/2018/2/layout/IconLabelDescriptionList"/>
    <dgm:cxn modelId="{022A6720-BF9B-40F4-8172-0D93CBCE3DEC}" srcId="{0A9000C1-D352-42D3-9DBD-C92FF4AA8C8B}" destId="{E1DAEE25-5FAF-4D83-A60A-B09653D75F5A}" srcOrd="1" destOrd="0" parTransId="{4800F356-1144-4CA2-A69E-1999FD46A959}" sibTransId="{240E90C6-47BF-44CF-A93E-6CBAD8612F4E}"/>
    <dgm:cxn modelId="{48DAA921-2696-47F5-B337-777909D83B7B}" srcId="{23F02CCD-FED8-4DF9-9077-1063F8379430}" destId="{B20C8E75-4FEC-4861-A152-F2E3E0D86980}" srcOrd="0" destOrd="0" parTransId="{87D3BD3F-F0BA-4890-9A0A-929DC590018C}" sibTransId="{CF1C1401-CD4A-4304-BD97-83DC52817F07}"/>
    <dgm:cxn modelId="{3E459E27-4183-4DD5-A882-B0609A3511C3}" type="presOf" srcId="{66A68702-DFD8-4BF3-B781-F5458D70E2B7}" destId="{F6792B07-C5A8-4408-AE4F-234E7080C63C}" srcOrd="0" destOrd="1" presId="urn:microsoft.com/office/officeart/2018/2/layout/IconLabelDescriptionList"/>
    <dgm:cxn modelId="{AC19242D-811D-496F-9B47-FAB503480CDA}" srcId="{B20C8E75-4FEC-4861-A152-F2E3E0D86980}" destId="{150281CD-BB1F-4689-BF7C-88966C696579}" srcOrd="2" destOrd="0" parTransId="{6C4CC5B0-F711-47E7-9527-E971F62AB771}" sibTransId="{FED3315F-51BC-4C1D-A6D9-EC8CD0DF5E80}"/>
    <dgm:cxn modelId="{77485A3F-CE75-44FB-A3C3-4DA0EFD23563}" type="presOf" srcId="{23F02CCD-FED8-4DF9-9077-1063F8379430}" destId="{1DE4EFC5-FA6A-4E7D-922C-06216B6AEFD4}" srcOrd="0" destOrd="0" presId="urn:microsoft.com/office/officeart/2018/2/layout/IconLabelDescriptionList"/>
    <dgm:cxn modelId="{BFB2B959-3A76-4DA0-B00A-2DBD8414FEEE}" srcId="{0A9000C1-D352-42D3-9DBD-C92FF4AA8C8B}" destId="{AB3A0B2E-C9E9-4BF4-987E-6F585330BA88}" srcOrd="2" destOrd="0" parTransId="{FF1D8F76-2C57-4FBA-B318-549466792092}" sibTransId="{3A98D2FE-FEF0-4088-BDD8-0C44C125E37E}"/>
    <dgm:cxn modelId="{4DE8DB5D-F015-4127-A633-4AE385B9489F}" type="presOf" srcId="{0A9000C1-D352-42D3-9DBD-C92FF4AA8C8B}" destId="{A9D33E60-5BD6-454B-BC24-0EF3A0B8FC80}" srcOrd="0" destOrd="0" presId="urn:microsoft.com/office/officeart/2018/2/layout/IconLabelDescriptionList"/>
    <dgm:cxn modelId="{1BEE906E-2D61-42D0-8834-48457D09F2A4}" type="presOf" srcId="{6F7248A2-6F9F-450A-87D8-09CBAAFA1153}" destId="{F6792B07-C5A8-4408-AE4F-234E7080C63C}" srcOrd="0" destOrd="0" presId="urn:microsoft.com/office/officeart/2018/2/layout/IconLabelDescriptionList"/>
    <dgm:cxn modelId="{88E89D72-409A-4EAE-8055-3A09F1AA472D}" srcId="{B20C8E75-4FEC-4861-A152-F2E3E0D86980}" destId="{CA31173B-5CA1-4945-9F27-7D1C7C4F1A81}" srcOrd="3" destOrd="0" parTransId="{E61D8868-BC14-419C-85AA-EAD662B7764B}" sibTransId="{87C97C90-D9AD-4F51-99DF-537E1CA6999D}"/>
    <dgm:cxn modelId="{BF91BF7C-991C-4C65-9EC5-C4B87BEF0F13}" srcId="{B20C8E75-4FEC-4861-A152-F2E3E0D86980}" destId="{6F7248A2-6F9F-450A-87D8-09CBAAFA1153}" srcOrd="0" destOrd="0" parTransId="{3AAFB178-6E4F-4379-B364-72ABE0D41783}" sibTransId="{B37D2F3D-7AF7-45CF-8DB9-63CBA9AAF77D}"/>
    <dgm:cxn modelId="{EBCECC89-8DD3-4A4F-8BCD-372B8743E753}" type="presOf" srcId="{B20C8E75-4FEC-4861-A152-F2E3E0D86980}" destId="{D27E126F-082B-43C0-A5A2-FA179DDF5998}" srcOrd="0" destOrd="0" presId="urn:microsoft.com/office/officeart/2018/2/layout/IconLabelDescriptionList"/>
    <dgm:cxn modelId="{A1D3F7A6-3925-4D90-B85B-F0857DD521CC}" srcId="{23F02CCD-FED8-4DF9-9077-1063F8379430}" destId="{0A9000C1-D352-42D3-9DBD-C92FF4AA8C8B}" srcOrd="1" destOrd="0" parTransId="{355A169D-D7BA-45C1-B224-6B05D317E62D}" sibTransId="{B48C3C88-D53A-4555-AB1B-7D2FF78709B6}"/>
    <dgm:cxn modelId="{227A81AB-F0CD-44C9-B1D8-BCB01964F50B}" srcId="{0A9000C1-D352-42D3-9DBD-C92FF4AA8C8B}" destId="{425F500B-745B-444F-A3BA-22B4BAEEF0A9}" srcOrd="0" destOrd="0" parTransId="{B5717243-912A-4F68-8218-EC1C76CE3A7B}" sibTransId="{D1686DF8-644F-4098-B13D-A9A23DBE5B03}"/>
    <dgm:cxn modelId="{8596A8B1-F536-470B-BA8A-EC7D264E1379}" type="presOf" srcId="{AB3A0B2E-C9E9-4BF4-987E-6F585330BA88}" destId="{2B96ADF3-5D89-4E12-B2B6-DF03C4D18D4C}" srcOrd="0" destOrd="2" presId="urn:microsoft.com/office/officeart/2018/2/layout/IconLabelDescriptionList"/>
    <dgm:cxn modelId="{9394C5BC-4FF9-42B3-A810-6291D3E60A92}" type="presOf" srcId="{150281CD-BB1F-4689-BF7C-88966C696579}" destId="{F6792B07-C5A8-4408-AE4F-234E7080C63C}" srcOrd="0" destOrd="2" presId="urn:microsoft.com/office/officeart/2018/2/layout/IconLabelDescriptionList"/>
    <dgm:cxn modelId="{C5B670CA-C5F1-4DE2-91F5-070954C8ECC3}" type="presOf" srcId="{425F500B-745B-444F-A3BA-22B4BAEEF0A9}" destId="{2B96ADF3-5D89-4E12-B2B6-DF03C4D18D4C}" srcOrd="0" destOrd="0" presId="urn:microsoft.com/office/officeart/2018/2/layout/IconLabelDescriptionList"/>
    <dgm:cxn modelId="{62635DDF-0406-43A7-8397-91187F93003E}" type="presOf" srcId="{E1DAEE25-5FAF-4D83-A60A-B09653D75F5A}" destId="{2B96ADF3-5D89-4E12-B2B6-DF03C4D18D4C}" srcOrd="0" destOrd="1" presId="urn:microsoft.com/office/officeart/2018/2/layout/IconLabelDescriptionList"/>
    <dgm:cxn modelId="{012ED3E0-942C-4D40-B6B8-968B63252E91}" srcId="{B20C8E75-4FEC-4861-A152-F2E3E0D86980}" destId="{66A68702-DFD8-4BF3-B781-F5458D70E2B7}" srcOrd="1" destOrd="0" parTransId="{90C89B53-870D-45F3-9CC8-6560F61BED29}" sibTransId="{4FA1E500-07B0-474A-ADB2-05EEBC90FFA6}"/>
    <dgm:cxn modelId="{6AF72D7F-F61C-476B-B758-1E9F184599BF}" type="presParOf" srcId="{1DE4EFC5-FA6A-4E7D-922C-06216B6AEFD4}" destId="{0038A352-DB33-49C5-BB0C-53270056C4FF}" srcOrd="0" destOrd="0" presId="urn:microsoft.com/office/officeart/2018/2/layout/IconLabelDescriptionList"/>
    <dgm:cxn modelId="{61B5BB97-6F1F-42BF-AAD3-CD33C07436B8}" type="presParOf" srcId="{0038A352-DB33-49C5-BB0C-53270056C4FF}" destId="{4446C22D-205A-419D-8DFC-09131566D908}" srcOrd="0" destOrd="0" presId="urn:microsoft.com/office/officeart/2018/2/layout/IconLabelDescriptionList"/>
    <dgm:cxn modelId="{38389D52-0DF5-48DA-A1FE-1B16F67B0726}" type="presParOf" srcId="{0038A352-DB33-49C5-BB0C-53270056C4FF}" destId="{3C9C1F76-B299-4662-9D65-B604BDE43339}" srcOrd="1" destOrd="0" presId="urn:microsoft.com/office/officeart/2018/2/layout/IconLabelDescriptionList"/>
    <dgm:cxn modelId="{86813894-180F-4C2D-9310-C3A672FBDFDA}" type="presParOf" srcId="{0038A352-DB33-49C5-BB0C-53270056C4FF}" destId="{D27E126F-082B-43C0-A5A2-FA179DDF5998}" srcOrd="2" destOrd="0" presId="urn:microsoft.com/office/officeart/2018/2/layout/IconLabelDescriptionList"/>
    <dgm:cxn modelId="{A69900F2-907B-4773-9AB1-4FD47BC33850}" type="presParOf" srcId="{0038A352-DB33-49C5-BB0C-53270056C4FF}" destId="{1202F647-CB3A-4F4C-8375-CF4AD86C8BD7}" srcOrd="3" destOrd="0" presId="urn:microsoft.com/office/officeart/2018/2/layout/IconLabelDescriptionList"/>
    <dgm:cxn modelId="{5FBAF3B9-E02A-476C-BFDA-265C05D62D34}" type="presParOf" srcId="{0038A352-DB33-49C5-BB0C-53270056C4FF}" destId="{F6792B07-C5A8-4408-AE4F-234E7080C63C}" srcOrd="4" destOrd="0" presId="urn:microsoft.com/office/officeart/2018/2/layout/IconLabelDescriptionList"/>
    <dgm:cxn modelId="{5B5256E9-91D5-48B6-8868-8BB2B3E8A35F}" type="presParOf" srcId="{1DE4EFC5-FA6A-4E7D-922C-06216B6AEFD4}" destId="{082BE72B-1D98-4C0F-B2E6-8FBBB659955F}" srcOrd="1" destOrd="0" presId="urn:microsoft.com/office/officeart/2018/2/layout/IconLabelDescriptionList"/>
    <dgm:cxn modelId="{E80EAC45-70CE-47BC-8DC5-AC004BF5F571}" type="presParOf" srcId="{1DE4EFC5-FA6A-4E7D-922C-06216B6AEFD4}" destId="{8053C186-C4DB-49D0-A948-DA2DEB335AE9}" srcOrd="2" destOrd="0" presId="urn:microsoft.com/office/officeart/2018/2/layout/IconLabelDescriptionList"/>
    <dgm:cxn modelId="{F542C1FD-527B-49BC-A69C-998A1C992024}" type="presParOf" srcId="{8053C186-C4DB-49D0-A948-DA2DEB335AE9}" destId="{ECEC5092-E700-47DF-B32D-4E1B058C1E5C}" srcOrd="0" destOrd="0" presId="urn:microsoft.com/office/officeart/2018/2/layout/IconLabelDescriptionList"/>
    <dgm:cxn modelId="{15379FC5-3920-4CC3-9622-B2440B956784}" type="presParOf" srcId="{8053C186-C4DB-49D0-A948-DA2DEB335AE9}" destId="{BDD1DC40-B695-44B4-BB9A-7D714A96B35A}" srcOrd="1" destOrd="0" presId="urn:microsoft.com/office/officeart/2018/2/layout/IconLabelDescriptionList"/>
    <dgm:cxn modelId="{755CF4B2-8028-4235-A0D2-BE67DC39A2B5}" type="presParOf" srcId="{8053C186-C4DB-49D0-A948-DA2DEB335AE9}" destId="{A9D33E60-5BD6-454B-BC24-0EF3A0B8FC80}" srcOrd="2" destOrd="0" presId="urn:microsoft.com/office/officeart/2018/2/layout/IconLabelDescriptionList"/>
    <dgm:cxn modelId="{5443291E-66B1-4622-9E25-477611168A59}" type="presParOf" srcId="{8053C186-C4DB-49D0-A948-DA2DEB335AE9}" destId="{5ABC8A95-859D-489D-9A56-6DB8B920A20B}" srcOrd="3" destOrd="0" presId="urn:microsoft.com/office/officeart/2018/2/layout/IconLabelDescriptionList"/>
    <dgm:cxn modelId="{EB923045-9A76-48C1-B476-12138633711D}" type="presParOf" srcId="{8053C186-C4DB-49D0-A948-DA2DEB335AE9}" destId="{2B96ADF3-5D89-4E12-B2B6-DF03C4D18D4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D95DE7-4C70-4369-A757-0FEA9FFB0C98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4E76417-338D-4A53-AA49-32E29C8D4DE0}">
      <dgm:prSet/>
      <dgm:spPr/>
      <dgm:t>
        <a:bodyPr/>
        <a:lstStyle/>
        <a:p>
          <a:r>
            <a:rPr lang="es-CL" b="1"/>
            <a:t>Apps de Control Parental Externas</a:t>
          </a:r>
          <a:endParaRPr lang="en-US"/>
        </a:p>
      </dgm:t>
    </dgm:pt>
    <dgm:pt modelId="{89952BF2-8132-4336-A07E-702894196E34}" type="parTrans" cxnId="{E31F2004-02D3-4458-B847-4B6D81D242DE}">
      <dgm:prSet/>
      <dgm:spPr/>
      <dgm:t>
        <a:bodyPr/>
        <a:lstStyle/>
        <a:p>
          <a:endParaRPr lang="en-US"/>
        </a:p>
      </dgm:t>
    </dgm:pt>
    <dgm:pt modelId="{169AC737-9FC2-44DA-BA26-FC4F806039E7}" type="sibTrans" cxnId="{E31F2004-02D3-4458-B847-4B6D81D242DE}">
      <dgm:prSet/>
      <dgm:spPr/>
      <dgm:t>
        <a:bodyPr/>
        <a:lstStyle/>
        <a:p>
          <a:endParaRPr lang="en-US"/>
        </a:p>
      </dgm:t>
    </dgm:pt>
    <dgm:pt modelId="{BDA077C1-E373-439E-B1FA-B0594D9F2475}">
      <dgm:prSet/>
      <dgm:spPr/>
      <dgm:t>
        <a:bodyPr/>
        <a:lstStyle/>
        <a:p>
          <a:r>
            <a:rPr lang="es-CL" b="1"/>
            <a:t>Opciones multiplataforma:</a:t>
          </a:r>
          <a:endParaRPr lang="en-US"/>
        </a:p>
      </dgm:t>
    </dgm:pt>
    <dgm:pt modelId="{E06C93BB-3669-42C5-BCBB-604D9CF633A4}" type="parTrans" cxnId="{FED40DE5-12A0-4763-AE2A-FB4CF593CC97}">
      <dgm:prSet/>
      <dgm:spPr/>
      <dgm:t>
        <a:bodyPr/>
        <a:lstStyle/>
        <a:p>
          <a:endParaRPr lang="en-US"/>
        </a:p>
      </dgm:t>
    </dgm:pt>
    <dgm:pt modelId="{B74547D5-98EB-49CD-85F0-77D34DE21D70}" type="sibTrans" cxnId="{FED40DE5-12A0-4763-AE2A-FB4CF593CC97}">
      <dgm:prSet/>
      <dgm:spPr/>
      <dgm:t>
        <a:bodyPr/>
        <a:lstStyle/>
        <a:p>
          <a:endParaRPr lang="en-US"/>
        </a:p>
      </dgm:t>
    </dgm:pt>
    <dgm:pt modelId="{062C3237-FC36-485D-AFC6-F9D7EECE5036}">
      <dgm:prSet/>
      <dgm:spPr/>
      <dgm:t>
        <a:bodyPr/>
        <a:lstStyle/>
        <a:p>
          <a:r>
            <a:rPr lang="es-CL" b="1"/>
            <a:t>Qustodio:</a:t>
          </a:r>
          <a:r>
            <a:rPr lang="es-CL"/>
            <a:t> Control completo, informes detallados</a:t>
          </a:r>
          <a:endParaRPr lang="en-US"/>
        </a:p>
      </dgm:t>
    </dgm:pt>
    <dgm:pt modelId="{FC26B703-FE5A-4480-BEC7-6DA53BA7FFF7}" type="parTrans" cxnId="{2D6E360A-C345-4226-B71D-2DBC16D92956}">
      <dgm:prSet/>
      <dgm:spPr/>
      <dgm:t>
        <a:bodyPr/>
        <a:lstStyle/>
        <a:p>
          <a:endParaRPr lang="en-US"/>
        </a:p>
      </dgm:t>
    </dgm:pt>
    <dgm:pt modelId="{898DCAE3-FE58-401D-8895-92A9ED789C4C}" type="sibTrans" cxnId="{2D6E360A-C345-4226-B71D-2DBC16D92956}">
      <dgm:prSet/>
      <dgm:spPr/>
      <dgm:t>
        <a:bodyPr/>
        <a:lstStyle/>
        <a:p>
          <a:endParaRPr lang="en-US"/>
        </a:p>
      </dgm:t>
    </dgm:pt>
    <dgm:pt modelId="{E317960E-B4CF-48DE-9A23-0CF46F02D9FD}">
      <dgm:prSet/>
      <dgm:spPr/>
      <dgm:t>
        <a:bodyPr/>
        <a:lstStyle/>
        <a:p>
          <a:r>
            <a:rPr lang="es-CL" b="1" dirty="0" err="1"/>
            <a:t>Circle</a:t>
          </a:r>
          <a:r>
            <a:rPr lang="es-CL" b="1" dirty="0"/>
            <a:t> Home Plus:</a:t>
          </a:r>
          <a:r>
            <a:rPr lang="es-CL" dirty="0"/>
            <a:t> Control de red </a:t>
          </a:r>
          <a:r>
            <a:rPr lang="es-CL" dirty="0" err="1"/>
            <a:t>WiFi</a:t>
          </a:r>
          <a:r>
            <a:rPr lang="es-CL" dirty="0"/>
            <a:t> doméstica</a:t>
          </a:r>
          <a:endParaRPr lang="en-US" dirty="0"/>
        </a:p>
      </dgm:t>
    </dgm:pt>
    <dgm:pt modelId="{1B84072B-FA57-456E-AB02-D717E2A08D73}" type="parTrans" cxnId="{E5EE7ADA-BF53-4AB6-872A-E4A477D2F3AC}">
      <dgm:prSet/>
      <dgm:spPr/>
      <dgm:t>
        <a:bodyPr/>
        <a:lstStyle/>
        <a:p>
          <a:endParaRPr lang="en-US"/>
        </a:p>
      </dgm:t>
    </dgm:pt>
    <dgm:pt modelId="{7DECCAC1-EB17-4F1F-B0D6-CDA92A4BA766}" type="sibTrans" cxnId="{E5EE7ADA-BF53-4AB6-872A-E4A477D2F3AC}">
      <dgm:prSet/>
      <dgm:spPr/>
      <dgm:t>
        <a:bodyPr/>
        <a:lstStyle/>
        <a:p>
          <a:endParaRPr lang="en-US"/>
        </a:p>
      </dgm:t>
    </dgm:pt>
    <dgm:pt modelId="{AAD4D154-61C3-4AB6-9569-C2FF2A8EBD2A}">
      <dgm:prSet/>
      <dgm:spPr/>
      <dgm:t>
        <a:bodyPr/>
        <a:lstStyle/>
        <a:p>
          <a:r>
            <a:rPr lang="es-CL" b="1"/>
            <a:t>Screen Time (iOS) / Digital Wellbeing (Android):</a:t>
          </a:r>
          <a:r>
            <a:rPr lang="es-CL"/>
            <a:t> Herramientas nativas</a:t>
          </a:r>
          <a:endParaRPr lang="en-US"/>
        </a:p>
      </dgm:t>
    </dgm:pt>
    <dgm:pt modelId="{32518B13-9A34-4E2F-B2CD-556D2DEC337A}" type="parTrans" cxnId="{911A431E-B486-4154-9BB8-41D6D36B2D55}">
      <dgm:prSet/>
      <dgm:spPr/>
      <dgm:t>
        <a:bodyPr/>
        <a:lstStyle/>
        <a:p>
          <a:endParaRPr lang="en-US"/>
        </a:p>
      </dgm:t>
    </dgm:pt>
    <dgm:pt modelId="{358AADE8-ADD8-44C9-92BE-53FF007DCE14}" type="sibTrans" cxnId="{911A431E-B486-4154-9BB8-41D6D36B2D55}">
      <dgm:prSet/>
      <dgm:spPr/>
      <dgm:t>
        <a:bodyPr/>
        <a:lstStyle/>
        <a:p>
          <a:endParaRPr lang="en-US"/>
        </a:p>
      </dgm:t>
    </dgm:pt>
    <dgm:pt modelId="{D115F74C-C2AB-4EC1-90E5-B7CE320BDB7E}">
      <dgm:prSet/>
      <dgm:spPr/>
      <dgm:t>
        <a:bodyPr/>
        <a:lstStyle/>
        <a:p>
          <a:r>
            <a:rPr lang="es-CL" b="1"/>
            <a:t>Configuración del Router WiFi</a:t>
          </a:r>
          <a:endParaRPr lang="en-US"/>
        </a:p>
      </dgm:t>
    </dgm:pt>
    <dgm:pt modelId="{D7EB3FF0-AFBC-4239-905A-5DCAB02CECD0}" type="parTrans" cxnId="{F34A4226-5E8C-4BAE-A5F9-283D9631C3DB}">
      <dgm:prSet/>
      <dgm:spPr/>
      <dgm:t>
        <a:bodyPr/>
        <a:lstStyle/>
        <a:p>
          <a:endParaRPr lang="en-US"/>
        </a:p>
      </dgm:t>
    </dgm:pt>
    <dgm:pt modelId="{EACD20AA-59CC-40FF-936A-5C0988B5E304}" type="sibTrans" cxnId="{F34A4226-5E8C-4BAE-A5F9-283D9631C3DB}">
      <dgm:prSet/>
      <dgm:spPr/>
      <dgm:t>
        <a:bodyPr/>
        <a:lstStyle/>
        <a:p>
          <a:endParaRPr lang="en-US"/>
        </a:p>
      </dgm:t>
    </dgm:pt>
    <dgm:pt modelId="{8623B231-0D6B-4313-BE4C-ACB059C315A5}">
      <dgm:prSet/>
      <dgm:spPr/>
      <dgm:t>
        <a:bodyPr/>
        <a:lstStyle/>
        <a:p>
          <a:r>
            <a:rPr lang="es-CL" b="1"/>
            <a:t>Controles básicos que puedes configurar:</a:t>
          </a:r>
          <a:endParaRPr lang="en-US"/>
        </a:p>
      </dgm:t>
    </dgm:pt>
    <dgm:pt modelId="{ABF5CEB5-CDA5-4AE6-87EC-E1FA770EA9C5}" type="parTrans" cxnId="{8D0200C0-333C-4873-8F0D-E846FAB42FEF}">
      <dgm:prSet/>
      <dgm:spPr/>
      <dgm:t>
        <a:bodyPr/>
        <a:lstStyle/>
        <a:p>
          <a:endParaRPr lang="en-US"/>
        </a:p>
      </dgm:t>
    </dgm:pt>
    <dgm:pt modelId="{283F7D51-14FF-4AD5-8408-EE485FAE8659}" type="sibTrans" cxnId="{8D0200C0-333C-4873-8F0D-E846FAB42FEF}">
      <dgm:prSet/>
      <dgm:spPr/>
      <dgm:t>
        <a:bodyPr/>
        <a:lstStyle/>
        <a:p>
          <a:endParaRPr lang="en-US"/>
        </a:p>
      </dgm:t>
    </dgm:pt>
    <dgm:pt modelId="{F5B25F15-3252-4C2F-923C-167A5B27328E}">
      <dgm:prSet/>
      <dgm:spPr/>
      <dgm:t>
        <a:bodyPr/>
        <a:lstStyle/>
        <a:p>
          <a:r>
            <a:rPr lang="es-CL"/>
            <a:t>Filtros de contenido por horarios</a:t>
          </a:r>
          <a:endParaRPr lang="en-US"/>
        </a:p>
      </dgm:t>
    </dgm:pt>
    <dgm:pt modelId="{D1E20A9D-3980-446C-9F5E-B1979D067EC4}" type="parTrans" cxnId="{A6448A92-E0FF-4815-A247-EA32B49EA5E0}">
      <dgm:prSet/>
      <dgm:spPr/>
      <dgm:t>
        <a:bodyPr/>
        <a:lstStyle/>
        <a:p>
          <a:endParaRPr lang="en-US"/>
        </a:p>
      </dgm:t>
    </dgm:pt>
    <dgm:pt modelId="{0B5D08C7-66A0-4D9F-AE7D-226B29EA13E4}" type="sibTrans" cxnId="{A6448A92-E0FF-4815-A247-EA32B49EA5E0}">
      <dgm:prSet/>
      <dgm:spPr/>
      <dgm:t>
        <a:bodyPr/>
        <a:lstStyle/>
        <a:p>
          <a:endParaRPr lang="en-US"/>
        </a:p>
      </dgm:t>
    </dgm:pt>
    <dgm:pt modelId="{DD412044-39A6-4733-A5B3-FA653A0F1CDA}">
      <dgm:prSet/>
      <dgm:spPr/>
      <dgm:t>
        <a:bodyPr/>
        <a:lstStyle/>
        <a:p>
          <a:r>
            <a:rPr lang="es-CL"/>
            <a:t>Pausar internet para dispositivos específicos</a:t>
          </a:r>
          <a:endParaRPr lang="en-US"/>
        </a:p>
      </dgm:t>
    </dgm:pt>
    <dgm:pt modelId="{967648E5-BE43-4E7C-BA94-2C8C6AAD3F7E}" type="parTrans" cxnId="{1C6C5C39-3C9C-4A5A-871C-18064C1E7748}">
      <dgm:prSet/>
      <dgm:spPr/>
      <dgm:t>
        <a:bodyPr/>
        <a:lstStyle/>
        <a:p>
          <a:endParaRPr lang="en-US"/>
        </a:p>
      </dgm:t>
    </dgm:pt>
    <dgm:pt modelId="{7DF42901-FAF9-4380-832B-DBC055CF55EA}" type="sibTrans" cxnId="{1C6C5C39-3C9C-4A5A-871C-18064C1E7748}">
      <dgm:prSet/>
      <dgm:spPr/>
      <dgm:t>
        <a:bodyPr/>
        <a:lstStyle/>
        <a:p>
          <a:endParaRPr lang="en-US"/>
        </a:p>
      </dgm:t>
    </dgm:pt>
    <dgm:pt modelId="{8F987CB3-CCC9-4E49-8875-53D9131450A3}">
      <dgm:prSet/>
      <dgm:spPr/>
      <dgm:t>
        <a:bodyPr/>
        <a:lstStyle/>
        <a:p>
          <a:r>
            <a:rPr lang="es-CL"/>
            <a:t>Bloquear sitios web específicos</a:t>
          </a:r>
          <a:endParaRPr lang="en-US"/>
        </a:p>
      </dgm:t>
    </dgm:pt>
    <dgm:pt modelId="{915808AC-F413-4C3B-AD5C-A80EEA268829}" type="parTrans" cxnId="{E29CA9E3-D6F3-498F-A927-829FC86505DA}">
      <dgm:prSet/>
      <dgm:spPr/>
      <dgm:t>
        <a:bodyPr/>
        <a:lstStyle/>
        <a:p>
          <a:endParaRPr lang="en-US"/>
        </a:p>
      </dgm:t>
    </dgm:pt>
    <dgm:pt modelId="{47DC5EAB-2D82-4202-B6ED-FF4FC032A661}" type="sibTrans" cxnId="{E29CA9E3-D6F3-498F-A927-829FC86505DA}">
      <dgm:prSet/>
      <dgm:spPr/>
      <dgm:t>
        <a:bodyPr/>
        <a:lstStyle/>
        <a:p>
          <a:endParaRPr lang="en-US"/>
        </a:p>
      </dgm:t>
    </dgm:pt>
    <dgm:pt modelId="{404C1C03-D4FD-4069-AE1F-C7B0C42B0647}">
      <dgm:prSet/>
      <dgm:spPr/>
      <dgm:t>
        <a:bodyPr/>
        <a:lstStyle/>
        <a:p>
          <a:r>
            <a:rPr lang="es-CL"/>
            <a:t>Crear horarios de WiFi familiar</a:t>
          </a:r>
          <a:endParaRPr lang="en-US"/>
        </a:p>
      </dgm:t>
    </dgm:pt>
    <dgm:pt modelId="{47D07DA1-8935-4A57-A850-34CCB328963C}" type="parTrans" cxnId="{B11D3050-F634-428D-9840-17D2DE9B72FB}">
      <dgm:prSet/>
      <dgm:spPr/>
      <dgm:t>
        <a:bodyPr/>
        <a:lstStyle/>
        <a:p>
          <a:endParaRPr lang="en-US"/>
        </a:p>
      </dgm:t>
    </dgm:pt>
    <dgm:pt modelId="{912B9015-3FEF-4CD9-BB17-67A9A7032A0A}" type="sibTrans" cxnId="{B11D3050-F634-428D-9840-17D2DE9B72FB}">
      <dgm:prSet/>
      <dgm:spPr/>
      <dgm:t>
        <a:bodyPr/>
        <a:lstStyle/>
        <a:p>
          <a:endParaRPr lang="en-US"/>
        </a:p>
      </dgm:t>
    </dgm:pt>
    <dgm:pt modelId="{E6F6C103-3A3F-2B4E-9BE2-E82EF8A661BB}" type="pres">
      <dgm:prSet presAssocID="{01D95DE7-4C70-4369-A757-0FEA9FFB0C98}" presName="Name0" presStyleCnt="0">
        <dgm:presLayoutVars>
          <dgm:dir/>
          <dgm:animLvl val="lvl"/>
          <dgm:resizeHandles val="exact"/>
        </dgm:presLayoutVars>
      </dgm:prSet>
      <dgm:spPr/>
    </dgm:pt>
    <dgm:pt modelId="{73DA446F-02AD-134E-A377-CBCB988A836F}" type="pres">
      <dgm:prSet presAssocID="{E4E76417-338D-4A53-AA49-32E29C8D4DE0}" presName="composite" presStyleCnt="0"/>
      <dgm:spPr/>
    </dgm:pt>
    <dgm:pt modelId="{1FF2CA26-F649-C54B-92CB-F9D8FE9EC857}" type="pres">
      <dgm:prSet presAssocID="{E4E76417-338D-4A53-AA49-32E29C8D4DE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CA6DFAA-AB49-2349-9EE9-CCCBE534B690}" type="pres">
      <dgm:prSet presAssocID="{E4E76417-338D-4A53-AA49-32E29C8D4DE0}" presName="desTx" presStyleLbl="alignAccFollowNode1" presStyleIdx="0" presStyleCnt="2">
        <dgm:presLayoutVars>
          <dgm:bulletEnabled val="1"/>
        </dgm:presLayoutVars>
      </dgm:prSet>
      <dgm:spPr/>
    </dgm:pt>
    <dgm:pt modelId="{1D9A9A41-B4B5-8F4B-A810-761D0C0A74E7}" type="pres">
      <dgm:prSet presAssocID="{169AC737-9FC2-44DA-BA26-FC4F806039E7}" presName="space" presStyleCnt="0"/>
      <dgm:spPr/>
    </dgm:pt>
    <dgm:pt modelId="{4BBB4615-8602-D643-8899-64D436DF7BC3}" type="pres">
      <dgm:prSet presAssocID="{D115F74C-C2AB-4EC1-90E5-B7CE320BDB7E}" presName="composite" presStyleCnt="0"/>
      <dgm:spPr/>
    </dgm:pt>
    <dgm:pt modelId="{3AFD4129-201E-CC49-845D-06EC72FB96E8}" type="pres">
      <dgm:prSet presAssocID="{D115F74C-C2AB-4EC1-90E5-B7CE320BDB7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05FD817-BA04-9547-BF47-5C1EC4A4473C}" type="pres">
      <dgm:prSet presAssocID="{D115F74C-C2AB-4EC1-90E5-B7CE320BDB7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31F2004-02D3-4458-B847-4B6D81D242DE}" srcId="{01D95DE7-4C70-4369-A757-0FEA9FFB0C98}" destId="{E4E76417-338D-4A53-AA49-32E29C8D4DE0}" srcOrd="0" destOrd="0" parTransId="{89952BF2-8132-4336-A07E-702894196E34}" sibTransId="{169AC737-9FC2-44DA-BA26-FC4F806039E7}"/>
    <dgm:cxn modelId="{2D6E360A-C345-4226-B71D-2DBC16D92956}" srcId="{BDA077C1-E373-439E-B1FA-B0594D9F2475}" destId="{062C3237-FC36-485D-AFC6-F9D7EECE5036}" srcOrd="0" destOrd="0" parTransId="{FC26B703-FE5A-4480-BEC7-6DA53BA7FFF7}" sibTransId="{898DCAE3-FE58-401D-8895-92A9ED789C4C}"/>
    <dgm:cxn modelId="{911A431E-B486-4154-9BB8-41D6D36B2D55}" srcId="{BDA077C1-E373-439E-B1FA-B0594D9F2475}" destId="{AAD4D154-61C3-4AB6-9569-C2FF2A8EBD2A}" srcOrd="2" destOrd="0" parTransId="{32518B13-9A34-4E2F-B2CD-556D2DEC337A}" sibTransId="{358AADE8-ADD8-44C9-92BE-53FF007DCE14}"/>
    <dgm:cxn modelId="{753FC81E-8EF5-D143-B8E6-FD5CC1EEA12D}" type="presOf" srcId="{F5B25F15-3252-4C2F-923C-167A5B27328E}" destId="{305FD817-BA04-9547-BF47-5C1EC4A4473C}" srcOrd="0" destOrd="1" presId="urn:microsoft.com/office/officeart/2005/8/layout/hList1"/>
    <dgm:cxn modelId="{CFFA1025-36E4-9146-90EC-9E6A239C7ADA}" type="presOf" srcId="{01D95DE7-4C70-4369-A757-0FEA9FFB0C98}" destId="{E6F6C103-3A3F-2B4E-9BE2-E82EF8A661BB}" srcOrd="0" destOrd="0" presId="urn:microsoft.com/office/officeart/2005/8/layout/hList1"/>
    <dgm:cxn modelId="{F34A4226-5E8C-4BAE-A5F9-283D9631C3DB}" srcId="{01D95DE7-4C70-4369-A757-0FEA9FFB0C98}" destId="{D115F74C-C2AB-4EC1-90E5-B7CE320BDB7E}" srcOrd="1" destOrd="0" parTransId="{D7EB3FF0-AFBC-4239-905A-5DCAB02CECD0}" sibTransId="{EACD20AA-59CC-40FF-936A-5C0988B5E304}"/>
    <dgm:cxn modelId="{A28FE930-F137-0A4C-ACBC-F5D2A3A2252C}" type="presOf" srcId="{404C1C03-D4FD-4069-AE1F-C7B0C42B0647}" destId="{305FD817-BA04-9547-BF47-5C1EC4A4473C}" srcOrd="0" destOrd="4" presId="urn:microsoft.com/office/officeart/2005/8/layout/hList1"/>
    <dgm:cxn modelId="{14BC5536-E386-8D49-A60A-68DD1099FA81}" type="presOf" srcId="{E4E76417-338D-4A53-AA49-32E29C8D4DE0}" destId="{1FF2CA26-F649-C54B-92CB-F9D8FE9EC857}" srcOrd="0" destOrd="0" presId="urn:microsoft.com/office/officeart/2005/8/layout/hList1"/>
    <dgm:cxn modelId="{1C6C5C39-3C9C-4A5A-871C-18064C1E7748}" srcId="{8623B231-0D6B-4313-BE4C-ACB059C315A5}" destId="{DD412044-39A6-4733-A5B3-FA653A0F1CDA}" srcOrd="1" destOrd="0" parTransId="{967648E5-BE43-4E7C-BA94-2C8C6AAD3F7E}" sibTransId="{7DF42901-FAF9-4380-832B-DBC055CF55EA}"/>
    <dgm:cxn modelId="{01A5774D-3940-E349-ADE1-2B902B707798}" type="presOf" srcId="{E317960E-B4CF-48DE-9A23-0CF46F02D9FD}" destId="{0CA6DFAA-AB49-2349-9EE9-CCCBE534B690}" srcOrd="0" destOrd="2" presId="urn:microsoft.com/office/officeart/2005/8/layout/hList1"/>
    <dgm:cxn modelId="{B11D3050-F634-428D-9840-17D2DE9B72FB}" srcId="{8623B231-0D6B-4313-BE4C-ACB059C315A5}" destId="{404C1C03-D4FD-4069-AE1F-C7B0C42B0647}" srcOrd="3" destOrd="0" parTransId="{47D07DA1-8935-4A57-A850-34CCB328963C}" sibTransId="{912B9015-3FEF-4CD9-BB17-67A9A7032A0A}"/>
    <dgm:cxn modelId="{88DCF889-3472-4447-A93E-B925926F59C1}" type="presOf" srcId="{AAD4D154-61C3-4AB6-9569-C2FF2A8EBD2A}" destId="{0CA6DFAA-AB49-2349-9EE9-CCCBE534B690}" srcOrd="0" destOrd="3" presId="urn:microsoft.com/office/officeart/2005/8/layout/hList1"/>
    <dgm:cxn modelId="{E7DC048D-BEEE-DC4F-B00D-D3D490080ED7}" type="presOf" srcId="{062C3237-FC36-485D-AFC6-F9D7EECE5036}" destId="{0CA6DFAA-AB49-2349-9EE9-CCCBE534B690}" srcOrd="0" destOrd="1" presId="urn:microsoft.com/office/officeart/2005/8/layout/hList1"/>
    <dgm:cxn modelId="{38698592-F9E2-A043-8AC3-FAA255A61C57}" type="presOf" srcId="{8F987CB3-CCC9-4E49-8875-53D9131450A3}" destId="{305FD817-BA04-9547-BF47-5C1EC4A4473C}" srcOrd="0" destOrd="3" presId="urn:microsoft.com/office/officeart/2005/8/layout/hList1"/>
    <dgm:cxn modelId="{A6448A92-E0FF-4815-A247-EA32B49EA5E0}" srcId="{8623B231-0D6B-4313-BE4C-ACB059C315A5}" destId="{F5B25F15-3252-4C2F-923C-167A5B27328E}" srcOrd="0" destOrd="0" parTransId="{D1E20A9D-3980-446C-9F5E-B1979D067EC4}" sibTransId="{0B5D08C7-66A0-4D9F-AE7D-226B29EA13E4}"/>
    <dgm:cxn modelId="{82EF0CAB-0788-6449-8063-D8BE7FB3FA29}" type="presOf" srcId="{DD412044-39A6-4733-A5B3-FA653A0F1CDA}" destId="{305FD817-BA04-9547-BF47-5C1EC4A4473C}" srcOrd="0" destOrd="2" presId="urn:microsoft.com/office/officeart/2005/8/layout/hList1"/>
    <dgm:cxn modelId="{26713EB4-CF8F-524F-9FF5-906BED15C9BD}" type="presOf" srcId="{D115F74C-C2AB-4EC1-90E5-B7CE320BDB7E}" destId="{3AFD4129-201E-CC49-845D-06EC72FB96E8}" srcOrd="0" destOrd="0" presId="urn:microsoft.com/office/officeart/2005/8/layout/hList1"/>
    <dgm:cxn modelId="{8D0200C0-333C-4873-8F0D-E846FAB42FEF}" srcId="{D115F74C-C2AB-4EC1-90E5-B7CE320BDB7E}" destId="{8623B231-0D6B-4313-BE4C-ACB059C315A5}" srcOrd="0" destOrd="0" parTransId="{ABF5CEB5-CDA5-4AE6-87EC-E1FA770EA9C5}" sibTransId="{283F7D51-14FF-4AD5-8408-EE485FAE8659}"/>
    <dgm:cxn modelId="{25777DD0-EA71-A64A-8E79-5F894D33219B}" type="presOf" srcId="{BDA077C1-E373-439E-B1FA-B0594D9F2475}" destId="{0CA6DFAA-AB49-2349-9EE9-CCCBE534B690}" srcOrd="0" destOrd="0" presId="urn:microsoft.com/office/officeart/2005/8/layout/hList1"/>
    <dgm:cxn modelId="{61CA54DA-8F03-8544-9A71-C2254092F2C1}" type="presOf" srcId="{8623B231-0D6B-4313-BE4C-ACB059C315A5}" destId="{305FD817-BA04-9547-BF47-5C1EC4A4473C}" srcOrd="0" destOrd="0" presId="urn:microsoft.com/office/officeart/2005/8/layout/hList1"/>
    <dgm:cxn modelId="{E5EE7ADA-BF53-4AB6-872A-E4A477D2F3AC}" srcId="{BDA077C1-E373-439E-B1FA-B0594D9F2475}" destId="{E317960E-B4CF-48DE-9A23-0CF46F02D9FD}" srcOrd="1" destOrd="0" parTransId="{1B84072B-FA57-456E-AB02-D717E2A08D73}" sibTransId="{7DECCAC1-EB17-4F1F-B0D6-CDA92A4BA766}"/>
    <dgm:cxn modelId="{E29CA9E3-D6F3-498F-A927-829FC86505DA}" srcId="{8623B231-0D6B-4313-BE4C-ACB059C315A5}" destId="{8F987CB3-CCC9-4E49-8875-53D9131450A3}" srcOrd="2" destOrd="0" parTransId="{915808AC-F413-4C3B-AD5C-A80EEA268829}" sibTransId="{47DC5EAB-2D82-4202-B6ED-FF4FC032A661}"/>
    <dgm:cxn modelId="{FED40DE5-12A0-4763-AE2A-FB4CF593CC97}" srcId="{E4E76417-338D-4A53-AA49-32E29C8D4DE0}" destId="{BDA077C1-E373-439E-B1FA-B0594D9F2475}" srcOrd="0" destOrd="0" parTransId="{E06C93BB-3669-42C5-BCBB-604D9CF633A4}" sibTransId="{B74547D5-98EB-49CD-85F0-77D34DE21D70}"/>
    <dgm:cxn modelId="{9CC7FB9E-E99B-A94D-9667-4B24F7525017}" type="presParOf" srcId="{E6F6C103-3A3F-2B4E-9BE2-E82EF8A661BB}" destId="{73DA446F-02AD-134E-A377-CBCB988A836F}" srcOrd="0" destOrd="0" presId="urn:microsoft.com/office/officeart/2005/8/layout/hList1"/>
    <dgm:cxn modelId="{3A92BE59-FE18-4D4B-B2C6-B798B64BEC8C}" type="presParOf" srcId="{73DA446F-02AD-134E-A377-CBCB988A836F}" destId="{1FF2CA26-F649-C54B-92CB-F9D8FE9EC857}" srcOrd="0" destOrd="0" presId="urn:microsoft.com/office/officeart/2005/8/layout/hList1"/>
    <dgm:cxn modelId="{B8D63187-D3FE-8B4A-A344-0EBA3811C33A}" type="presParOf" srcId="{73DA446F-02AD-134E-A377-CBCB988A836F}" destId="{0CA6DFAA-AB49-2349-9EE9-CCCBE534B690}" srcOrd="1" destOrd="0" presId="urn:microsoft.com/office/officeart/2005/8/layout/hList1"/>
    <dgm:cxn modelId="{B8AF1B1A-FD5F-EF48-AD2D-10ABEFFDE432}" type="presParOf" srcId="{E6F6C103-3A3F-2B4E-9BE2-E82EF8A661BB}" destId="{1D9A9A41-B4B5-8F4B-A810-761D0C0A74E7}" srcOrd="1" destOrd="0" presId="urn:microsoft.com/office/officeart/2005/8/layout/hList1"/>
    <dgm:cxn modelId="{D4667867-A3FD-5D4F-842F-D0068672858D}" type="presParOf" srcId="{E6F6C103-3A3F-2B4E-9BE2-E82EF8A661BB}" destId="{4BBB4615-8602-D643-8899-64D436DF7BC3}" srcOrd="2" destOrd="0" presId="urn:microsoft.com/office/officeart/2005/8/layout/hList1"/>
    <dgm:cxn modelId="{4D0D8242-E472-384F-8F30-9F7B5DEBED2E}" type="presParOf" srcId="{4BBB4615-8602-D643-8899-64D436DF7BC3}" destId="{3AFD4129-201E-CC49-845D-06EC72FB96E8}" srcOrd="0" destOrd="0" presId="urn:microsoft.com/office/officeart/2005/8/layout/hList1"/>
    <dgm:cxn modelId="{43C84097-68E3-8B48-B23A-8666C6015C61}" type="presParOf" srcId="{4BBB4615-8602-D643-8899-64D436DF7BC3}" destId="{305FD817-BA04-9547-BF47-5C1EC4A4473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71B989-C288-48A1-BFD6-521B9FF0654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8B1E74-476A-49EC-9475-58D4726F5110}">
      <dgm:prSet/>
      <dgm:spPr/>
      <dgm:t>
        <a:bodyPr/>
        <a:lstStyle/>
        <a:p>
          <a:r>
            <a:rPr lang="es-CL" b="1"/>
            <a:t>¿Cada cuánto debo revisar las configuraciones?</a:t>
          </a:r>
          <a:r>
            <a:rPr lang="es-CL"/>
            <a:t> Se recomienda hacer una revisión mensual y ajustes según sea necesario.</a:t>
          </a:r>
          <a:endParaRPr lang="en-US"/>
        </a:p>
      </dgm:t>
    </dgm:pt>
    <dgm:pt modelId="{7FDD2EC1-71D3-4CB6-B518-83E86935C8F9}" type="parTrans" cxnId="{EF5321FA-1F98-480C-8D39-80BE88922B43}">
      <dgm:prSet/>
      <dgm:spPr/>
      <dgm:t>
        <a:bodyPr/>
        <a:lstStyle/>
        <a:p>
          <a:endParaRPr lang="en-US"/>
        </a:p>
      </dgm:t>
    </dgm:pt>
    <dgm:pt modelId="{6667E248-0A4A-4B51-BCFD-3F68C234DB7A}" type="sibTrans" cxnId="{EF5321FA-1F98-480C-8D39-80BE88922B43}">
      <dgm:prSet/>
      <dgm:spPr/>
      <dgm:t>
        <a:bodyPr/>
        <a:lstStyle/>
        <a:p>
          <a:endParaRPr lang="en-US"/>
        </a:p>
      </dgm:t>
    </dgm:pt>
    <dgm:pt modelId="{DF7D9C6F-9C29-42D1-8B24-B04FF60F5C3D}">
      <dgm:prSet/>
      <dgm:spPr/>
      <dgm:t>
        <a:bodyPr/>
        <a:lstStyle/>
        <a:p>
          <a:r>
            <a:rPr lang="es-CL" b="1"/>
            <a:t>¿Qué hago si mi hijo encuentra formas de evitar los controles?</a:t>
          </a:r>
          <a:r>
            <a:rPr lang="es-CL"/>
            <a:t> Es normal que prueben límites. Refuerza las reglas y ajusta las configuraciones técnicas.</a:t>
          </a:r>
          <a:endParaRPr lang="en-US"/>
        </a:p>
      </dgm:t>
    </dgm:pt>
    <dgm:pt modelId="{2CB5B9C5-D4FB-495B-B428-0FC485C3EEE1}" type="parTrans" cxnId="{9CC21A18-8056-44AB-8BC0-7C16A0C62E0C}">
      <dgm:prSet/>
      <dgm:spPr/>
      <dgm:t>
        <a:bodyPr/>
        <a:lstStyle/>
        <a:p>
          <a:endParaRPr lang="en-US"/>
        </a:p>
      </dgm:t>
    </dgm:pt>
    <dgm:pt modelId="{7BDC7A25-4481-4FE7-A606-2CB1A348639E}" type="sibTrans" cxnId="{9CC21A18-8056-44AB-8BC0-7C16A0C62E0C}">
      <dgm:prSet/>
      <dgm:spPr/>
      <dgm:t>
        <a:bodyPr/>
        <a:lstStyle/>
        <a:p>
          <a:endParaRPr lang="en-US"/>
        </a:p>
      </dgm:t>
    </dgm:pt>
    <dgm:pt modelId="{815B73D0-6C7E-4480-9126-0A8A01B3C1A4}">
      <dgm:prSet/>
      <dgm:spPr/>
      <dgm:t>
        <a:bodyPr/>
        <a:lstStyle/>
        <a:p>
          <a:r>
            <a:rPr lang="es-CL" b="1"/>
            <a:t>¿Debo permitir excepciones?</a:t>
          </a:r>
          <a:r>
            <a:rPr lang="es-CL"/>
            <a:t> Sí, la flexibilidad es importante. Establece criterios claros para excepciones (tareas escolares, tiempo familiar, etc.).</a:t>
          </a:r>
          <a:endParaRPr lang="en-US"/>
        </a:p>
      </dgm:t>
    </dgm:pt>
    <dgm:pt modelId="{5BAE454E-E8AC-4639-A785-A811FABBFDE4}" type="parTrans" cxnId="{5E8A6859-4571-431B-A244-75AEF0312B97}">
      <dgm:prSet/>
      <dgm:spPr/>
      <dgm:t>
        <a:bodyPr/>
        <a:lstStyle/>
        <a:p>
          <a:endParaRPr lang="en-US"/>
        </a:p>
      </dgm:t>
    </dgm:pt>
    <dgm:pt modelId="{BA113C34-BF5E-42C5-8E31-54892EF55090}" type="sibTrans" cxnId="{5E8A6859-4571-431B-A244-75AEF0312B97}">
      <dgm:prSet/>
      <dgm:spPr/>
      <dgm:t>
        <a:bodyPr/>
        <a:lstStyle/>
        <a:p>
          <a:endParaRPr lang="en-US"/>
        </a:p>
      </dgm:t>
    </dgm:pt>
    <dgm:pt modelId="{5A2072F6-05EF-4E4C-89D2-B938FD36A3DF}">
      <dgm:prSet/>
      <dgm:spPr/>
      <dgm:t>
        <a:bodyPr/>
        <a:lstStyle/>
        <a:p>
          <a:r>
            <a:rPr lang="es-CL" b="1"/>
            <a:t>¿Los controles parentales reemplazan la supervisión activa?</a:t>
          </a:r>
          <a:r>
            <a:rPr lang="es-CL"/>
            <a:t> No, son herramientas complementarias. La supervisión y comunicación activa siguen siendo fundamentales.</a:t>
          </a:r>
          <a:endParaRPr lang="en-US"/>
        </a:p>
      </dgm:t>
    </dgm:pt>
    <dgm:pt modelId="{A9A6AB78-B468-4555-B3CC-6298DD93F56F}" type="parTrans" cxnId="{8C6AF38C-0EB4-4EAD-BF5C-B9F69F23151D}">
      <dgm:prSet/>
      <dgm:spPr/>
      <dgm:t>
        <a:bodyPr/>
        <a:lstStyle/>
        <a:p>
          <a:endParaRPr lang="en-US"/>
        </a:p>
      </dgm:t>
    </dgm:pt>
    <dgm:pt modelId="{6D25C1F3-C49D-457A-B3FA-1F49EDB3C648}" type="sibTrans" cxnId="{8C6AF38C-0EB4-4EAD-BF5C-B9F69F23151D}">
      <dgm:prSet/>
      <dgm:spPr/>
      <dgm:t>
        <a:bodyPr/>
        <a:lstStyle/>
        <a:p>
          <a:endParaRPr lang="en-US"/>
        </a:p>
      </dgm:t>
    </dgm:pt>
    <dgm:pt modelId="{F8322C60-6311-CE41-A2FB-15D8E8B27081}" type="pres">
      <dgm:prSet presAssocID="{A171B989-C288-48A1-BFD6-521B9FF065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68D0A4-0701-DD45-BCFC-1F04987E93BF}" type="pres">
      <dgm:prSet presAssocID="{318B1E74-476A-49EC-9475-58D4726F5110}" presName="hierRoot1" presStyleCnt="0"/>
      <dgm:spPr/>
    </dgm:pt>
    <dgm:pt modelId="{CBAC61FD-27A6-E94F-B5B0-3D8E2033ACDC}" type="pres">
      <dgm:prSet presAssocID="{318B1E74-476A-49EC-9475-58D4726F5110}" presName="composite" presStyleCnt="0"/>
      <dgm:spPr/>
    </dgm:pt>
    <dgm:pt modelId="{AD4CDB3E-A664-394B-8F53-7748225C745E}" type="pres">
      <dgm:prSet presAssocID="{318B1E74-476A-49EC-9475-58D4726F5110}" presName="background" presStyleLbl="node0" presStyleIdx="0" presStyleCnt="4"/>
      <dgm:spPr/>
    </dgm:pt>
    <dgm:pt modelId="{DBCB5E77-EB0E-D649-8418-F39B0C3FBE0A}" type="pres">
      <dgm:prSet presAssocID="{318B1E74-476A-49EC-9475-58D4726F5110}" presName="text" presStyleLbl="fgAcc0" presStyleIdx="0" presStyleCnt="4">
        <dgm:presLayoutVars>
          <dgm:chPref val="3"/>
        </dgm:presLayoutVars>
      </dgm:prSet>
      <dgm:spPr/>
    </dgm:pt>
    <dgm:pt modelId="{A7E21D34-BC17-A945-AB88-B1C523E039AD}" type="pres">
      <dgm:prSet presAssocID="{318B1E74-476A-49EC-9475-58D4726F5110}" presName="hierChild2" presStyleCnt="0"/>
      <dgm:spPr/>
    </dgm:pt>
    <dgm:pt modelId="{A41B269C-FF04-384F-9120-E112FFFE9F5C}" type="pres">
      <dgm:prSet presAssocID="{DF7D9C6F-9C29-42D1-8B24-B04FF60F5C3D}" presName="hierRoot1" presStyleCnt="0"/>
      <dgm:spPr/>
    </dgm:pt>
    <dgm:pt modelId="{C766156A-EA1F-964D-B503-770E252EA53D}" type="pres">
      <dgm:prSet presAssocID="{DF7D9C6F-9C29-42D1-8B24-B04FF60F5C3D}" presName="composite" presStyleCnt="0"/>
      <dgm:spPr/>
    </dgm:pt>
    <dgm:pt modelId="{FCB55B9F-B7B0-6344-A165-DDAA5B40695C}" type="pres">
      <dgm:prSet presAssocID="{DF7D9C6F-9C29-42D1-8B24-B04FF60F5C3D}" presName="background" presStyleLbl="node0" presStyleIdx="1" presStyleCnt="4"/>
      <dgm:spPr/>
    </dgm:pt>
    <dgm:pt modelId="{CC911F2D-022C-9540-BCBF-4F24177D6DE8}" type="pres">
      <dgm:prSet presAssocID="{DF7D9C6F-9C29-42D1-8B24-B04FF60F5C3D}" presName="text" presStyleLbl="fgAcc0" presStyleIdx="1" presStyleCnt="4">
        <dgm:presLayoutVars>
          <dgm:chPref val="3"/>
        </dgm:presLayoutVars>
      </dgm:prSet>
      <dgm:spPr/>
    </dgm:pt>
    <dgm:pt modelId="{A46C631D-B315-364B-BD17-F9624044D573}" type="pres">
      <dgm:prSet presAssocID="{DF7D9C6F-9C29-42D1-8B24-B04FF60F5C3D}" presName="hierChild2" presStyleCnt="0"/>
      <dgm:spPr/>
    </dgm:pt>
    <dgm:pt modelId="{B6D15D71-545A-8541-9D5B-1135167983AD}" type="pres">
      <dgm:prSet presAssocID="{815B73D0-6C7E-4480-9126-0A8A01B3C1A4}" presName="hierRoot1" presStyleCnt="0"/>
      <dgm:spPr/>
    </dgm:pt>
    <dgm:pt modelId="{A72D6A8C-94F8-CF46-98DF-76BEE4A5B649}" type="pres">
      <dgm:prSet presAssocID="{815B73D0-6C7E-4480-9126-0A8A01B3C1A4}" presName="composite" presStyleCnt="0"/>
      <dgm:spPr/>
    </dgm:pt>
    <dgm:pt modelId="{350CB8B5-5321-2440-AF98-5CEB3610A8E2}" type="pres">
      <dgm:prSet presAssocID="{815B73D0-6C7E-4480-9126-0A8A01B3C1A4}" presName="background" presStyleLbl="node0" presStyleIdx="2" presStyleCnt="4"/>
      <dgm:spPr/>
    </dgm:pt>
    <dgm:pt modelId="{15267AAF-CF4B-254A-9ADB-5821EB0556E7}" type="pres">
      <dgm:prSet presAssocID="{815B73D0-6C7E-4480-9126-0A8A01B3C1A4}" presName="text" presStyleLbl="fgAcc0" presStyleIdx="2" presStyleCnt="4">
        <dgm:presLayoutVars>
          <dgm:chPref val="3"/>
        </dgm:presLayoutVars>
      </dgm:prSet>
      <dgm:spPr/>
    </dgm:pt>
    <dgm:pt modelId="{E3B257BA-E11E-0340-B8D2-6F61451B98FC}" type="pres">
      <dgm:prSet presAssocID="{815B73D0-6C7E-4480-9126-0A8A01B3C1A4}" presName="hierChild2" presStyleCnt="0"/>
      <dgm:spPr/>
    </dgm:pt>
    <dgm:pt modelId="{10A7649F-6651-9440-B5BB-EAF0DCD372AE}" type="pres">
      <dgm:prSet presAssocID="{5A2072F6-05EF-4E4C-89D2-B938FD36A3DF}" presName="hierRoot1" presStyleCnt="0"/>
      <dgm:spPr/>
    </dgm:pt>
    <dgm:pt modelId="{0023C5A6-5FBD-1A43-B5E7-5F45C28FEE9D}" type="pres">
      <dgm:prSet presAssocID="{5A2072F6-05EF-4E4C-89D2-B938FD36A3DF}" presName="composite" presStyleCnt="0"/>
      <dgm:spPr/>
    </dgm:pt>
    <dgm:pt modelId="{504E66D2-B400-E143-9DE7-49ED082A984D}" type="pres">
      <dgm:prSet presAssocID="{5A2072F6-05EF-4E4C-89D2-B938FD36A3DF}" presName="background" presStyleLbl="node0" presStyleIdx="3" presStyleCnt="4"/>
      <dgm:spPr/>
    </dgm:pt>
    <dgm:pt modelId="{43623493-BA0C-554A-9887-759463E04C9E}" type="pres">
      <dgm:prSet presAssocID="{5A2072F6-05EF-4E4C-89D2-B938FD36A3DF}" presName="text" presStyleLbl="fgAcc0" presStyleIdx="3" presStyleCnt="4">
        <dgm:presLayoutVars>
          <dgm:chPref val="3"/>
        </dgm:presLayoutVars>
      </dgm:prSet>
      <dgm:spPr/>
    </dgm:pt>
    <dgm:pt modelId="{7E51ED5A-4B8C-B242-80E8-128A20E21C4F}" type="pres">
      <dgm:prSet presAssocID="{5A2072F6-05EF-4E4C-89D2-B938FD36A3DF}" presName="hierChild2" presStyleCnt="0"/>
      <dgm:spPr/>
    </dgm:pt>
  </dgm:ptLst>
  <dgm:cxnLst>
    <dgm:cxn modelId="{9CC21A18-8056-44AB-8BC0-7C16A0C62E0C}" srcId="{A171B989-C288-48A1-BFD6-521B9FF0654A}" destId="{DF7D9C6F-9C29-42D1-8B24-B04FF60F5C3D}" srcOrd="1" destOrd="0" parTransId="{2CB5B9C5-D4FB-495B-B428-0FC485C3EEE1}" sibTransId="{7BDC7A25-4481-4FE7-A606-2CB1A348639E}"/>
    <dgm:cxn modelId="{5DC1F420-C586-BC40-8DD4-CA3307171E40}" type="presOf" srcId="{5A2072F6-05EF-4E4C-89D2-B938FD36A3DF}" destId="{43623493-BA0C-554A-9887-759463E04C9E}" srcOrd="0" destOrd="0" presId="urn:microsoft.com/office/officeart/2005/8/layout/hierarchy1"/>
    <dgm:cxn modelId="{2076832A-9905-1E41-AB54-2E23D9FCB581}" type="presOf" srcId="{A171B989-C288-48A1-BFD6-521B9FF0654A}" destId="{F8322C60-6311-CE41-A2FB-15D8E8B27081}" srcOrd="0" destOrd="0" presId="urn:microsoft.com/office/officeart/2005/8/layout/hierarchy1"/>
    <dgm:cxn modelId="{E5255B52-4FBC-834F-B13E-33D9AC07F9BC}" type="presOf" srcId="{318B1E74-476A-49EC-9475-58D4726F5110}" destId="{DBCB5E77-EB0E-D649-8418-F39B0C3FBE0A}" srcOrd="0" destOrd="0" presId="urn:microsoft.com/office/officeart/2005/8/layout/hierarchy1"/>
    <dgm:cxn modelId="{5E8A6859-4571-431B-A244-75AEF0312B97}" srcId="{A171B989-C288-48A1-BFD6-521B9FF0654A}" destId="{815B73D0-6C7E-4480-9126-0A8A01B3C1A4}" srcOrd="2" destOrd="0" parTransId="{5BAE454E-E8AC-4639-A785-A811FABBFDE4}" sibTransId="{BA113C34-BF5E-42C5-8E31-54892EF55090}"/>
    <dgm:cxn modelId="{8C6AF38C-0EB4-4EAD-BF5C-B9F69F23151D}" srcId="{A171B989-C288-48A1-BFD6-521B9FF0654A}" destId="{5A2072F6-05EF-4E4C-89D2-B938FD36A3DF}" srcOrd="3" destOrd="0" parTransId="{A9A6AB78-B468-4555-B3CC-6298DD93F56F}" sibTransId="{6D25C1F3-C49D-457A-B3FA-1F49EDB3C648}"/>
    <dgm:cxn modelId="{092A0CAF-E48F-EE41-B522-CA74F36145DB}" type="presOf" srcId="{815B73D0-6C7E-4480-9126-0A8A01B3C1A4}" destId="{15267AAF-CF4B-254A-9ADB-5821EB0556E7}" srcOrd="0" destOrd="0" presId="urn:microsoft.com/office/officeart/2005/8/layout/hierarchy1"/>
    <dgm:cxn modelId="{EF5321FA-1F98-480C-8D39-80BE88922B43}" srcId="{A171B989-C288-48A1-BFD6-521B9FF0654A}" destId="{318B1E74-476A-49EC-9475-58D4726F5110}" srcOrd="0" destOrd="0" parTransId="{7FDD2EC1-71D3-4CB6-B518-83E86935C8F9}" sibTransId="{6667E248-0A4A-4B51-BCFD-3F68C234DB7A}"/>
    <dgm:cxn modelId="{CA7028FE-ED1E-0742-81D3-E25F5ADE4686}" type="presOf" srcId="{DF7D9C6F-9C29-42D1-8B24-B04FF60F5C3D}" destId="{CC911F2D-022C-9540-BCBF-4F24177D6DE8}" srcOrd="0" destOrd="0" presId="urn:microsoft.com/office/officeart/2005/8/layout/hierarchy1"/>
    <dgm:cxn modelId="{CBBD8EBE-72CD-6B45-AC37-C9A8DCB50285}" type="presParOf" srcId="{F8322C60-6311-CE41-A2FB-15D8E8B27081}" destId="{9668D0A4-0701-DD45-BCFC-1F04987E93BF}" srcOrd="0" destOrd="0" presId="urn:microsoft.com/office/officeart/2005/8/layout/hierarchy1"/>
    <dgm:cxn modelId="{D8FE8562-7A44-524E-8FF1-ACE149931FD3}" type="presParOf" srcId="{9668D0A4-0701-DD45-BCFC-1F04987E93BF}" destId="{CBAC61FD-27A6-E94F-B5B0-3D8E2033ACDC}" srcOrd="0" destOrd="0" presId="urn:microsoft.com/office/officeart/2005/8/layout/hierarchy1"/>
    <dgm:cxn modelId="{F89A4DA2-72B0-A644-9D0A-D60554AC40AE}" type="presParOf" srcId="{CBAC61FD-27A6-E94F-B5B0-3D8E2033ACDC}" destId="{AD4CDB3E-A664-394B-8F53-7748225C745E}" srcOrd="0" destOrd="0" presId="urn:microsoft.com/office/officeart/2005/8/layout/hierarchy1"/>
    <dgm:cxn modelId="{94024E96-D9E6-FA46-B4FB-00C8F05F6D8C}" type="presParOf" srcId="{CBAC61FD-27A6-E94F-B5B0-3D8E2033ACDC}" destId="{DBCB5E77-EB0E-D649-8418-F39B0C3FBE0A}" srcOrd="1" destOrd="0" presId="urn:microsoft.com/office/officeart/2005/8/layout/hierarchy1"/>
    <dgm:cxn modelId="{25687DF6-5D99-784C-B6E5-C7F84D830E77}" type="presParOf" srcId="{9668D0A4-0701-DD45-BCFC-1F04987E93BF}" destId="{A7E21D34-BC17-A945-AB88-B1C523E039AD}" srcOrd="1" destOrd="0" presId="urn:microsoft.com/office/officeart/2005/8/layout/hierarchy1"/>
    <dgm:cxn modelId="{3E040C87-DAB3-4249-BB9E-6FD8D5C19385}" type="presParOf" srcId="{F8322C60-6311-CE41-A2FB-15D8E8B27081}" destId="{A41B269C-FF04-384F-9120-E112FFFE9F5C}" srcOrd="1" destOrd="0" presId="urn:microsoft.com/office/officeart/2005/8/layout/hierarchy1"/>
    <dgm:cxn modelId="{553E72A8-DEC6-3F4F-8FCC-63A19121FE58}" type="presParOf" srcId="{A41B269C-FF04-384F-9120-E112FFFE9F5C}" destId="{C766156A-EA1F-964D-B503-770E252EA53D}" srcOrd="0" destOrd="0" presId="urn:microsoft.com/office/officeart/2005/8/layout/hierarchy1"/>
    <dgm:cxn modelId="{8A763EEB-78E1-3349-A4D6-B2E63ECCC859}" type="presParOf" srcId="{C766156A-EA1F-964D-B503-770E252EA53D}" destId="{FCB55B9F-B7B0-6344-A165-DDAA5B40695C}" srcOrd="0" destOrd="0" presId="urn:microsoft.com/office/officeart/2005/8/layout/hierarchy1"/>
    <dgm:cxn modelId="{513FBBCC-6922-AF43-8B0F-8DD50726E187}" type="presParOf" srcId="{C766156A-EA1F-964D-B503-770E252EA53D}" destId="{CC911F2D-022C-9540-BCBF-4F24177D6DE8}" srcOrd="1" destOrd="0" presId="urn:microsoft.com/office/officeart/2005/8/layout/hierarchy1"/>
    <dgm:cxn modelId="{F7472C7D-0DAC-2B43-A70F-587B4E1BF7D1}" type="presParOf" srcId="{A41B269C-FF04-384F-9120-E112FFFE9F5C}" destId="{A46C631D-B315-364B-BD17-F9624044D573}" srcOrd="1" destOrd="0" presId="urn:microsoft.com/office/officeart/2005/8/layout/hierarchy1"/>
    <dgm:cxn modelId="{A935F256-7584-9A45-9719-406085A7825B}" type="presParOf" srcId="{F8322C60-6311-CE41-A2FB-15D8E8B27081}" destId="{B6D15D71-545A-8541-9D5B-1135167983AD}" srcOrd="2" destOrd="0" presId="urn:microsoft.com/office/officeart/2005/8/layout/hierarchy1"/>
    <dgm:cxn modelId="{C357459F-6CF2-434E-AB13-3D4A22FE3897}" type="presParOf" srcId="{B6D15D71-545A-8541-9D5B-1135167983AD}" destId="{A72D6A8C-94F8-CF46-98DF-76BEE4A5B649}" srcOrd="0" destOrd="0" presId="urn:microsoft.com/office/officeart/2005/8/layout/hierarchy1"/>
    <dgm:cxn modelId="{63B2DAE5-45A8-6C44-8B85-6305DDE4CDD0}" type="presParOf" srcId="{A72D6A8C-94F8-CF46-98DF-76BEE4A5B649}" destId="{350CB8B5-5321-2440-AF98-5CEB3610A8E2}" srcOrd="0" destOrd="0" presId="urn:microsoft.com/office/officeart/2005/8/layout/hierarchy1"/>
    <dgm:cxn modelId="{035AC7D4-464A-604D-B601-67AEFEC26BDE}" type="presParOf" srcId="{A72D6A8C-94F8-CF46-98DF-76BEE4A5B649}" destId="{15267AAF-CF4B-254A-9ADB-5821EB0556E7}" srcOrd="1" destOrd="0" presId="urn:microsoft.com/office/officeart/2005/8/layout/hierarchy1"/>
    <dgm:cxn modelId="{031DCD35-6385-944B-BA03-67DCDF26250D}" type="presParOf" srcId="{B6D15D71-545A-8541-9D5B-1135167983AD}" destId="{E3B257BA-E11E-0340-B8D2-6F61451B98FC}" srcOrd="1" destOrd="0" presId="urn:microsoft.com/office/officeart/2005/8/layout/hierarchy1"/>
    <dgm:cxn modelId="{FA8273B1-77A1-D049-B1C1-590EAA15AF59}" type="presParOf" srcId="{F8322C60-6311-CE41-A2FB-15D8E8B27081}" destId="{10A7649F-6651-9440-B5BB-EAF0DCD372AE}" srcOrd="3" destOrd="0" presId="urn:microsoft.com/office/officeart/2005/8/layout/hierarchy1"/>
    <dgm:cxn modelId="{F579C95E-AB93-3C4A-A0EA-674B1226ECBA}" type="presParOf" srcId="{10A7649F-6651-9440-B5BB-EAF0DCD372AE}" destId="{0023C5A6-5FBD-1A43-B5E7-5F45C28FEE9D}" srcOrd="0" destOrd="0" presId="urn:microsoft.com/office/officeart/2005/8/layout/hierarchy1"/>
    <dgm:cxn modelId="{BFE83CBA-3BB4-4849-BDF5-E5CF78547017}" type="presParOf" srcId="{0023C5A6-5FBD-1A43-B5E7-5F45C28FEE9D}" destId="{504E66D2-B400-E143-9DE7-49ED082A984D}" srcOrd="0" destOrd="0" presId="urn:microsoft.com/office/officeart/2005/8/layout/hierarchy1"/>
    <dgm:cxn modelId="{E31B6150-67F3-8D4F-B464-F6BEF0C3F8C0}" type="presParOf" srcId="{0023C5A6-5FBD-1A43-B5E7-5F45C28FEE9D}" destId="{43623493-BA0C-554A-9887-759463E04C9E}" srcOrd="1" destOrd="0" presId="urn:microsoft.com/office/officeart/2005/8/layout/hierarchy1"/>
    <dgm:cxn modelId="{6189D475-EB6E-4E4D-9FA0-E6163876A727}" type="presParOf" srcId="{10A7649F-6651-9440-B5BB-EAF0DCD372AE}" destId="{7E51ED5A-4B8C-B242-80E8-128A20E21C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410440-28D6-4339-B6A8-6CAC4A7FDF2A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FEBF45B-F826-452C-99B9-4CAFC904B85E}">
      <dgm:prSet/>
      <dgm:spPr/>
      <dgm:t>
        <a:bodyPr/>
        <a:lstStyle/>
        <a:p>
          <a:r>
            <a:rPr lang="es-CL"/>
            <a:t>✅ Los controles parentales son herramientas, no sustitutos de la comunicación</a:t>
          </a:r>
          <a:endParaRPr lang="en-US"/>
        </a:p>
      </dgm:t>
    </dgm:pt>
    <dgm:pt modelId="{C75D2803-DE03-4850-8892-02A1292B6EC1}" type="parTrans" cxnId="{A0C6E918-B150-4CB8-AEDB-6A20264F288E}">
      <dgm:prSet/>
      <dgm:spPr/>
      <dgm:t>
        <a:bodyPr/>
        <a:lstStyle/>
        <a:p>
          <a:endParaRPr lang="en-US"/>
        </a:p>
      </dgm:t>
    </dgm:pt>
    <dgm:pt modelId="{60C6A20A-FADD-4D7F-9924-5338C80186DF}" type="sibTrans" cxnId="{A0C6E918-B150-4CB8-AEDB-6A20264F288E}">
      <dgm:prSet/>
      <dgm:spPr/>
      <dgm:t>
        <a:bodyPr/>
        <a:lstStyle/>
        <a:p>
          <a:endParaRPr lang="en-US"/>
        </a:p>
      </dgm:t>
    </dgm:pt>
    <dgm:pt modelId="{1182E6D9-56E2-4FF0-AC43-A4ADD9903D81}">
      <dgm:prSet/>
      <dgm:spPr/>
      <dgm:t>
        <a:bodyPr/>
        <a:lstStyle/>
        <a:p>
          <a:r>
            <a:rPr lang="es-CL"/>
            <a:t>✅ La configuración debe adaptarse a cada familia y niño</a:t>
          </a:r>
          <a:endParaRPr lang="en-US"/>
        </a:p>
      </dgm:t>
    </dgm:pt>
    <dgm:pt modelId="{6ECB386E-023E-4798-BBCC-686C4AB4F05E}" type="parTrans" cxnId="{DAA7BC37-AC44-4E20-B9BC-D4970BDBBC02}">
      <dgm:prSet/>
      <dgm:spPr/>
      <dgm:t>
        <a:bodyPr/>
        <a:lstStyle/>
        <a:p>
          <a:endParaRPr lang="en-US"/>
        </a:p>
      </dgm:t>
    </dgm:pt>
    <dgm:pt modelId="{8EB66130-730C-41F9-9290-127580F7A978}" type="sibTrans" cxnId="{DAA7BC37-AC44-4E20-B9BC-D4970BDBBC02}">
      <dgm:prSet/>
      <dgm:spPr/>
      <dgm:t>
        <a:bodyPr/>
        <a:lstStyle/>
        <a:p>
          <a:endParaRPr lang="en-US"/>
        </a:p>
      </dgm:t>
    </dgm:pt>
    <dgm:pt modelId="{40B082B3-25FA-47C6-893F-FBA79746979F}">
      <dgm:prSet/>
      <dgm:spPr/>
      <dgm:t>
        <a:bodyPr/>
        <a:lstStyle/>
        <a:p>
          <a:r>
            <a:rPr lang="es-CL"/>
            <a:t>✅ Es importante mantener un equilibrio entre protección y autonomía</a:t>
          </a:r>
          <a:endParaRPr lang="en-US"/>
        </a:p>
      </dgm:t>
    </dgm:pt>
    <dgm:pt modelId="{AD6005CE-EFF6-4894-8C7B-47CDE0E52F17}" type="parTrans" cxnId="{BBF47BAA-74BB-4E86-B5A3-DBCAD4341C37}">
      <dgm:prSet/>
      <dgm:spPr/>
      <dgm:t>
        <a:bodyPr/>
        <a:lstStyle/>
        <a:p>
          <a:endParaRPr lang="en-US"/>
        </a:p>
      </dgm:t>
    </dgm:pt>
    <dgm:pt modelId="{95FA4799-5FDE-4F70-91B2-F4C722326B0D}" type="sibTrans" cxnId="{BBF47BAA-74BB-4E86-B5A3-DBCAD4341C37}">
      <dgm:prSet/>
      <dgm:spPr/>
      <dgm:t>
        <a:bodyPr/>
        <a:lstStyle/>
        <a:p>
          <a:endParaRPr lang="en-US"/>
        </a:p>
      </dgm:t>
    </dgm:pt>
    <dgm:pt modelId="{58962A6D-16DE-4E41-AF08-8F77DAB17D86}">
      <dgm:prSet/>
      <dgm:spPr/>
      <dgm:t>
        <a:bodyPr/>
        <a:lstStyle/>
        <a:p>
          <a:r>
            <a:rPr lang="es-CL"/>
            <a:t>✅ La supervisión activa sigue siendo esencial</a:t>
          </a:r>
          <a:endParaRPr lang="en-US"/>
        </a:p>
      </dgm:t>
    </dgm:pt>
    <dgm:pt modelId="{F0123534-BC5E-4136-A3BB-09224A42D1D3}" type="parTrans" cxnId="{C0E046C1-6C5D-4F1A-BD2A-82EFCE7E47E4}">
      <dgm:prSet/>
      <dgm:spPr/>
      <dgm:t>
        <a:bodyPr/>
        <a:lstStyle/>
        <a:p>
          <a:endParaRPr lang="en-US"/>
        </a:p>
      </dgm:t>
    </dgm:pt>
    <dgm:pt modelId="{BFBD4D02-800A-404C-9A34-8ACB59774DA0}" type="sibTrans" cxnId="{C0E046C1-6C5D-4F1A-BD2A-82EFCE7E47E4}">
      <dgm:prSet/>
      <dgm:spPr/>
      <dgm:t>
        <a:bodyPr/>
        <a:lstStyle/>
        <a:p>
          <a:endParaRPr lang="en-US"/>
        </a:p>
      </dgm:t>
    </dgm:pt>
    <dgm:pt modelId="{51864116-0423-41A4-B565-FDCFD5E5C9D7}">
      <dgm:prSet/>
      <dgm:spPr/>
      <dgm:t>
        <a:bodyPr/>
        <a:lstStyle/>
        <a:p>
          <a:r>
            <a:rPr lang="es-CL"/>
            <a:t>✅ Los ajustes regulares son necesarios conforme los niños crecen</a:t>
          </a:r>
          <a:endParaRPr lang="en-US"/>
        </a:p>
      </dgm:t>
    </dgm:pt>
    <dgm:pt modelId="{FD0FAF2D-5215-4F5F-B4C5-CEBCB256C0E7}" type="parTrans" cxnId="{D67E63AB-F788-4BC7-B59D-374820399043}">
      <dgm:prSet/>
      <dgm:spPr/>
      <dgm:t>
        <a:bodyPr/>
        <a:lstStyle/>
        <a:p>
          <a:endParaRPr lang="en-US"/>
        </a:p>
      </dgm:t>
    </dgm:pt>
    <dgm:pt modelId="{278F657B-ECF9-47DF-B40C-DFCD3CD57915}" type="sibTrans" cxnId="{D67E63AB-F788-4BC7-B59D-374820399043}">
      <dgm:prSet/>
      <dgm:spPr/>
      <dgm:t>
        <a:bodyPr/>
        <a:lstStyle/>
        <a:p>
          <a:endParaRPr lang="en-US"/>
        </a:p>
      </dgm:t>
    </dgm:pt>
    <dgm:pt modelId="{BB424327-F280-A54C-8A76-1E7DB2CBEF33}" type="pres">
      <dgm:prSet presAssocID="{6E410440-28D6-4339-B6A8-6CAC4A7FDF2A}" presName="vert0" presStyleCnt="0">
        <dgm:presLayoutVars>
          <dgm:dir/>
          <dgm:animOne val="branch"/>
          <dgm:animLvl val="lvl"/>
        </dgm:presLayoutVars>
      </dgm:prSet>
      <dgm:spPr/>
    </dgm:pt>
    <dgm:pt modelId="{E9C49C79-922F-6E47-9CCC-27BB394EFBE8}" type="pres">
      <dgm:prSet presAssocID="{7FEBF45B-F826-452C-99B9-4CAFC904B85E}" presName="thickLine" presStyleLbl="alignNode1" presStyleIdx="0" presStyleCnt="5"/>
      <dgm:spPr/>
    </dgm:pt>
    <dgm:pt modelId="{45A254CD-545C-1B47-9CAB-9DAFFEAAD8B8}" type="pres">
      <dgm:prSet presAssocID="{7FEBF45B-F826-452C-99B9-4CAFC904B85E}" presName="horz1" presStyleCnt="0"/>
      <dgm:spPr/>
    </dgm:pt>
    <dgm:pt modelId="{58F5B71F-57B7-8E45-BCEA-7FEBB288A924}" type="pres">
      <dgm:prSet presAssocID="{7FEBF45B-F826-452C-99B9-4CAFC904B85E}" presName="tx1" presStyleLbl="revTx" presStyleIdx="0" presStyleCnt="5"/>
      <dgm:spPr/>
    </dgm:pt>
    <dgm:pt modelId="{BDF15083-846C-F545-98A8-A3D5F1310EE4}" type="pres">
      <dgm:prSet presAssocID="{7FEBF45B-F826-452C-99B9-4CAFC904B85E}" presName="vert1" presStyleCnt="0"/>
      <dgm:spPr/>
    </dgm:pt>
    <dgm:pt modelId="{BFCAFAE7-D445-3F42-ADA5-5C11334A7F86}" type="pres">
      <dgm:prSet presAssocID="{1182E6D9-56E2-4FF0-AC43-A4ADD9903D81}" presName="thickLine" presStyleLbl="alignNode1" presStyleIdx="1" presStyleCnt="5"/>
      <dgm:spPr/>
    </dgm:pt>
    <dgm:pt modelId="{010E646D-D578-E049-99D0-6A21B6108DDD}" type="pres">
      <dgm:prSet presAssocID="{1182E6D9-56E2-4FF0-AC43-A4ADD9903D81}" presName="horz1" presStyleCnt="0"/>
      <dgm:spPr/>
    </dgm:pt>
    <dgm:pt modelId="{CD444505-0766-B84F-979C-F3FBF1DB0FCF}" type="pres">
      <dgm:prSet presAssocID="{1182E6D9-56E2-4FF0-AC43-A4ADD9903D81}" presName="tx1" presStyleLbl="revTx" presStyleIdx="1" presStyleCnt="5"/>
      <dgm:spPr/>
    </dgm:pt>
    <dgm:pt modelId="{68F915AA-FF65-1546-BB74-4968F71BCDD9}" type="pres">
      <dgm:prSet presAssocID="{1182E6D9-56E2-4FF0-AC43-A4ADD9903D81}" presName="vert1" presStyleCnt="0"/>
      <dgm:spPr/>
    </dgm:pt>
    <dgm:pt modelId="{1F55D904-C422-7243-9936-7FFE0059061D}" type="pres">
      <dgm:prSet presAssocID="{40B082B3-25FA-47C6-893F-FBA79746979F}" presName="thickLine" presStyleLbl="alignNode1" presStyleIdx="2" presStyleCnt="5"/>
      <dgm:spPr/>
    </dgm:pt>
    <dgm:pt modelId="{002FE276-0F05-6841-94F2-8E1A37335BB4}" type="pres">
      <dgm:prSet presAssocID="{40B082B3-25FA-47C6-893F-FBA79746979F}" presName="horz1" presStyleCnt="0"/>
      <dgm:spPr/>
    </dgm:pt>
    <dgm:pt modelId="{BD6B4B56-F32C-B04A-91E2-385B735E0BC0}" type="pres">
      <dgm:prSet presAssocID="{40B082B3-25FA-47C6-893F-FBA79746979F}" presName="tx1" presStyleLbl="revTx" presStyleIdx="2" presStyleCnt="5"/>
      <dgm:spPr/>
    </dgm:pt>
    <dgm:pt modelId="{2A938311-1347-4449-969C-FE0F0A420D9E}" type="pres">
      <dgm:prSet presAssocID="{40B082B3-25FA-47C6-893F-FBA79746979F}" presName="vert1" presStyleCnt="0"/>
      <dgm:spPr/>
    </dgm:pt>
    <dgm:pt modelId="{A3F75EB3-1B9B-1D4B-B29C-14C6DBD2E014}" type="pres">
      <dgm:prSet presAssocID="{58962A6D-16DE-4E41-AF08-8F77DAB17D86}" presName="thickLine" presStyleLbl="alignNode1" presStyleIdx="3" presStyleCnt="5"/>
      <dgm:spPr/>
    </dgm:pt>
    <dgm:pt modelId="{CA555D26-A4A2-C14D-ADF9-38E983B3FA2A}" type="pres">
      <dgm:prSet presAssocID="{58962A6D-16DE-4E41-AF08-8F77DAB17D86}" presName="horz1" presStyleCnt="0"/>
      <dgm:spPr/>
    </dgm:pt>
    <dgm:pt modelId="{0B87C369-37F4-2845-9995-AA72CFC55A0D}" type="pres">
      <dgm:prSet presAssocID="{58962A6D-16DE-4E41-AF08-8F77DAB17D86}" presName="tx1" presStyleLbl="revTx" presStyleIdx="3" presStyleCnt="5"/>
      <dgm:spPr/>
    </dgm:pt>
    <dgm:pt modelId="{ECE978CC-AF2B-2840-BF87-0A982DFE61C0}" type="pres">
      <dgm:prSet presAssocID="{58962A6D-16DE-4E41-AF08-8F77DAB17D86}" presName="vert1" presStyleCnt="0"/>
      <dgm:spPr/>
    </dgm:pt>
    <dgm:pt modelId="{355773A4-D6E8-B543-8CF0-27F9475405ED}" type="pres">
      <dgm:prSet presAssocID="{51864116-0423-41A4-B565-FDCFD5E5C9D7}" presName="thickLine" presStyleLbl="alignNode1" presStyleIdx="4" presStyleCnt="5"/>
      <dgm:spPr/>
    </dgm:pt>
    <dgm:pt modelId="{F37CFC5F-62DF-7541-B485-CDAC2981ADE9}" type="pres">
      <dgm:prSet presAssocID="{51864116-0423-41A4-B565-FDCFD5E5C9D7}" presName="horz1" presStyleCnt="0"/>
      <dgm:spPr/>
    </dgm:pt>
    <dgm:pt modelId="{631C7896-AEC4-0345-8926-F0EEF373F62B}" type="pres">
      <dgm:prSet presAssocID="{51864116-0423-41A4-B565-FDCFD5E5C9D7}" presName="tx1" presStyleLbl="revTx" presStyleIdx="4" presStyleCnt="5"/>
      <dgm:spPr/>
    </dgm:pt>
    <dgm:pt modelId="{809F6B81-8DE7-224F-B4E1-569FFB326846}" type="pres">
      <dgm:prSet presAssocID="{51864116-0423-41A4-B565-FDCFD5E5C9D7}" presName="vert1" presStyleCnt="0"/>
      <dgm:spPr/>
    </dgm:pt>
  </dgm:ptLst>
  <dgm:cxnLst>
    <dgm:cxn modelId="{A0C6E918-B150-4CB8-AEDB-6A20264F288E}" srcId="{6E410440-28D6-4339-B6A8-6CAC4A7FDF2A}" destId="{7FEBF45B-F826-452C-99B9-4CAFC904B85E}" srcOrd="0" destOrd="0" parTransId="{C75D2803-DE03-4850-8892-02A1292B6EC1}" sibTransId="{60C6A20A-FADD-4D7F-9924-5338C80186DF}"/>
    <dgm:cxn modelId="{DAA7BC37-AC44-4E20-B9BC-D4970BDBBC02}" srcId="{6E410440-28D6-4339-B6A8-6CAC4A7FDF2A}" destId="{1182E6D9-56E2-4FF0-AC43-A4ADD9903D81}" srcOrd="1" destOrd="0" parTransId="{6ECB386E-023E-4798-BBCC-686C4AB4F05E}" sibTransId="{8EB66130-730C-41F9-9290-127580F7A978}"/>
    <dgm:cxn modelId="{2DCA6841-C3EE-6B4B-8699-FE8A9796C654}" type="presOf" srcId="{40B082B3-25FA-47C6-893F-FBA79746979F}" destId="{BD6B4B56-F32C-B04A-91E2-385B735E0BC0}" srcOrd="0" destOrd="0" presId="urn:microsoft.com/office/officeart/2008/layout/LinedList"/>
    <dgm:cxn modelId="{D91AD64D-E89E-E14C-8D50-7A095642DE36}" type="presOf" srcId="{7FEBF45B-F826-452C-99B9-4CAFC904B85E}" destId="{58F5B71F-57B7-8E45-BCEA-7FEBB288A924}" srcOrd="0" destOrd="0" presId="urn:microsoft.com/office/officeart/2008/layout/LinedList"/>
    <dgm:cxn modelId="{CD1DC289-ACBF-A34B-A34E-1F48E43FDD81}" type="presOf" srcId="{1182E6D9-56E2-4FF0-AC43-A4ADD9903D81}" destId="{CD444505-0766-B84F-979C-F3FBF1DB0FCF}" srcOrd="0" destOrd="0" presId="urn:microsoft.com/office/officeart/2008/layout/LinedList"/>
    <dgm:cxn modelId="{0AC857A4-933E-C947-8E7F-76BD90448F9D}" type="presOf" srcId="{51864116-0423-41A4-B565-FDCFD5E5C9D7}" destId="{631C7896-AEC4-0345-8926-F0EEF373F62B}" srcOrd="0" destOrd="0" presId="urn:microsoft.com/office/officeart/2008/layout/LinedList"/>
    <dgm:cxn modelId="{8413D1A4-D397-EB4E-9136-C3B89BE4CDC6}" type="presOf" srcId="{58962A6D-16DE-4E41-AF08-8F77DAB17D86}" destId="{0B87C369-37F4-2845-9995-AA72CFC55A0D}" srcOrd="0" destOrd="0" presId="urn:microsoft.com/office/officeart/2008/layout/LinedList"/>
    <dgm:cxn modelId="{BBF47BAA-74BB-4E86-B5A3-DBCAD4341C37}" srcId="{6E410440-28D6-4339-B6A8-6CAC4A7FDF2A}" destId="{40B082B3-25FA-47C6-893F-FBA79746979F}" srcOrd="2" destOrd="0" parTransId="{AD6005CE-EFF6-4894-8C7B-47CDE0E52F17}" sibTransId="{95FA4799-5FDE-4F70-91B2-F4C722326B0D}"/>
    <dgm:cxn modelId="{D67E63AB-F788-4BC7-B59D-374820399043}" srcId="{6E410440-28D6-4339-B6A8-6CAC4A7FDF2A}" destId="{51864116-0423-41A4-B565-FDCFD5E5C9D7}" srcOrd="4" destOrd="0" parTransId="{FD0FAF2D-5215-4F5F-B4C5-CEBCB256C0E7}" sibTransId="{278F657B-ECF9-47DF-B40C-DFCD3CD57915}"/>
    <dgm:cxn modelId="{C0E046C1-6C5D-4F1A-BD2A-82EFCE7E47E4}" srcId="{6E410440-28D6-4339-B6A8-6CAC4A7FDF2A}" destId="{58962A6D-16DE-4E41-AF08-8F77DAB17D86}" srcOrd="3" destOrd="0" parTransId="{F0123534-BC5E-4136-A3BB-09224A42D1D3}" sibTransId="{BFBD4D02-800A-404C-9A34-8ACB59774DA0}"/>
    <dgm:cxn modelId="{6EF3F0DA-7608-3F4F-9F68-596BFB782C07}" type="presOf" srcId="{6E410440-28D6-4339-B6A8-6CAC4A7FDF2A}" destId="{BB424327-F280-A54C-8A76-1E7DB2CBEF33}" srcOrd="0" destOrd="0" presId="urn:microsoft.com/office/officeart/2008/layout/LinedList"/>
    <dgm:cxn modelId="{F1F10790-9F51-4B48-B452-06C824BE02FC}" type="presParOf" srcId="{BB424327-F280-A54C-8A76-1E7DB2CBEF33}" destId="{E9C49C79-922F-6E47-9CCC-27BB394EFBE8}" srcOrd="0" destOrd="0" presId="urn:microsoft.com/office/officeart/2008/layout/LinedList"/>
    <dgm:cxn modelId="{D968C372-8EA2-7C49-A3D0-6521C0EEB2F6}" type="presParOf" srcId="{BB424327-F280-A54C-8A76-1E7DB2CBEF33}" destId="{45A254CD-545C-1B47-9CAB-9DAFFEAAD8B8}" srcOrd="1" destOrd="0" presId="urn:microsoft.com/office/officeart/2008/layout/LinedList"/>
    <dgm:cxn modelId="{C97BF2C0-6850-B948-B6A8-729E2ACA0FCB}" type="presParOf" srcId="{45A254CD-545C-1B47-9CAB-9DAFFEAAD8B8}" destId="{58F5B71F-57B7-8E45-BCEA-7FEBB288A924}" srcOrd="0" destOrd="0" presId="urn:microsoft.com/office/officeart/2008/layout/LinedList"/>
    <dgm:cxn modelId="{94FA595D-94E3-7443-8E6F-9F76BC0EE69D}" type="presParOf" srcId="{45A254CD-545C-1B47-9CAB-9DAFFEAAD8B8}" destId="{BDF15083-846C-F545-98A8-A3D5F1310EE4}" srcOrd="1" destOrd="0" presId="urn:microsoft.com/office/officeart/2008/layout/LinedList"/>
    <dgm:cxn modelId="{90A59CBA-C03D-8E4E-9C24-BC330BDBDE80}" type="presParOf" srcId="{BB424327-F280-A54C-8A76-1E7DB2CBEF33}" destId="{BFCAFAE7-D445-3F42-ADA5-5C11334A7F86}" srcOrd="2" destOrd="0" presId="urn:microsoft.com/office/officeart/2008/layout/LinedList"/>
    <dgm:cxn modelId="{6C1C2EA2-695E-3548-B438-36B355972795}" type="presParOf" srcId="{BB424327-F280-A54C-8A76-1E7DB2CBEF33}" destId="{010E646D-D578-E049-99D0-6A21B6108DDD}" srcOrd="3" destOrd="0" presId="urn:microsoft.com/office/officeart/2008/layout/LinedList"/>
    <dgm:cxn modelId="{9D9561D5-D99A-164E-954D-0AFCAE0698E0}" type="presParOf" srcId="{010E646D-D578-E049-99D0-6A21B6108DDD}" destId="{CD444505-0766-B84F-979C-F3FBF1DB0FCF}" srcOrd="0" destOrd="0" presId="urn:microsoft.com/office/officeart/2008/layout/LinedList"/>
    <dgm:cxn modelId="{214E7284-E3F7-C844-81EC-9FE16D13ACEB}" type="presParOf" srcId="{010E646D-D578-E049-99D0-6A21B6108DDD}" destId="{68F915AA-FF65-1546-BB74-4968F71BCDD9}" srcOrd="1" destOrd="0" presId="urn:microsoft.com/office/officeart/2008/layout/LinedList"/>
    <dgm:cxn modelId="{F22F9A04-7476-704B-A393-5FBEA62907EA}" type="presParOf" srcId="{BB424327-F280-A54C-8A76-1E7DB2CBEF33}" destId="{1F55D904-C422-7243-9936-7FFE0059061D}" srcOrd="4" destOrd="0" presId="urn:microsoft.com/office/officeart/2008/layout/LinedList"/>
    <dgm:cxn modelId="{965FDE55-DA88-214E-B580-E0356F3BB8B3}" type="presParOf" srcId="{BB424327-F280-A54C-8A76-1E7DB2CBEF33}" destId="{002FE276-0F05-6841-94F2-8E1A37335BB4}" srcOrd="5" destOrd="0" presId="urn:microsoft.com/office/officeart/2008/layout/LinedList"/>
    <dgm:cxn modelId="{C232B572-D686-6446-9A83-8E680B3414A4}" type="presParOf" srcId="{002FE276-0F05-6841-94F2-8E1A37335BB4}" destId="{BD6B4B56-F32C-B04A-91E2-385B735E0BC0}" srcOrd="0" destOrd="0" presId="urn:microsoft.com/office/officeart/2008/layout/LinedList"/>
    <dgm:cxn modelId="{81FB7C53-F01B-F04B-A193-77C1283A130A}" type="presParOf" srcId="{002FE276-0F05-6841-94F2-8E1A37335BB4}" destId="{2A938311-1347-4449-969C-FE0F0A420D9E}" srcOrd="1" destOrd="0" presId="urn:microsoft.com/office/officeart/2008/layout/LinedList"/>
    <dgm:cxn modelId="{9A212112-D5FC-F243-AC65-B2E11FF32CB8}" type="presParOf" srcId="{BB424327-F280-A54C-8A76-1E7DB2CBEF33}" destId="{A3F75EB3-1B9B-1D4B-B29C-14C6DBD2E014}" srcOrd="6" destOrd="0" presId="urn:microsoft.com/office/officeart/2008/layout/LinedList"/>
    <dgm:cxn modelId="{9307EF63-951C-244C-855C-3621AF5EC010}" type="presParOf" srcId="{BB424327-F280-A54C-8A76-1E7DB2CBEF33}" destId="{CA555D26-A4A2-C14D-ADF9-38E983B3FA2A}" srcOrd="7" destOrd="0" presId="urn:microsoft.com/office/officeart/2008/layout/LinedList"/>
    <dgm:cxn modelId="{168F18F8-C3FE-5E4E-B992-75B5D7868820}" type="presParOf" srcId="{CA555D26-A4A2-C14D-ADF9-38E983B3FA2A}" destId="{0B87C369-37F4-2845-9995-AA72CFC55A0D}" srcOrd="0" destOrd="0" presId="urn:microsoft.com/office/officeart/2008/layout/LinedList"/>
    <dgm:cxn modelId="{F7148AE6-AA40-9C4F-9B56-0B1749E104CB}" type="presParOf" srcId="{CA555D26-A4A2-C14D-ADF9-38E983B3FA2A}" destId="{ECE978CC-AF2B-2840-BF87-0A982DFE61C0}" srcOrd="1" destOrd="0" presId="urn:microsoft.com/office/officeart/2008/layout/LinedList"/>
    <dgm:cxn modelId="{9ABA78F1-5121-B34A-AD88-5783729B5A47}" type="presParOf" srcId="{BB424327-F280-A54C-8A76-1E7DB2CBEF33}" destId="{355773A4-D6E8-B543-8CF0-27F9475405ED}" srcOrd="8" destOrd="0" presId="urn:microsoft.com/office/officeart/2008/layout/LinedList"/>
    <dgm:cxn modelId="{610B0E36-40D1-3641-BEBE-70203022A4FD}" type="presParOf" srcId="{BB424327-F280-A54C-8A76-1E7DB2CBEF33}" destId="{F37CFC5F-62DF-7541-B485-CDAC2981ADE9}" srcOrd="9" destOrd="0" presId="urn:microsoft.com/office/officeart/2008/layout/LinedList"/>
    <dgm:cxn modelId="{834A8C53-6688-5942-BF53-6671644180C9}" type="presParOf" srcId="{F37CFC5F-62DF-7541-B485-CDAC2981ADE9}" destId="{631C7896-AEC4-0345-8926-F0EEF373F62B}" srcOrd="0" destOrd="0" presId="urn:microsoft.com/office/officeart/2008/layout/LinedList"/>
    <dgm:cxn modelId="{9AE123AE-9E49-C64C-942A-3C264FA201A5}" type="presParOf" srcId="{F37CFC5F-62DF-7541-B485-CDAC2981ADE9}" destId="{809F6B81-8DE7-224F-B4E1-569FFB3268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6C22D-205A-419D-8DFC-09131566D908}">
      <dsp:nvSpPr>
        <dsp:cNvPr id="0" name=""/>
        <dsp:cNvSpPr/>
      </dsp:nvSpPr>
      <dsp:spPr>
        <a:xfrm>
          <a:off x="107186" y="0"/>
          <a:ext cx="1510523" cy="11097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E126F-082B-43C0-A5A2-FA179DDF5998}">
      <dsp:nvSpPr>
        <dsp:cNvPr id="0" name=""/>
        <dsp:cNvSpPr/>
      </dsp:nvSpPr>
      <dsp:spPr>
        <a:xfrm>
          <a:off x="107186" y="1200562"/>
          <a:ext cx="4315781" cy="47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CL" sz="2400" b="1" kern="1200"/>
            <a:t>Configuraciones clave:</a:t>
          </a:r>
          <a:endParaRPr lang="en-US" sz="2400" kern="1200"/>
        </a:p>
      </dsp:txBody>
      <dsp:txXfrm>
        <a:off x="107186" y="1200562"/>
        <a:ext cx="4315781" cy="475603"/>
      </dsp:txXfrm>
    </dsp:sp>
    <dsp:sp modelId="{F6792B07-C5A8-4408-AE4F-234E7080C63C}">
      <dsp:nvSpPr>
        <dsp:cNvPr id="0" name=""/>
        <dsp:cNvSpPr/>
      </dsp:nvSpPr>
      <dsp:spPr>
        <a:xfrm>
          <a:off x="107186" y="1718408"/>
          <a:ext cx="4315781" cy="115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/>
            <a:t>Desactivar chat de voz y texto en juegos multijugador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/>
            <a:t>Configurar perfil como "privado" o "solo amigos"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/>
            <a:t>Revisar y limitar compras dentro de apps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/>
            <a:t>Establecer límites de tiempo específicos para juegos</a:t>
          </a:r>
          <a:endParaRPr lang="en-US" sz="1700" kern="1200"/>
        </a:p>
      </dsp:txBody>
      <dsp:txXfrm>
        <a:off x="107186" y="1718408"/>
        <a:ext cx="4315781" cy="1156474"/>
      </dsp:txXfrm>
    </dsp:sp>
    <dsp:sp modelId="{ECEC5092-E700-47DF-B32D-4E1B058C1E5C}">
      <dsp:nvSpPr>
        <dsp:cNvPr id="0" name=""/>
        <dsp:cNvSpPr/>
      </dsp:nvSpPr>
      <dsp:spPr>
        <a:xfrm>
          <a:off x="5178229" y="0"/>
          <a:ext cx="1510523" cy="11097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33E60-5BD6-454B-BC24-0EF3A0B8FC80}">
      <dsp:nvSpPr>
        <dsp:cNvPr id="0" name=""/>
        <dsp:cNvSpPr/>
      </dsp:nvSpPr>
      <dsp:spPr>
        <a:xfrm>
          <a:off x="5178229" y="1200562"/>
          <a:ext cx="4315781" cy="47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CL" sz="2400" b="1" kern="1200"/>
            <a:t>Juegos populares y sus controles:</a:t>
          </a:r>
          <a:endParaRPr lang="en-US" sz="2400" kern="1200"/>
        </a:p>
      </dsp:txBody>
      <dsp:txXfrm>
        <a:off x="5178229" y="1200562"/>
        <a:ext cx="4315781" cy="475603"/>
      </dsp:txXfrm>
    </dsp:sp>
    <dsp:sp modelId="{2B96ADF3-5D89-4E12-B2B6-DF03C4D18D4C}">
      <dsp:nvSpPr>
        <dsp:cNvPr id="0" name=""/>
        <dsp:cNvSpPr/>
      </dsp:nvSpPr>
      <dsp:spPr>
        <a:xfrm>
          <a:off x="5178229" y="1718408"/>
          <a:ext cx="4315781" cy="115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b="1" kern="1200"/>
            <a:t>Roblox:</a:t>
          </a:r>
          <a:r>
            <a:rPr lang="es-CL" sz="1700" kern="1200"/>
            <a:t> Configurar chat solo para amigos, desactivar mensajes privados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b="1" kern="1200"/>
            <a:t>Minecraft:</a:t>
          </a:r>
          <a:r>
            <a:rPr lang="es-CL" sz="1700" kern="1200"/>
            <a:t> Usar servidores privados o modo local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b="1" kern="1200"/>
            <a:t>Fortnite:</a:t>
          </a:r>
          <a:r>
            <a:rPr lang="es-CL" sz="1700" kern="1200"/>
            <a:t> Configurar chat de voz solo para amigos</a:t>
          </a:r>
          <a:endParaRPr lang="en-US" sz="1700" kern="1200"/>
        </a:p>
      </dsp:txBody>
      <dsp:txXfrm>
        <a:off x="5178229" y="1718408"/>
        <a:ext cx="4315781" cy="1156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2CA26-F649-C54B-92CB-F9D8FE9EC857}">
      <dsp:nvSpPr>
        <dsp:cNvPr id="0" name=""/>
        <dsp:cNvSpPr/>
      </dsp:nvSpPr>
      <dsp:spPr>
        <a:xfrm>
          <a:off x="46" y="165336"/>
          <a:ext cx="4486496" cy="518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b="1" kern="1200"/>
            <a:t>Apps de Control Parental Externas</a:t>
          </a:r>
          <a:endParaRPr lang="en-US" sz="1800" kern="1200"/>
        </a:p>
      </dsp:txBody>
      <dsp:txXfrm>
        <a:off x="46" y="165336"/>
        <a:ext cx="4486496" cy="518400"/>
      </dsp:txXfrm>
    </dsp:sp>
    <dsp:sp modelId="{0CA6DFAA-AB49-2349-9EE9-CCCBE534B690}">
      <dsp:nvSpPr>
        <dsp:cNvPr id="0" name=""/>
        <dsp:cNvSpPr/>
      </dsp:nvSpPr>
      <dsp:spPr>
        <a:xfrm>
          <a:off x="46" y="683736"/>
          <a:ext cx="4486496" cy="202580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b="1" kern="1200"/>
            <a:t>Opciones multiplataforma: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b="1" kern="1200"/>
            <a:t>Qustodio:</a:t>
          </a:r>
          <a:r>
            <a:rPr lang="es-CL" sz="1800" kern="1200"/>
            <a:t> Control completo, informes detallados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b="1" kern="1200" dirty="0" err="1"/>
            <a:t>Circle</a:t>
          </a:r>
          <a:r>
            <a:rPr lang="es-CL" sz="1800" b="1" kern="1200" dirty="0"/>
            <a:t> Home Plus:</a:t>
          </a:r>
          <a:r>
            <a:rPr lang="es-CL" sz="1800" kern="1200" dirty="0"/>
            <a:t> Control de red </a:t>
          </a:r>
          <a:r>
            <a:rPr lang="es-CL" sz="1800" kern="1200" dirty="0" err="1"/>
            <a:t>WiFi</a:t>
          </a:r>
          <a:r>
            <a:rPr lang="es-CL" sz="1800" kern="1200" dirty="0"/>
            <a:t> doméstica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b="1" kern="1200"/>
            <a:t>Screen Time (iOS) / Digital Wellbeing (Android):</a:t>
          </a:r>
          <a:r>
            <a:rPr lang="es-CL" sz="1800" kern="1200"/>
            <a:t> Herramientas nativas</a:t>
          </a:r>
          <a:endParaRPr lang="en-US" sz="1800" kern="1200"/>
        </a:p>
      </dsp:txBody>
      <dsp:txXfrm>
        <a:off x="46" y="683736"/>
        <a:ext cx="4486496" cy="2025809"/>
      </dsp:txXfrm>
    </dsp:sp>
    <dsp:sp modelId="{3AFD4129-201E-CC49-845D-06EC72FB96E8}">
      <dsp:nvSpPr>
        <dsp:cNvPr id="0" name=""/>
        <dsp:cNvSpPr/>
      </dsp:nvSpPr>
      <dsp:spPr>
        <a:xfrm>
          <a:off x="5114653" y="165336"/>
          <a:ext cx="4486496" cy="518400"/>
        </a:xfrm>
        <a:prstGeom prst="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b="1" kern="1200"/>
            <a:t>Configuración del Router WiFi</a:t>
          </a:r>
          <a:endParaRPr lang="en-US" sz="1800" kern="1200"/>
        </a:p>
      </dsp:txBody>
      <dsp:txXfrm>
        <a:off x="5114653" y="165336"/>
        <a:ext cx="4486496" cy="518400"/>
      </dsp:txXfrm>
    </dsp:sp>
    <dsp:sp modelId="{305FD817-BA04-9547-BF47-5C1EC4A4473C}">
      <dsp:nvSpPr>
        <dsp:cNvPr id="0" name=""/>
        <dsp:cNvSpPr/>
      </dsp:nvSpPr>
      <dsp:spPr>
        <a:xfrm>
          <a:off x="5114653" y="683736"/>
          <a:ext cx="4486496" cy="2025809"/>
        </a:xfrm>
        <a:prstGeom prst="rect">
          <a:avLst/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b="1" kern="1200"/>
            <a:t>Controles básicos que puedes configurar: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kern="1200"/>
            <a:t>Filtros de contenido por horarios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kern="1200"/>
            <a:t>Pausar internet para dispositivos específicos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kern="1200"/>
            <a:t>Bloquear sitios web específicos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kern="1200"/>
            <a:t>Crear horarios de WiFi familiar</a:t>
          </a:r>
          <a:endParaRPr lang="en-US" sz="1800" kern="1200"/>
        </a:p>
      </dsp:txBody>
      <dsp:txXfrm>
        <a:off x="5114653" y="683736"/>
        <a:ext cx="4486496" cy="20258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CDB3E-A664-394B-8F53-7748225C745E}">
      <dsp:nvSpPr>
        <dsp:cNvPr id="0" name=""/>
        <dsp:cNvSpPr/>
      </dsp:nvSpPr>
      <dsp:spPr>
        <a:xfrm>
          <a:off x="2812" y="693784"/>
          <a:ext cx="2008375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B5E77-EB0E-D649-8418-F39B0C3FBE0A}">
      <dsp:nvSpPr>
        <dsp:cNvPr id="0" name=""/>
        <dsp:cNvSpPr/>
      </dsp:nvSpPr>
      <dsp:spPr>
        <a:xfrm>
          <a:off x="225965" y="905779"/>
          <a:ext cx="2008375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b="1" kern="1200"/>
            <a:t>¿Cada cuánto debo revisar las configuraciones?</a:t>
          </a:r>
          <a:r>
            <a:rPr lang="es-CL" sz="1200" kern="1200"/>
            <a:t> Se recomienda hacer una revisión mensual y ajustes según sea necesario.</a:t>
          </a:r>
          <a:endParaRPr lang="en-US" sz="1200" kern="1200"/>
        </a:p>
      </dsp:txBody>
      <dsp:txXfrm>
        <a:off x="263318" y="943132"/>
        <a:ext cx="1933669" cy="1200612"/>
      </dsp:txXfrm>
    </dsp:sp>
    <dsp:sp modelId="{FCB55B9F-B7B0-6344-A165-DDAA5B40695C}">
      <dsp:nvSpPr>
        <dsp:cNvPr id="0" name=""/>
        <dsp:cNvSpPr/>
      </dsp:nvSpPr>
      <dsp:spPr>
        <a:xfrm>
          <a:off x="2457493" y="693784"/>
          <a:ext cx="2008375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11F2D-022C-9540-BCBF-4F24177D6DE8}">
      <dsp:nvSpPr>
        <dsp:cNvPr id="0" name=""/>
        <dsp:cNvSpPr/>
      </dsp:nvSpPr>
      <dsp:spPr>
        <a:xfrm>
          <a:off x="2680646" y="905779"/>
          <a:ext cx="2008375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b="1" kern="1200"/>
            <a:t>¿Qué hago si mi hijo encuentra formas de evitar los controles?</a:t>
          </a:r>
          <a:r>
            <a:rPr lang="es-CL" sz="1200" kern="1200"/>
            <a:t> Es normal que prueben límites. Refuerza las reglas y ajusta las configuraciones técnicas.</a:t>
          </a:r>
          <a:endParaRPr lang="en-US" sz="1200" kern="1200"/>
        </a:p>
      </dsp:txBody>
      <dsp:txXfrm>
        <a:off x="2717999" y="943132"/>
        <a:ext cx="1933669" cy="1200612"/>
      </dsp:txXfrm>
    </dsp:sp>
    <dsp:sp modelId="{350CB8B5-5321-2440-AF98-5CEB3610A8E2}">
      <dsp:nvSpPr>
        <dsp:cNvPr id="0" name=""/>
        <dsp:cNvSpPr/>
      </dsp:nvSpPr>
      <dsp:spPr>
        <a:xfrm>
          <a:off x="4912174" y="693784"/>
          <a:ext cx="2008375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67AAF-CF4B-254A-9ADB-5821EB0556E7}">
      <dsp:nvSpPr>
        <dsp:cNvPr id="0" name=""/>
        <dsp:cNvSpPr/>
      </dsp:nvSpPr>
      <dsp:spPr>
        <a:xfrm>
          <a:off x="5135327" y="905779"/>
          <a:ext cx="2008375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b="1" kern="1200"/>
            <a:t>¿Debo permitir excepciones?</a:t>
          </a:r>
          <a:r>
            <a:rPr lang="es-CL" sz="1200" kern="1200"/>
            <a:t> Sí, la flexibilidad es importante. Establece criterios claros para excepciones (tareas escolares, tiempo familiar, etc.).</a:t>
          </a:r>
          <a:endParaRPr lang="en-US" sz="1200" kern="1200"/>
        </a:p>
      </dsp:txBody>
      <dsp:txXfrm>
        <a:off x="5172680" y="943132"/>
        <a:ext cx="1933669" cy="1200612"/>
      </dsp:txXfrm>
    </dsp:sp>
    <dsp:sp modelId="{504E66D2-B400-E143-9DE7-49ED082A984D}">
      <dsp:nvSpPr>
        <dsp:cNvPr id="0" name=""/>
        <dsp:cNvSpPr/>
      </dsp:nvSpPr>
      <dsp:spPr>
        <a:xfrm>
          <a:off x="7366855" y="693784"/>
          <a:ext cx="2008375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23493-BA0C-554A-9887-759463E04C9E}">
      <dsp:nvSpPr>
        <dsp:cNvPr id="0" name=""/>
        <dsp:cNvSpPr/>
      </dsp:nvSpPr>
      <dsp:spPr>
        <a:xfrm>
          <a:off x="7590008" y="905779"/>
          <a:ext cx="2008375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b="1" kern="1200"/>
            <a:t>¿Los controles parentales reemplazan la supervisión activa?</a:t>
          </a:r>
          <a:r>
            <a:rPr lang="es-CL" sz="1200" kern="1200"/>
            <a:t> No, son herramientas complementarias. La supervisión y comunicación activa siguen siendo fundamentales.</a:t>
          </a:r>
          <a:endParaRPr lang="en-US" sz="1200" kern="1200"/>
        </a:p>
      </dsp:txBody>
      <dsp:txXfrm>
        <a:off x="7627361" y="943132"/>
        <a:ext cx="1933669" cy="12006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49C79-922F-6E47-9CCC-27BB394EFBE8}">
      <dsp:nvSpPr>
        <dsp:cNvPr id="0" name=""/>
        <dsp:cNvSpPr/>
      </dsp:nvSpPr>
      <dsp:spPr>
        <a:xfrm>
          <a:off x="0" y="640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F5B71F-57B7-8E45-BCEA-7FEBB288A924}">
      <dsp:nvSpPr>
        <dsp:cNvPr id="0" name=""/>
        <dsp:cNvSpPr/>
      </dsp:nvSpPr>
      <dsp:spPr>
        <a:xfrm>
          <a:off x="0" y="640"/>
          <a:ext cx="5914209" cy="104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/>
            <a:t>✅ Los controles parentales son herramientas, no sustitutos de la comunicación</a:t>
          </a:r>
          <a:endParaRPr lang="en-US" sz="2500" kern="1200"/>
        </a:p>
      </dsp:txBody>
      <dsp:txXfrm>
        <a:off x="0" y="640"/>
        <a:ext cx="5914209" cy="1049475"/>
      </dsp:txXfrm>
    </dsp:sp>
    <dsp:sp modelId="{BFCAFAE7-D445-3F42-ADA5-5C11334A7F86}">
      <dsp:nvSpPr>
        <dsp:cNvPr id="0" name=""/>
        <dsp:cNvSpPr/>
      </dsp:nvSpPr>
      <dsp:spPr>
        <a:xfrm>
          <a:off x="0" y="1050115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444505-0766-B84F-979C-F3FBF1DB0FCF}">
      <dsp:nvSpPr>
        <dsp:cNvPr id="0" name=""/>
        <dsp:cNvSpPr/>
      </dsp:nvSpPr>
      <dsp:spPr>
        <a:xfrm>
          <a:off x="0" y="1050115"/>
          <a:ext cx="5914209" cy="104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/>
            <a:t>✅ La configuración debe adaptarse a cada familia y niño</a:t>
          </a:r>
          <a:endParaRPr lang="en-US" sz="2500" kern="1200"/>
        </a:p>
      </dsp:txBody>
      <dsp:txXfrm>
        <a:off x="0" y="1050115"/>
        <a:ext cx="5914209" cy="1049475"/>
      </dsp:txXfrm>
    </dsp:sp>
    <dsp:sp modelId="{1F55D904-C422-7243-9936-7FFE0059061D}">
      <dsp:nvSpPr>
        <dsp:cNvPr id="0" name=""/>
        <dsp:cNvSpPr/>
      </dsp:nvSpPr>
      <dsp:spPr>
        <a:xfrm>
          <a:off x="0" y="2099590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6B4B56-F32C-B04A-91E2-385B735E0BC0}">
      <dsp:nvSpPr>
        <dsp:cNvPr id="0" name=""/>
        <dsp:cNvSpPr/>
      </dsp:nvSpPr>
      <dsp:spPr>
        <a:xfrm>
          <a:off x="0" y="2099590"/>
          <a:ext cx="5914209" cy="104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/>
            <a:t>✅ Es importante mantener un equilibrio entre protección y autonomía</a:t>
          </a:r>
          <a:endParaRPr lang="en-US" sz="2500" kern="1200"/>
        </a:p>
      </dsp:txBody>
      <dsp:txXfrm>
        <a:off x="0" y="2099590"/>
        <a:ext cx="5914209" cy="1049475"/>
      </dsp:txXfrm>
    </dsp:sp>
    <dsp:sp modelId="{A3F75EB3-1B9B-1D4B-B29C-14C6DBD2E014}">
      <dsp:nvSpPr>
        <dsp:cNvPr id="0" name=""/>
        <dsp:cNvSpPr/>
      </dsp:nvSpPr>
      <dsp:spPr>
        <a:xfrm>
          <a:off x="0" y="3149066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87C369-37F4-2845-9995-AA72CFC55A0D}">
      <dsp:nvSpPr>
        <dsp:cNvPr id="0" name=""/>
        <dsp:cNvSpPr/>
      </dsp:nvSpPr>
      <dsp:spPr>
        <a:xfrm>
          <a:off x="0" y="3149066"/>
          <a:ext cx="5914209" cy="104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/>
            <a:t>✅ La supervisión activa sigue siendo esencial</a:t>
          </a:r>
          <a:endParaRPr lang="en-US" sz="2500" kern="1200"/>
        </a:p>
      </dsp:txBody>
      <dsp:txXfrm>
        <a:off x="0" y="3149066"/>
        <a:ext cx="5914209" cy="1049475"/>
      </dsp:txXfrm>
    </dsp:sp>
    <dsp:sp modelId="{355773A4-D6E8-B543-8CF0-27F9475405ED}">
      <dsp:nvSpPr>
        <dsp:cNvPr id="0" name=""/>
        <dsp:cNvSpPr/>
      </dsp:nvSpPr>
      <dsp:spPr>
        <a:xfrm>
          <a:off x="0" y="4198541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1C7896-AEC4-0345-8926-F0EEF373F62B}">
      <dsp:nvSpPr>
        <dsp:cNvPr id="0" name=""/>
        <dsp:cNvSpPr/>
      </dsp:nvSpPr>
      <dsp:spPr>
        <a:xfrm>
          <a:off x="0" y="4198541"/>
          <a:ext cx="5914209" cy="104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/>
            <a:t>✅ Los ajustes regulares son necesarios conforme los niños crecen</a:t>
          </a:r>
          <a:endParaRPr lang="en-US" sz="2500" kern="1200"/>
        </a:p>
      </dsp:txBody>
      <dsp:txXfrm>
        <a:off x="0" y="4198541"/>
        <a:ext cx="5914209" cy="1049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24B76-8555-014E-AC98-46E7A6AC312A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DE453-ED9E-9A4B-802C-624CEC38DE0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2580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DE453-ED9E-9A4B-802C-624CEC38DE01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244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77BB5C5-8194-EF4D-B111-3317B019E8B0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38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1139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177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475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78212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86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500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7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07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517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74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159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06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94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028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83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3968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7BB5C5-8194-EF4D-B111-3317B019E8B0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7631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olume indicators">
            <a:extLst>
              <a:ext uri="{FF2B5EF4-FFF2-40B4-BE49-F238E27FC236}">
                <a16:creationId xmlns:a16="http://schemas.microsoft.com/office/drawing/2014/main" id="{54E15850-6CAF-09AB-4D01-FD0BF7E894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2008" b="9045"/>
          <a:stretch>
            <a:fillRect/>
          </a:stretch>
        </p:blipFill>
        <p:spPr>
          <a:xfrm rot="21600000"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4FB2654-6496-E2B1-3375-E79FB9BAD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Controles Parentales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165224-046D-36AD-F8A5-D887469B9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Herramientas prácticas para mapadres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898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  <p:txBody>
            <a:bodyPr/>
            <a:lstStyle/>
            <a:p>
              <a:endParaRPr lang="es-ES_tradnl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65A2DB5-6603-4711-FE6F-CAB483A3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CL" b="1" dirty="0"/>
              <a:t>Horarios de Pausa</a:t>
            </a:r>
            <a:endParaRPr lang="es-ES_tradn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1F81F3-9911-7F7D-CD48-ED57BBD8D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s-CL" b="1" dirty="0"/>
              <a:t>Configuración sugerida:</a:t>
            </a:r>
            <a:endParaRPr lang="es-CL" dirty="0"/>
          </a:p>
          <a:p>
            <a:pPr lvl="1"/>
            <a:r>
              <a:rPr lang="es-CL" b="1" dirty="0"/>
              <a:t>Tiempo de inactividad nocturno:</a:t>
            </a:r>
            <a:r>
              <a:rPr lang="es-CL" dirty="0"/>
              <a:t> 8:00 PM - 8:00 AM</a:t>
            </a:r>
          </a:p>
          <a:p>
            <a:pPr lvl="1"/>
            <a:r>
              <a:rPr lang="es-CL" b="1" dirty="0"/>
              <a:t>Pausa para comidas:</a:t>
            </a:r>
            <a:r>
              <a:rPr lang="es-CL" dirty="0"/>
              <a:t> 12:00 PM - 2:00 PM</a:t>
            </a:r>
          </a:p>
          <a:p>
            <a:pPr lvl="1"/>
            <a:r>
              <a:rPr lang="es-CL" b="1" dirty="0"/>
              <a:t>Pausa para tareas:</a:t>
            </a:r>
            <a:r>
              <a:rPr lang="es-CL" dirty="0"/>
              <a:t> 4:00 PM - 6:00 PM (días de semana)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43659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EA7F6-6F32-FA26-B1CC-A628299F3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rgbClr val="262626"/>
                </a:solidFill>
              </a:rPr>
              <a:t>Herramientas Adicionales Útiles</a:t>
            </a:r>
            <a:endParaRPr lang="es-ES_tradnl">
              <a:solidFill>
                <a:srgbClr val="262626"/>
              </a:solidFill>
            </a:endParaRPr>
          </a:p>
        </p:txBody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BA261177-71EF-AB8B-935E-8E36C59230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376629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1407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7B65CC-612F-1E59-CC37-7365DC49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s-CL" sz="2800" b="1">
                <a:solidFill>
                  <a:srgbClr val="FFFFFF"/>
                </a:solidFill>
              </a:rPr>
              <a:t>Consejos Prácticos para la Implementación</a:t>
            </a:r>
            <a:endParaRPr lang="es-ES_tradnl" sz="28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2F82F5-E043-7A8E-6F9C-C6625936D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CL" sz="1300" b="1"/>
              <a:t>Antes de Configurar</a:t>
            </a:r>
            <a:endParaRPr lang="es-CL" sz="1300"/>
          </a:p>
          <a:p>
            <a:pPr lvl="1">
              <a:lnSpc>
                <a:spcPct val="90000"/>
              </a:lnSpc>
            </a:pPr>
            <a:r>
              <a:rPr lang="es-CL" sz="1300" b="1"/>
              <a:t>Conversa con tu hijo:</a:t>
            </a:r>
            <a:r>
              <a:rPr lang="es-CL" sz="1300"/>
              <a:t> Explica por qué establecerás estos límites</a:t>
            </a:r>
          </a:p>
          <a:p>
            <a:pPr lvl="1">
              <a:lnSpc>
                <a:spcPct val="90000"/>
              </a:lnSpc>
            </a:pPr>
            <a:r>
              <a:rPr lang="es-CL" sz="1300" b="1"/>
              <a:t>Define reglas claras:</a:t>
            </a:r>
            <a:r>
              <a:rPr lang="es-CL" sz="1300"/>
              <a:t> Crea acuerdos familiares sobre el uso de dispositivos</a:t>
            </a:r>
          </a:p>
          <a:p>
            <a:pPr lvl="1">
              <a:lnSpc>
                <a:spcPct val="90000"/>
              </a:lnSpc>
            </a:pPr>
            <a:r>
              <a:rPr lang="es-CL" sz="1300" b="1"/>
              <a:t>Establece consecuencias:</a:t>
            </a:r>
            <a:r>
              <a:rPr lang="es-CL" sz="1300"/>
              <a:t> Qué pasará si no se respetan los límites</a:t>
            </a:r>
          </a:p>
          <a:p>
            <a:pPr>
              <a:lnSpc>
                <a:spcPct val="90000"/>
              </a:lnSpc>
            </a:pPr>
            <a:r>
              <a:rPr lang="es-CL" sz="1300" b="1"/>
              <a:t>Durante la Configuración</a:t>
            </a:r>
            <a:endParaRPr lang="es-CL" sz="1300"/>
          </a:p>
          <a:p>
            <a:pPr lvl="1">
              <a:lnSpc>
                <a:spcPct val="90000"/>
              </a:lnSpc>
            </a:pPr>
            <a:r>
              <a:rPr lang="es-CL" sz="1300" b="1"/>
              <a:t>Hazlo juntos:</a:t>
            </a:r>
            <a:r>
              <a:rPr lang="es-CL" sz="1300"/>
              <a:t> Involucra a tu hijo en el proceso</a:t>
            </a:r>
          </a:p>
          <a:p>
            <a:pPr lvl="1">
              <a:lnSpc>
                <a:spcPct val="90000"/>
              </a:lnSpc>
            </a:pPr>
            <a:r>
              <a:rPr lang="es-CL" sz="1300" b="1"/>
              <a:t>Explica cada paso:</a:t>
            </a:r>
            <a:r>
              <a:rPr lang="es-CL" sz="1300"/>
              <a:t> Ayuda a que entienda el propósito</a:t>
            </a:r>
          </a:p>
          <a:p>
            <a:pPr lvl="1">
              <a:lnSpc>
                <a:spcPct val="90000"/>
              </a:lnSpc>
            </a:pPr>
            <a:r>
              <a:rPr lang="es-CL" sz="1300" b="1"/>
              <a:t>Prueba las configuraciones:</a:t>
            </a:r>
            <a:r>
              <a:rPr lang="es-CL" sz="1300"/>
              <a:t> Asegúrate de que funcionan como esperas</a:t>
            </a:r>
          </a:p>
          <a:p>
            <a:pPr>
              <a:lnSpc>
                <a:spcPct val="90000"/>
              </a:lnSpc>
            </a:pPr>
            <a:r>
              <a:rPr lang="es-CL" sz="1300" b="1"/>
              <a:t>Después de Configurar</a:t>
            </a:r>
            <a:endParaRPr lang="es-CL" sz="1300"/>
          </a:p>
          <a:p>
            <a:pPr lvl="1">
              <a:lnSpc>
                <a:spcPct val="90000"/>
              </a:lnSpc>
            </a:pPr>
            <a:r>
              <a:rPr lang="es-CL" sz="1300" b="1"/>
              <a:t>Revisa regularmente:</a:t>
            </a:r>
            <a:r>
              <a:rPr lang="es-CL" sz="1300"/>
              <a:t> Los controles necesitan ajustes periódicos</a:t>
            </a:r>
          </a:p>
          <a:p>
            <a:pPr lvl="1">
              <a:lnSpc>
                <a:spcPct val="90000"/>
              </a:lnSpc>
            </a:pPr>
            <a:r>
              <a:rPr lang="es-CL" sz="1300" b="1"/>
              <a:t>Mantén comunicación abierta:</a:t>
            </a:r>
            <a:r>
              <a:rPr lang="es-CL" sz="1300"/>
              <a:t> Pregunta cómo se siente con los límites</a:t>
            </a:r>
          </a:p>
          <a:p>
            <a:pPr lvl="1">
              <a:lnSpc>
                <a:spcPct val="90000"/>
              </a:lnSpc>
            </a:pPr>
            <a:r>
              <a:rPr lang="es-CL" sz="1300" b="1"/>
              <a:t>Sé flexible:</a:t>
            </a:r>
            <a:r>
              <a:rPr lang="es-CL" sz="1300"/>
              <a:t> Ajusta según las necesidades familiares</a:t>
            </a:r>
          </a:p>
          <a:p>
            <a:pPr>
              <a:lnSpc>
                <a:spcPct val="90000"/>
              </a:lnSpc>
            </a:pPr>
            <a:endParaRPr lang="es-ES_tradnl" sz="1300"/>
          </a:p>
        </p:txBody>
      </p:sp>
    </p:spTree>
    <p:extLst>
      <p:ext uri="{BB962C8B-B14F-4D97-AF65-F5344CB8AC3E}">
        <p14:creationId xmlns:p14="http://schemas.microsoft.com/office/powerpoint/2010/main" val="230197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4B28C-8A41-2C28-31A2-BB628E9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rgbClr val="262626"/>
                </a:solidFill>
              </a:rPr>
              <a:t>Preguntas Frecuentes</a:t>
            </a:r>
            <a:endParaRPr lang="es-ES_tradnl">
              <a:solidFill>
                <a:srgbClr val="262626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5B139B0-B159-26A8-7BC6-ABE43A8E7C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239779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616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FFC1A8-1289-331B-775E-1D997078F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s-CL" sz="3700" b="1">
                <a:solidFill>
                  <a:srgbClr val="FFFFFF"/>
                </a:solidFill>
              </a:rPr>
              <a:t>Recursos Adicionales</a:t>
            </a:r>
            <a:endParaRPr lang="es-ES_tradnl" sz="37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1E9B73-591B-B7BC-39F7-E4BFE327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360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Páginas web útiles:</a:t>
            </a:r>
            <a:endParaRPr lang="es-CL" dirty="0">
              <a:solidFill>
                <a:schemeClr val="bg1"/>
              </a:solidFill>
            </a:endParaRPr>
          </a:p>
          <a:p>
            <a:pPr lvl="1"/>
            <a:r>
              <a:rPr lang="es-CL" b="1" dirty="0" err="1">
                <a:solidFill>
                  <a:schemeClr val="bg1"/>
                </a:solidFill>
              </a:rPr>
              <a:t>Common</a:t>
            </a:r>
            <a:r>
              <a:rPr lang="es-CL" b="1" dirty="0">
                <a:solidFill>
                  <a:schemeClr val="bg1"/>
                </a:solidFill>
              </a:rPr>
              <a:t> </a:t>
            </a:r>
            <a:r>
              <a:rPr lang="es-CL" b="1" dirty="0" err="1">
                <a:solidFill>
                  <a:schemeClr val="bg1"/>
                </a:solidFill>
              </a:rPr>
              <a:t>Sense</a:t>
            </a:r>
            <a:r>
              <a:rPr lang="es-CL" b="1" dirty="0">
                <a:solidFill>
                  <a:schemeClr val="bg1"/>
                </a:solidFill>
              </a:rPr>
              <a:t> Media:</a:t>
            </a:r>
            <a:r>
              <a:rPr lang="es-CL" dirty="0">
                <a:solidFill>
                  <a:schemeClr val="bg1"/>
                </a:solidFill>
              </a:rPr>
              <a:t> Reseñas de apps y juegos por edad</a:t>
            </a:r>
          </a:p>
          <a:p>
            <a:pPr lvl="1"/>
            <a:r>
              <a:rPr lang="es-CL" b="1" dirty="0" err="1">
                <a:solidFill>
                  <a:schemeClr val="bg1"/>
                </a:solidFill>
              </a:rPr>
              <a:t>NetSmartz</a:t>
            </a:r>
            <a:r>
              <a:rPr lang="es-CL" b="1" dirty="0">
                <a:solidFill>
                  <a:schemeClr val="bg1"/>
                </a:solidFill>
              </a:rPr>
              <a:t>:</a:t>
            </a:r>
            <a:r>
              <a:rPr lang="es-CL" dirty="0">
                <a:solidFill>
                  <a:schemeClr val="bg1"/>
                </a:solidFill>
              </a:rPr>
              <a:t> Recursos de seguridad digital para familias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Sitios </a:t>
            </a:r>
            <a:r>
              <a:rPr lang="en-US" b="1" dirty="0" err="1">
                <a:solidFill>
                  <a:schemeClr val="bg1"/>
                </a:solidFill>
              </a:rPr>
              <a:t>oficiales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 Apple Family, Google Family Link</a:t>
            </a:r>
            <a:endParaRPr lang="es-CL" dirty="0">
              <a:solidFill>
                <a:schemeClr val="bg1"/>
              </a:solidFill>
            </a:endParaRPr>
          </a:p>
          <a:p>
            <a:r>
              <a:rPr lang="es-CL" b="1" dirty="0">
                <a:solidFill>
                  <a:schemeClr val="bg1"/>
                </a:solidFill>
              </a:rPr>
              <a:t>Aplicaciones recomendadas por edad:</a:t>
            </a:r>
            <a:endParaRPr lang="es-CL" dirty="0">
              <a:solidFill>
                <a:schemeClr val="bg1"/>
              </a:solidFill>
            </a:endParaRPr>
          </a:p>
          <a:p>
            <a:pPr lvl="1"/>
            <a:r>
              <a:rPr lang="es-CL" b="1" dirty="0">
                <a:solidFill>
                  <a:schemeClr val="bg1"/>
                </a:solidFill>
              </a:rPr>
              <a:t>7-8 años:</a:t>
            </a:r>
            <a:r>
              <a:rPr lang="es-CL" dirty="0">
                <a:solidFill>
                  <a:schemeClr val="bg1"/>
                </a:solidFill>
              </a:rPr>
              <a:t> YouTube </a:t>
            </a:r>
            <a:r>
              <a:rPr lang="es-CL" dirty="0" err="1">
                <a:solidFill>
                  <a:schemeClr val="bg1"/>
                </a:solidFill>
              </a:rPr>
              <a:t>Kids</a:t>
            </a:r>
            <a:r>
              <a:rPr lang="es-CL" dirty="0">
                <a:solidFill>
                  <a:schemeClr val="bg1"/>
                </a:solidFill>
              </a:rPr>
              <a:t>, Scratch Jr., Khan </a:t>
            </a:r>
            <a:r>
              <a:rPr lang="es-CL" dirty="0" err="1">
                <a:solidFill>
                  <a:schemeClr val="bg1"/>
                </a:solidFill>
              </a:rPr>
              <a:t>Academy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Kids</a:t>
            </a:r>
            <a:r>
              <a:rPr lang="es-CL" dirty="0">
                <a:solidFill>
                  <a:schemeClr val="bg1"/>
                </a:solidFill>
              </a:rPr>
              <a:t>, </a:t>
            </a:r>
            <a:r>
              <a:rPr lang="es-CL" dirty="0" err="1">
                <a:solidFill>
                  <a:schemeClr val="bg1"/>
                </a:solidFill>
              </a:rPr>
              <a:t>ThinkRolls</a:t>
            </a:r>
            <a:r>
              <a:rPr lang="es-CL" dirty="0">
                <a:solidFill>
                  <a:schemeClr val="bg1"/>
                </a:solidFill>
              </a:rPr>
              <a:t>, </a:t>
            </a:r>
            <a:r>
              <a:rPr lang="es-CL" dirty="0" err="1">
                <a:solidFill>
                  <a:schemeClr val="bg1"/>
                </a:solidFill>
              </a:rPr>
              <a:t>SplashLearn</a:t>
            </a:r>
            <a:r>
              <a:rPr lang="es-CL" dirty="0">
                <a:solidFill>
                  <a:schemeClr val="bg1"/>
                </a:solidFill>
              </a:rPr>
              <a:t>, </a:t>
            </a:r>
            <a:r>
              <a:rPr lang="es-CL" dirty="0" err="1">
                <a:solidFill>
                  <a:schemeClr val="bg1"/>
                </a:solidFill>
              </a:rPr>
              <a:t>LingoKids</a:t>
            </a:r>
            <a:r>
              <a:rPr lang="es-CL" dirty="0">
                <a:solidFill>
                  <a:schemeClr val="bg1"/>
                </a:solidFill>
              </a:rPr>
              <a:t>. </a:t>
            </a:r>
          </a:p>
          <a:p>
            <a:pPr lvl="1"/>
            <a:r>
              <a:rPr lang="es-CL" b="1" dirty="0">
                <a:solidFill>
                  <a:schemeClr val="bg1"/>
                </a:solidFill>
              </a:rPr>
              <a:t>9-10 años:</a:t>
            </a:r>
            <a:r>
              <a:rPr lang="es-CL" dirty="0">
                <a:solidFill>
                  <a:schemeClr val="bg1"/>
                </a:solidFill>
              </a:rPr>
              <a:t> Minecraft (modo supervisado), apps de programación para niños, plataformas educativas ( Duolingo, </a:t>
            </a:r>
            <a:r>
              <a:rPr lang="es-CL" dirty="0" err="1">
                <a:solidFill>
                  <a:schemeClr val="bg1"/>
                </a:solidFill>
              </a:rPr>
              <a:t>CodeSpark</a:t>
            </a:r>
            <a:r>
              <a:rPr lang="es-CL" dirty="0">
                <a:solidFill>
                  <a:schemeClr val="bg1"/>
                </a:solidFill>
              </a:rPr>
              <a:t> , </a:t>
            </a:r>
            <a:r>
              <a:rPr lang="es-CL" dirty="0" err="1">
                <a:solidFill>
                  <a:schemeClr val="bg1"/>
                </a:solidFill>
              </a:rPr>
              <a:t>Brain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It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On</a:t>
            </a:r>
            <a:r>
              <a:rPr lang="es-CL" dirty="0">
                <a:solidFill>
                  <a:schemeClr val="bg1"/>
                </a:solidFill>
              </a:rPr>
              <a:t>!, </a:t>
            </a:r>
            <a:r>
              <a:rPr lang="es-CL" dirty="0" err="1">
                <a:solidFill>
                  <a:schemeClr val="bg1"/>
                </a:solidFill>
              </a:rPr>
              <a:t>LightBot</a:t>
            </a:r>
            <a:r>
              <a:rPr lang="es-CL" dirty="0">
                <a:solidFill>
                  <a:schemeClr val="bg1"/>
                </a:solidFill>
              </a:rPr>
              <a:t> ) </a:t>
            </a:r>
          </a:p>
          <a:p>
            <a:endParaRPr lang="es-ES_trad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770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958237-F738-887F-034D-B795BE05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rgbClr val="262626"/>
                </a:solidFill>
              </a:rPr>
              <a:t>Puntos Clave para Recordar</a:t>
            </a:r>
            <a:endParaRPr lang="es-ES_tradnl">
              <a:solidFill>
                <a:srgbClr val="262626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50D42DF-7358-7335-F92A-A60A55D7E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642460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9194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3FB5ADB4-F63A-591C-2D77-BB8DBD53F4E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5113" b="1061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00A252-7836-AFB0-835D-C440707C2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s-CL" i="1" dirty="0">
                <a:solidFill>
                  <a:srgbClr val="FFFFFF"/>
                </a:solidFill>
              </a:rPr>
              <a:t>Recuerda: El objetivo es enseñar el uso responsable de la tecnología, no crear barreras innecesarias. La comunicación abierta y la educación digital son tan importantes como las herramientas técnicas.</a:t>
            </a:r>
            <a:endParaRPr lang="es-CL" dirty="0">
              <a:solidFill>
                <a:srgbClr val="FFFFFF"/>
              </a:solidFill>
            </a:endParaRPr>
          </a:p>
          <a:p>
            <a:endParaRPr lang="es-ES_tradnl" dirty="0">
              <a:solidFill>
                <a:srgbClr val="FFFFFF"/>
              </a:solidFill>
            </a:endParaRPr>
          </a:p>
          <a:p>
            <a:endParaRPr lang="es-ES_tradnl" dirty="0">
              <a:solidFill>
                <a:srgbClr val="FFFFFF"/>
              </a:solidFill>
            </a:endParaRPr>
          </a:p>
          <a:p>
            <a:endParaRPr lang="es-ES_tradnl" dirty="0">
              <a:solidFill>
                <a:srgbClr val="FFFFFF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s-ES_tradnl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 recursos disponibles en https://</a:t>
            </a:r>
            <a:r>
              <a:rPr lang="es-ES_tradnl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s-ES_tradnl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_tradnl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walalapancho</a:t>
            </a:r>
            <a:r>
              <a:rPr lang="es-ES_tradnl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_tradnl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GuiaParaPadres</a:t>
            </a:r>
            <a:endParaRPr lang="es-ES_tradnl" sz="16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71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E1C71D-13CC-FC3C-4BA7-4A7DA17F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s-CL" sz="4100" b="1">
                <a:solidFill>
                  <a:srgbClr val="FFFFFF"/>
                </a:solidFill>
              </a:rPr>
              <a:t>¿Por qué configurar controles parentales?</a:t>
            </a:r>
            <a:br>
              <a:rPr lang="es-CL" sz="4100">
                <a:solidFill>
                  <a:srgbClr val="FFFFFF"/>
                </a:solidFill>
              </a:rPr>
            </a:br>
            <a:endParaRPr lang="es-ES_tradnl" sz="41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2C518A-A17F-6770-8083-FDC406E32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360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s-CL">
                <a:solidFill>
                  <a:schemeClr val="bg1"/>
                </a:solidFill>
              </a:rPr>
              <a:t>Los niños de 7 a 10 años están desarrollando su autonomía digital, pero aún necesitan orientación y límites claros. Los controles parentales son herramientas que nos ayudan a:</a:t>
            </a:r>
          </a:p>
          <a:p>
            <a:pPr lvl="1"/>
            <a:r>
              <a:rPr lang="es-CL">
                <a:solidFill>
                  <a:schemeClr val="bg1"/>
                </a:solidFill>
              </a:rPr>
              <a:t>Establecer límites de tiempo saludables	</a:t>
            </a:r>
          </a:p>
          <a:p>
            <a:pPr lvl="1"/>
            <a:r>
              <a:rPr lang="es-CL">
                <a:solidFill>
                  <a:schemeClr val="bg1"/>
                </a:solidFill>
              </a:rPr>
              <a:t>Proteger a los niños de contenido no apropiado para su edad</a:t>
            </a:r>
          </a:p>
          <a:p>
            <a:pPr lvl="1"/>
            <a:r>
              <a:rPr lang="es-CL">
                <a:solidFill>
                  <a:schemeClr val="bg1"/>
                </a:solidFill>
              </a:rPr>
              <a:t>Fomentar el uso responsable de la tecnología</a:t>
            </a:r>
          </a:p>
          <a:p>
            <a:pPr lvl="1"/>
            <a:r>
              <a:rPr lang="es-CL">
                <a:solidFill>
                  <a:schemeClr val="bg1"/>
                </a:solidFill>
              </a:rPr>
              <a:t>Mantener un equilibrio entre tiempo digital y otras actividades</a:t>
            </a:r>
          </a:p>
          <a:p>
            <a:pPr marL="0" indent="0">
              <a:buNone/>
            </a:pPr>
            <a:endParaRPr lang="es-ES_trad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34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93E98B-D902-AC2E-1705-FBE645A3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s-CL" sz="3100" b="1">
                <a:solidFill>
                  <a:srgbClr val="FFFFFF"/>
                </a:solidFill>
              </a:rPr>
              <a:t>Para dispositivos iOS (iPhone/iPad)</a:t>
            </a:r>
            <a:endParaRPr lang="es-ES_tradnl" sz="31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327BF-3C97-9C05-1BFE-05E921591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CL" sz="1400" b="1"/>
              <a:t>Tiempo de Pantalla - Tu herramienta principal</a:t>
            </a:r>
            <a:endParaRPr lang="es-CL" sz="1400"/>
          </a:p>
          <a:p>
            <a:pPr lvl="1">
              <a:lnSpc>
                <a:spcPct val="90000"/>
              </a:lnSpc>
            </a:pPr>
            <a:r>
              <a:rPr lang="es-CL" sz="1400" b="1"/>
              <a:t>Activar Tiempo de Pantalla:</a:t>
            </a:r>
            <a:endParaRPr lang="es-CL" sz="1400"/>
          </a:p>
          <a:p>
            <a:pPr lvl="2">
              <a:lnSpc>
                <a:spcPct val="90000"/>
              </a:lnSpc>
            </a:pPr>
            <a:r>
              <a:rPr lang="es-CL" sz="1400"/>
              <a:t>Configuración → Tiempo de Pantalla → Activar Tiempo de Pantalla</a:t>
            </a:r>
          </a:p>
          <a:p>
            <a:pPr lvl="2">
              <a:lnSpc>
                <a:spcPct val="90000"/>
              </a:lnSpc>
            </a:pPr>
            <a:r>
              <a:rPr lang="es-CL" sz="1400"/>
              <a:t>Seleccionar "Este es el iPhone/iPad de mi hijo"</a:t>
            </a:r>
          </a:p>
          <a:p>
            <a:pPr lvl="1">
              <a:lnSpc>
                <a:spcPct val="90000"/>
              </a:lnSpc>
            </a:pPr>
            <a:r>
              <a:rPr lang="es-CL" sz="1400" b="1"/>
              <a:t>Establecer límites de tiempo:</a:t>
            </a:r>
            <a:endParaRPr lang="es-CL" sz="1400"/>
          </a:p>
          <a:p>
            <a:pPr lvl="2">
              <a:lnSpc>
                <a:spcPct val="90000"/>
              </a:lnSpc>
            </a:pPr>
            <a:r>
              <a:rPr lang="es-CL" sz="1400"/>
              <a:t>"Límites de app" → Añadir límite</a:t>
            </a:r>
          </a:p>
          <a:p>
            <a:pPr lvl="2">
              <a:lnSpc>
                <a:spcPct val="90000"/>
              </a:lnSpc>
            </a:pPr>
            <a:r>
              <a:rPr lang="es-CL" sz="1400"/>
              <a:t>Seleccionar categorías (Juegos, Entretenimiento, Redes sociales)</a:t>
            </a:r>
          </a:p>
          <a:p>
            <a:pPr lvl="2">
              <a:lnSpc>
                <a:spcPct val="90000"/>
              </a:lnSpc>
            </a:pPr>
            <a:r>
              <a:rPr lang="es-CL" sz="1400"/>
              <a:t>Establecer tiempo diario permitido</a:t>
            </a:r>
          </a:p>
          <a:p>
            <a:pPr lvl="1">
              <a:lnSpc>
                <a:spcPct val="90000"/>
              </a:lnSpc>
            </a:pPr>
            <a:r>
              <a:rPr lang="es-CL" sz="1400" b="1"/>
              <a:t>Configurar horarios de pausa:</a:t>
            </a:r>
            <a:endParaRPr lang="es-CL" sz="1400"/>
          </a:p>
          <a:p>
            <a:pPr lvl="2">
              <a:lnSpc>
                <a:spcPct val="90000"/>
              </a:lnSpc>
            </a:pPr>
            <a:r>
              <a:rPr lang="es-CL" sz="1400"/>
              <a:t>"Tiempo de inactividad" → Establecer horarios (</a:t>
            </a:r>
            <a:r>
              <a:rPr lang="es-CL" sz="1400" err="1"/>
              <a:t>ej</a:t>
            </a:r>
            <a:r>
              <a:rPr lang="es-CL" sz="1400"/>
              <a:t>: 8 PM a 7 AM)</a:t>
            </a:r>
          </a:p>
          <a:p>
            <a:pPr lvl="2">
              <a:lnSpc>
                <a:spcPct val="90000"/>
              </a:lnSpc>
            </a:pPr>
            <a:r>
              <a:rPr lang="es-CL" sz="1400"/>
              <a:t>Durante este tiempo solo funcionarán apps esenciales</a:t>
            </a:r>
          </a:p>
          <a:p>
            <a:pPr lvl="1">
              <a:lnSpc>
                <a:spcPct val="90000"/>
              </a:lnSpc>
            </a:pPr>
            <a:r>
              <a:rPr lang="es-CL" sz="1400" b="1"/>
              <a:t>Control de contenido:</a:t>
            </a:r>
            <a:endParaRPr lang="es-CL" sz="1400"/>
          </a:p>
          <a:p>
            <a:pPr lvl="2">
              <a:lnSpc>
                <a:spcPct val="90000"/>
              </a:lnSpc>
            </a:pPr>
            <a:r>
              <a:rPr lang="es-CL" sz="1400"/>
              <a:t>"Restricciones de contenido y privacidad"</a:t>
            </a:r>
          </a:p>
          <a:p>
            <a:pPr lvl="2">
              <a:lnSpc>
                <a:spcPct val="90000"/>
              </a:lnSpc>
            </a:pPr>
            <a:r>
              <a:rPr lang="es-CL" sz="1400"/>
              <a:t>Activar restricciones</a:t>
            </a:r>
          </a:p>
          <a:p>
            <a:pPr lvl="2">
              <a:lnSpc>
                <a:spcPct val="90000"/>
              </a:lnSpc>
            </a:pPr>
            <a:r>
              <a:rPr lang="es-CL" sz="1400"/>
              <a:t>Configurar límites de edad para apps, películas y música</a:t>
            </a:r>
          </a:p>
          <a:p>
            <a:pPr>
              <a:lnSpc>
                <a:spcPct val="90000"/>
              </a:lnSpc>
            </a:pPr>
            <a:endParaRPr lang="es-ES_tradnl" sz="1400"/>
          </a:p>
        </p:txBody>
      </p:sp>
    </p:spTree>
    <p:extLst>
      <p:ext uri="{BB962C8B-B14F-4D97-AF65-F5344CB8AC3E}">
        <p14:creationId xmlns:p14="http://schemas.microsoft.com/office/powerpoint/2010/main" val="375252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C1D444-59B1-D47E-962B-C011912C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s-CL" sz="3700" b="1">
                <a:solidFill>
                  <a:srgbClr val="FFFFFF"/>
                </a:solidFill>
              </a:rPr>
              <a:t>Para dispositivos Android</a:t>
            </a:r>
            <a:endParaRPr lang="es-ES_tradnl" sz="37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1F4C37-4D18-2C99-CD84-E46574911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CL" sz="1700" b="1" err="1"/>
              <a:t>Family</a:t>
            </a:r>
            <a:r>
              <a:rPr lang="es-CL" sz="1700" b="1"/>
              <a:t> Link - La solución integral de Google</a:t>
            </a:r>
            <a:endParaRPr lang="es-CL" sz="1700"/>
          </a:p>
          <a:p>
            <a:pPr lvl="1">
              <a:lnSpc>
                <a:spcPct val="90000"/>
              </a:lnSpc>
            </a:pPr>
            <a:r>
              <a:rPr lang="es-CL" sz="1700" b="1"/>
              <a:t>Configurar </a:t>
            </a:r>
            <a:r>
              <a:rPr lang="es-CL" sz="1700" b="1" err="1"/>
              <a:t>Family</a:t>
            </a:r>
            <a:r>
              <a:rPr lang="es-CL" sz="1700" b="1"/>
              <a:t> Link:</a:t>
            </a:r>
            <a:endParaRPr lang="es-CL" sz="1700"/>
          </a:p>
          <a:p>
            <a:pPr lvl="2">
              <a:lnSpc>
                <a:spcPct val="90000"/>
              </a:lnSpc>
            </a:pPr>
            <a:r>
              <a:rPr lang="es-CL" sz="1700"/>
              <a:t>Descargar "</a:t>
            </a:r>
            <a:r>
              <a:rPr lang="es-CL" sz="1700" err="1"/>
              <a:t>Family</a:t>
            </a:r>
            <a:r>
              <a:rPr lang="es-CL" sz="1700"/>
              <a:t> Link para padres" en tu teléfono</a:t>
            </a:r>
          </a:p>
          <a:p>
            <a:pPr lvl="2">
              <a:lnSpc>
                <a:spcPct val="90000"/>
              </a:lnSpc>
            </a:pPr>
            <a:r>
              <a:rPr lang="es-CL" sz="1700"/>
              <a:t>Descargar "</a:t>
            </a:r>
            <a:r>
              <a:rPr lang="es-CL" sz="1700" err="1"/>
              <a:t>Family</a:t>
            </a:r>
            <a:r>
              <a:rPr lang="es-CL" sz="1700"/>
              <a:t> Link para niños" en el dispositivo del niño</a:t>
            </a:r>
          </a:p>
          <a:p>
            <a:pPr lvl="2">
              <a:lnSpc>
                <a:spcPct val="90000"/>
              </a:lnSpc>
            </a:pPr>
            <a:r>
              <a:rPr lang="es-CL" sz="1700"/>
              <a:t>Seguir el proceso de vinculación</a:t>
            </a:r>
          </a:p>
          <a:p>
            <a:pPr lvl="1">
              <a:lnSpc>
                <a:spcPct val="90000"/>
              </a:lnSpc>
            </a:pPr>
            <a:r>
              <a:rPr lang="es-CL" sz="1700" b="1"/>
              <a:t>Gestión de tiempo:</a:t>
            </a:r>
            <a:endParaRPr lang="es-CL" sz="1700"/>
          </a:p>
          <a:p>
            <a:pPr lvl="2">
              <a:lnSpc>
                <a:spcPct val="90000"/>
              </a:lnSpc>
            </a:pPr>
            <a:r>
              <a:rPr lang="es-CL" sz="1700"/>
              <a:t>Establecer límites diarios para el dispositivo</a:t>
            </a:r>
          </a:p>
          <a:p>
            <a:pPr lvl="2">
              <a:lnSpc>
                <a:spcPct val="90000"/>
              </a:lnSpc>
            </a:pPr>
            <a:r>
              <a:rPr lang="es-CL" sz="1700"/>
              <a:t>Configurar hora de dormir (el dispositivo se bloquea automáticamente)</a:t>
            </a:r>
          </a:p>
          <a:p>
            <a:pPr lvl="2">
              <a:lnSpc>
                <a:spcPct val="90000"/>
              </a:lnSpc>
            </a:pPr>
            <a:r>
              <a:rPr lang="es-CL" sz="1700"/>
              <a:t>Crear límites específicos por aplicación</a:t>
            </a:r>
          </a:p>
          <a:p>
            <a:pPr lvl="1">
              <a:lnSpc>
                <a:spcPct val="90000"/>
              </a:lnSpc>
            </a:pPr>
            <a:r>
              <a:rPr lang="es-CL" sz="1700" b="1"/>
              <a:t>Control de aplicaciones:</a:t>
            </a:r>
            <a:endParaRPr lang="es-CL" sz="1700"/>
          </a:p>
          <a:p>
            <a:pPr lvl="2">
              <a:lnSpc>
                <a:spcPct val="90000"/>
              </a:lnSpc>
            </a:pPr>
            <a:r>
              <a:rPr lang="es-CL" sz="1700"/>
              <a:t>Aprobar o rechazar descargas de apps</a:t>
            </a:r>
          </a:p>
          <a:p>
            <a:pPr lvl="2">
              <a:lnSpc>
                <a:spcPct val="90000"/>
              </a:lnSpc>
            </a:pPr>
            <a:r>
              <a:rPr lang="es-CL" sz="1700"/>
              <a:t>Bloquear aplicaciones específicas</a:t>
            </a:r>
          </a:p>
          <a:p>
            <a:pPr lvl="2">
              <a:lnSpc>
                <a:spcPct val="90000"/>
              </a:lnSpc>
            </a:pPr>
            <a:r>
              <a:rPr lang="es-CL" sz="1700"/>
              <a:t>Establecer límites de tiempo por app</a:t>
            </a:r>
          </a:p>
          <a:p>
            <a:pPr>
              <a:lnSpc>
                <a:spcPct val="90000"/>
              </a:lnSpc>
            </a:pPr>
            <a:endParaRPr lang="es-ES_tradnl" sz="1700"/>
          </a:p>
        </p:txBody>
      </p:sp>
    </p:spTree>
    <p:extLst>
      <p:ext uri="{BB962C8B-B14F-4D97-AF65-F5344CB8AC3E}">
        <p14:creationId xmlns:p14="http://schemas.microsoft.com/office/powerpoint/2010/main" val="57393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B9390D-28F0-D16F-3E96-B85F5274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s-CL" sz="2800" b="1">
                <a:solidFill>
                  <a:srgbClr val="FFFFFF"/>
                </a:solidFill>
              </a:rPr>
              <a:t>Configuraciones Específicas por Plataforma</a:t>
            </a:r>
            <a:endParaRPr lang="es-ES_tradnl" sz="28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8486D4-3BD2-71A2-9DB5-6E0F294F6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360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s-CL" b="1">
                <a:solidFill>
                  <a:schemeClr val="bg1"/>
                </a:solidFill>
              </a:rPr>
              <a:t>YouTube y YouTube Kids</a:t>
            </a:r>
            <a:endParaRPr lang="es-CL">
              <a:solidFill>
                <a:schemeClr val="bg1"/>
              </a:solidFill>
            </a:endParaRPr>
          </a:p>
          <a:p>
            <a:pPr lvl="1"/>
            <a:r>
              <a:rPr lang="es-CL" b="1">
                <a:solidFill>
                  <a:schemeClr val="bg1"/>
                </a:solidFill>
              </a:rPr>
              <a:t>YouTube Kids (Recomendado para 7-10 años):</a:t>
            </a:r>
            <a:endParaRPr lang="es-CL">
              <a:solidFill>
                <a:schemeClr val="bg1"/>
              </a:solidFill>
            </a:endParaRPr>
          </a:p>
          <a:p>
            <a:pPr lvl="2"/>
            <a:r>
              <a:rPr lang="es-CL">
                <a:solidFill>
                  <a:schemeClr val="bg1"/>
                </a:solidFill>
              </a:rPr>
              <a:t>Descargar YouTube Kids en lugar de YouTube regular</a:t>
            </a:r>
          </a:p>
          <a:p>
            <a:pPr lvl="2"/>
            <a:r>
              <a:rPr lang="es-CL">
                <a:solidFill>
                  <a:schemeClr val="bg1"/>
                </a:solidFill>
              </a:rPr>
              <a:t>Configurar perfil por edad (5-8 años o 9-12 años)</a:t>
            </a:r>
          </a:p>
          <a:p>
            <a:pPr lvl="2"/>
            <a:r>
              <a:rPr lang="es-CL">
                <a:solidFill>
                  <a:schemeClr val="bg1"/>
                </a:solidFill>
              </a:rPr>
              <a:t>Activar solo contenido aprobado manualmente</a:t>
            </a:r>
          </a:p>
          <a:p>
            <a:pPr lvl="2"/>
            <a:r>
              <a:rPr lang="es-CL">
                <a:solidFill>
                  <a:schemeClr val="bg1"/>
                </a:solidFill>
              </a:rPr>
              <a:t>Desactivar búsqueda si prefieres contenido totalmente curado</a:t>
            </a:r>
          </a:p>
          <a:p>
            <a:pPr lvl="1"/>
            <a:r>
              <a:rPr lang="es-CL" b="1">
                <a:solidFill>
                  <a:schemeClr val="bg1"/>
                </a:solidFill>
              </a:rPr>
              <a:t>Si usan YouTube regular:</a:t>
            </a:r>
            <a:endParaRPr lang="es-CL">
              <a:solidFill>
                <a:schemeClr val="bg1"/>
              </a:solidFill>
            </a:endParaRPr>
          </a:p>
          <a:p>
            <a:pPr lvl="2"/>
            <a:r>
              <a:rPr lang="es-CL">
                <a:solidFill>
                  <a:schemeClr val="bg1"/>
                </a:solidFill>
              </a:rPr>
              <a:t>Activar Modo Restringido en Configuración</a:t>
            </a:r>
          </a:p>
          <a:p>
            <a:pPr lvl="2"/>
            <a:r>
              <a:rPr lang="es-CL">
                <a:solidFill>
                  <a:schemeClr val="bg1"/>
                </a:solidFill>
              </a:rPr>
              <a:t>Crear listas de reproducción supervisadas</a:t>
            </a:r>
          </a:p>
          <a:p>
            <a:pPr lvl="2"/>
            <a:r>
              <a:rPr lang="es-CL">
                <a:solidFill>
                  <a:schemeClr val="bg1"/>
                </a:solidFill>
              </a:rPr>
              <a:t>Revisar el historial regularmente</a:t>
            </a:r>
          </a:p>
          <a:p>
            <a:endParaRPr lang="es-ES_trad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1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61823-F827-0B29-016A-C53C0B56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rgbClr val="262626"/>
                </a:solidFill>
              </a:rPr>
              <a:t>Juegos en línea</a:t>
            </a:r>
            <a:endParaRPr lang="es-ES_tradnl">
              <a:solidFill>
                <a:srgbClr val="262626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0C0DC8E-80B5-43B8-0261-072735966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42308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362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8BC618-3289-4C64-902D-506AF437E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AB946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3D31B1-9C37-4542-80D3-7B54026F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FD4F33-4E43-BD1B-E864-C4F08AFE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CL" b="1" dirty="0"/>
              <a:t>Redes Sociales</a:t>
            </a:r>
            <a:endParaRPr lang="es-ES_tradn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D273FA-71CB-4AEB-8F60-67AB3375E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DFF5E-1CB7-983C-9E20-033C48481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s-CL" b="1" dirty="0"/>
              <a:t>Para esta edad, la recomendación es evitar redes sociales tradicionales, pero si es necesario:</a:t>
            </a:r>
            <a:endParaRPr lang="es-CL" dirty="0"/>
          </a:p>
          <a:p>
            <a:pPr lvl="1"/>
            <a:r>
              <a:rPr lang="es-CL" dirty="0"/>
              <a:t>Configurar cuentas privadas</a:t>
            </a:r>
          </a:p>
          <a:p>
            <a:pPr lvl="1"/>
            <a:r>
              <a:rPr lang="es-CL" dirty="0"/>
              <a:t>Supervisar lista de amigos/contactos</a:t>
            </a:r>
          </a:p>
          <a:p>
            <a:pPr lvl="1"/>
            <a:r>
              <a:rPr lang="es-CL" dirty="0"/>
              <a:t>Activar notificaciones de actividad para padres</a:t>
            </a:r>
          </a:p>
          <a:p>
            <a:pPr lvl="1"/>
            <a:r>
              <a:rPr lang="es-CL" dirty="0"/>
              <a:t>Establecer límites de tiempo muy restrictivos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7909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 caricatura de Peter Steiner de 1993, publicada en The New Yorker">
            <a:extLst>
              <a:ext uri="{FF2B5EF4-FFF2-40B4-BE49-F238E27FC236}">
                <a16:creationId xmlns:a16="http://schemas.microsoft.com/office/drawing/2014/main" id="{914044F4-BBCD-079C-0096-BE5180CB3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74" y="651409"/>
            <a:ext cx="4937760" cy="551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79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  <p:txBody>
            <a:bodyPr/>
            <a:lstStyle/>
            <a:p>
              <a:endParaRPr lang="es-ES_tradnl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7EDE889-E0FF-DE8D-D3EF-BEE6D213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 sz="4100" b="1" dirty="0"/>
              <a:t>Límites de Tiempo – una idea</a:t>
            </a:r>
            <a:endParaRPr lang="es-ES_tradnl" sz="41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120D5F-ADDF-88CF-902B-3C9AAE8CC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026" y="2556932"/>
            <a:ext cx="5192027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 sz="1700" b="1" dirty="0"/>
              <a:t>Días de semana:</a:t>
            </a:r>
            <a:endParaRPr lang="es-CL" sz="1700" dirty="0"/>
          </a:p>
          <a:p>
            <a:pPr lvl="1">
              <a:lnSpc>
                <a:spcPct val="90000"/>
              </a:lnSpc>
            </a:pPr>
            <a:r>
              <a:rPr lang="es-CL" sz="1700" dirty="0"/>
              <a:t>Tiempo total de dispositivo: 1-2 horas</a:t>
            </a:r>
          </a:p>
          <a:p>
            <a:pPr lvl="1">
              <a:lnSpc>
                <a:spcPct val="90000"/>
              </a:lnSpc>
            </a:pPr>
            <a:r>
              <a:rPr lang="es-CL" sz="1700" dirty="0"/>
              <a:t>Juegos: 30-45 minutos</a:t>
            </a:r>
          </a:p>
          <a:p>
            <a:pPr lvl="1">
              <a:lnSpc>
                <a:spcPct val="90000"/>
              </a:lnSpc>
            </a:pPr>
            <a:r>
              <a:rPr lang="es-CL" sz="1700" dirty="0"/>
              <a:t>YouTube/Videos: 30 minutos</a:t>
            </a:r>
          </a:p>
          <a:p>
            <a:pPr lvl="1">
              <a:lnSpc>
                <a:spcPct val="90000"/>
              </a:lnSpc>
            </a:pPr>
            <a:r>
              <a:rPr lang="es-CL" sz="1700" dirty="0"/>
              <a:t>Apps educativas: Sin límite específico</a:t>
            </a:r>
          </a:p>
          <a:p>
            <a:pPr>
              <a:lnSpc>
                <a:spcPct val="90000"/>
              </a:lnSpc>
            </a:pPr>
            <a:r>
              <a:rPr lang="es-CL" sz="1700" b="1" dirty="0"/>
              <a:t>Fines de semana:</a:t>
            </a:r>
            <a:endParaRPr lang="es-CL" sz="1700" dirty="0"/>
          </a:p>
          <a:p>
            <a:pPr lvl="1">
              <a:lnSpc>
                <a:spcPct val="90000"/>
              </a:lnSpc>
            </a:pPr>
            <a:r>
              <a:rPr lang="es-CL" sz="1700" dirty="0"/>
              <a:t>Tiempo total de dispositivo: 2-3 horas</a:t>
            </a:r>
          </a:p>
          <a:p>
            <a:pPr lvl="1">
              <a:lnSpc>
                <a:spcPct val="90000"/>
              </a:lnSpc>
            </a:pPr>
            <a:r>
              <a:rPr lang="es-CL" sz="1700" dirty="0"/>
              <a:t>Distribución más flexible, pero manteniendo límites por categoría</a:t>
            </a:r>
            <a:endParaRPr lang="es-CL" sz="2100" dirty="0"/>
          </a:p>
          <a:p>
            <a:pPr>
              <a:lnSpc>
                <a:spcPct val="90000"/>
              </a:lnSpc>
            </a:pPr>
            <a:endParaRPr lang="es-ES_tradnl" sz="17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4696A3-0F7C-CF40-2AD5-1428D89A84EA}"/>
              </a:ext>
            </a:extLst>
          </p:cNvPr>
          <p:cNvSpPr txBox="1"/>
          <p:nvPr/>
        </p:nvSpPr>
        <p:spPr>
          <a:xfrm>
            <a:off x="6968691" y="2598821"/>
            <a:ext cx="3937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Cada niño, cada familia, es un mundo aparte. Estas son recomendaciones, pero deben ajustarse a la necesidad y costumbres de cada familia.  </a:t>
            </a:r>
          </a:p>
        </p:txBody>
      </p:sp>
    </p:spTree>
    <p:extLst>
      <p:ext uri="{BB962C8B-B14F-4D97-AF65-F5344CB8AC3E}">
        <p14:creationId xmlns:p14="http://schemas.microsoft.com/office/powerpoint/2010/main" val="3707920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172</TotalTime>
  <Words>1044</Words>
  <Application>Microsoft Macintosh PowerPoint</Application>
  <PresentationFormat>Panorámica</PresentationFormat>
  <Paragraphs>130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Aptos</vt:lpstr>
      <vt:lpstr>Arial</vt:lpstr>
      <vt:lpstr>Consolas</vt:lpstr>
      <vt:lpstr>Garamond</vt:lpstr>
      <vt:lpstr>Wingdings</vt:lpstr>
      <vt:lpstr>Orgánico</vt:lpstr>
      <vt:lpstr>Controles Parentales</vt:lpstr>
      <vt:lpstr>¿Por qué configurar controles parentales? </vt:lpstr>
      <vt:lpstr>Para dispositivos iOS (iPhone/iPad)</vt:lpstr>
      <vt:lpstr>Para dispositivos Android</vt:lpstr>
      <vt:lpstr>Configuraciones Específicas por Plataforma</vt:lpstr>
      <vt:lpstr>Juegos en línea</vt:lpstr>
      <vt:lpstr>Redes Sociales</vt:lpstr>
      <vt:lpstr>Presentación de PowerPoint</vt:lpstr>
      <vt:lpstr>Límites de Tiempo – una idea</vt:lpstr>
      <vt:lpstr>Horarios de Pausa</vt:lpstr>
      <vt:lpstr>Herramientas Adicionales Útiles</vt:lpstr>
      <vt:lpstr>Consejos Prácticos para la Implementación</vt:lpstr>
      <vt:lpstr>Preguntas Frecuentes</vt:lpstr>
      <vt:lpstr>Recursos Adicionales</vt:lpstr>
      <vt:lpstr>Puntos Clave para Recordar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Pancho Cornejos</dc:creator>
  <cp:lastModifiedBy>Pancho Cornejos</cp:lastModifiedBy>
  <cp:revision>7</cp:revision>
  <dcterms:created xsi:type="dcterms:W3CDTF">2025-07-22T14:57:33Z</dcterms:created>
  <dcterms:modified xsi:type="dcterms:W3CDTF">2025-07-23T20:33:21Z</dcterms:modified>
</cp:coreProperties>
</file>