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4A82-E701-4355-A030-68B173F75E7D}" type="datetimeFigureOut">
              <a:rPr lang="fr-FR" smtClean="0"/>
              <a:t>30/01/2021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EA29-04B9-433E-9329-97E80D9352D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20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30003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Relational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DataBase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 Management Systems (RDBMS)</a:t>
            </a:r>
            <a:br>
              <a:rPr lang="fr-FR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</a:b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/>
            </a:r>
            <a:b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</a:br>
            <a:endParaRPr lang="fr-FR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6400800" cy="17526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0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4214818"/>
            <a:ext cx="6072230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What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is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 a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Database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?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     A</a:t>
            </a:r>
            <a:r>
              <a:rPr lang="en-US" dirty="0">
                <a:latin typeface="Cambria" pitchFamily="18" charset="0"/>
                <a:ea typeface="Cambria" pitchFamily="18" charset="0"/>
              </a:rPr>
              <a:t> </a:t>
            </a:r>
            <a:r>
              <a:rPr lang="en-US" i="1" dirty="0">
                <a:latin typeface="Cambria" pitchFamily="18" charset="0"/>
                <a:ea typeface="Cambria" pitchFamily="18" charset="0"/>
              </a:rPr>
              <a:t>database</a:t>
            </a:r>
            <a:r>
              <a:rPr lang="en-US" dirty="0">
                <a:latin typeface="Cambria" pitchFamily="18" charset="0"/>
                <a:ea typeface="Cambria" pitchFamily="18" charset="0"/>
              </a:rPr>
              <a:t> is a set of data stored in a computer. This data is usually structured in a way that makes the data easily accessible.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erlin Sans FB Demi" pitchFamily="34" charset="0"/>
              </a:rPr>
              <a:t>What is a Relational Database Management System (RDBMS)?</a:t>
            </a:r>
            <a:r>
              <a:rPr lang="en-US" b="1" dirty="0"/>
              <a:t/>
            </a:r>
            <a:br>
              <a:rPr lang="en-US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928802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Bookman Old Style" pitchFamily="18" charset="0"/>
              </a:rPr>
              <a:t>A </a:t>
            </a:r>
            <a:r>
              <a:rPr lang="en-US" dirty="0">
                <a:latin typeface="Bookman Old Style" pitchFamily="18" charset="0"/>
              </a:rPr>
              <a:t>relational database management system (RDBMS) is a program that allows you to create, update, and administer a relational database. Most relational database management systems use the SQL </a:t>
            </a:r>
            <a:endParaRPr lang="en-US" dirty="0" smtClean="0">
              <a:latin typeface="Bookman Old Style" pitchFamily="18" charset="0"/>
            </a:endParaRPr>
          </a:p>
          <a:p>
            <a:pPr algn="ctr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    language </a:t>
            </a:r>
            <a:r>
              <a:rPr lang="en-US" dirty="0">
                <a:latin typeface="Bookman Old Style" pitchFamily="18" charset="0"/>
              </a:rPr>
              <a:t>to access the database.</a:t>
            </a:r>
            <a:endParaRPr lang="fr-FR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hlinkClick r:id="rId2"/>
              </a:rPr>
              <a:t>MySQL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Cambria" pitchFamily="18" charset="0"/>
                <a:ea typeface="Cambria" pitchFamily="18" charset="0"/>
              </a:rPr>
              <a:t>MySQL</a:t>
            </a:r>
            <a:r>
              <a:rPr lang="en-US" dirty="0">
                <a:latin typeface="Cambria" pitchFamily="18" charset="0"/>
                <a:ea typeface="Cambria" pitchFamily="18" charset="0"/>
              </a:rPr>
              <a:t> is the most popular open source SQL database. It is typically used for web application development, and often accessed using PHP.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The main advantages of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MySQL</a:t>
            </a:r>
            <a:r>
              <a:rPr lang="en-US" dirty="0">
                <a:latin typeface="Cambria" pitchFamily="18" charset="0"/>
                <a:ea typeface="Cambria" pitchFamily="18" charset="0"/>
              </a:rPr>
              <a:t> are that it is easy to use, inexpensive, reliable (has been around since 1995), and has a large community of developers who can help answer questions.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hlinkClick r:id="rId2"/>
              </a:rPr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latin typeface="Cambria" pitchFamily="18" charset="0"/>
                <a:ea typeface="Cambria" pitchFamily="18" charset="0"/>
              </a:rPr>
              <a:t>PostgreSQL</a:t>
            </a:r>
            <a:r>
              <a:rPr lang="en-US" dirty="0">
                <a:latin typeface="Cambria" pitchFamily="18" charset="0"/>
                <a:ea typeface="Cambria" pitchFamily="18" charset="0"/>
              </a:rPr>
              <a:t> is an open source SQL database that is not controlled by any corporation. It is typically used for web application development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b="1" dirty="0" err="1">
                <a:latin typeface="Cambria" pitchFamily="18" charset="0"/>
                <a:ea typeface="Cambria" pitchFamily="18" charset="0"/>
              </a:rPr>
              <a:t>PostgreSQL</a:t>
            </a:r>
            <a:r>
              <a:rPr lang="en-US" dirty="0">
                <a:latin typeface="Cambria" pitchFamily="18" charset="0"/>
                <a:ea typeface="Cambria" pitchFamily="18" charset="0"/>
              </a:rPr>
              <a:t> shares many of the same advantages of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MySQL</a:t>
            </a:r>
            <a:r>
              <a:rPr lang="en-US" dirty="0">
                <a:latin typeface="Cambria" pitchFamily="18" charset="0"/>
                <a:ea typeface="Cambria" pitchFamily="18" charset="0"/>
              </a:rPr>
              <a:t>. It is easy to use, inexpensive, reliable and has a large community of developers. It also provides some additional features such as foreign key support without requiring complex configuration.</a:t>
            </a:r>
          </a:p>
          <a:p>
            <a:endParaRPr lang="fr-FR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hlinkClick r:id="rId2"/>
              </a:rPr>
              <a:t>SQL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SQL Server </a:t>
            </a:r>
            <a:r>
              <a:rPr lang="en-US" dirty="0">
                <a:latin typeface="Cambria" pitchFamily="18" charset="0"/>
                <a:ea typeface="Cambria" pitchFamily="18" charset="0"/>
              </a:rPr>
              <a:t>is a database server by Microsoft. The Microsoft relational database management system is a software product which primarily stores and retrieves data requested by other applications. These applications may run on the same or a different computer.</a:t>
            </a:r>
            <a:endParaRPr lang="fr-FR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Choosing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between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 MySQL vs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PostgreSQL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</a:rPr>
              <a:t> vs SQL Server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 </a:t>
            </a:r>
            <a:r>
              <a:rPr lang="en-US" b="1" dirty="0" err="1"/>
              <a:t>PostgreSQL</a:t>
            </a:r>
            <a:r>
              <a:rPr lang="en-US" dirty="0"/>
              <a:t> and </a:t>
            </a:r>
            <a:r>
              <a:rPr lang="en-US" b="1" dirty="0" err="1"/>
              <a:t>MySQL</a:t>
            </a:r>
            <a:r>
              <a:rPr lang="en-US" dirty="0"/>
              <a:t> are time-proven solutions that can compete with enterprise solutions such as Oracle and </a:t>
            </a:r>
            <a:r>
              <a:rPr lang="en-US" b="1" dirty="0"/>
              <a:t>SQL Server</a:t>
            </a:r>
            <a:r>
              <a:rPr lang="en-US" dirty="0"/>
              <a:t>. </a:t>
            </a:r>
            <a:r>
              <a:rPr lang="en-US" b="1" dirty="0" err="1"/>
              <a:t>MySQL</a:t>
            </a:r>
            <a:r>
              <a:rPr lang="en-US" dirty="0"/>
              <a:t> has been famous for its ease of use and speed, while </a:t>
            </a:r>
            <a:r>
              <a:rPr lang="en-US" b="1" dirty="0" err="1"/>
              <a:t>PostgreSQL</a:t>
            </a:r>
            <a:r>
              <a:rPr lang="en-US" dirty="0"/>
              <a:t> has many more advanced features, which is the reason that </a:t>
            </a:r>
            <a:r>
              <a:rPr lang="en-US" b="1" dirty="0" err="1"/>
              <a:t>PostgreSQL</a:t>
            </a:r>
            <a:r>
              <a:rPr lang="en-US" dirty="0"/>
              <a:t> is often described as an open-source version of Oracle.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Algerian" pitchFamily="82" charset="0"/>
              </a:rPr>
              <a:t>Conclusion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292</Words>
  <Application>Microsoft Office PowerPoint</Application>
  <PresentationFormat>Affichage à l'écran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Relational DataBase Management Systems (RDBMS)  </vt:lpstr>
      <vt:lpstr>What is a Database?  </vt:lpstr>
      <vt:lpstr>What is a Relational Database Management System (RDBMS)? </vt:lpstr>
      <vt:lpstr>MySQL</vt:lpstr>
      <vt:lpstr>PostgreSQL</vt:lpstr>
      <vt:lpstr>SQL Server</vt:lpstr>
      <vt:lpstr>Choosing between MySQL vs PostgreSQL vs SQL Server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Systems (RDBMS)</dc:title>
  <dc:creator>wall</dc:creator>
  <cp:lastModifiedBy>wall</cp:lastModifiedBy>
  <cp:revision>5</cp:revision>
  <dcterms:created xsi:type="dcterms:W3CDTF">2021-01-30T13:15:33Z</dcterms:created>
  <dcterms:modified xsi:type="dcterms:W3CDTF">2021-01-30T13:57:39Z</dcterms:modified>
</cp:coreProperties>
</file>