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9" r:id="rId3"/>
    <p:sldId id="300" r:id="rId4"/>
    <p:sldId id="302" r:id="rId5"/>
    <p:sldId id="273" r:id="rId6"/>
    <p:sldId id="323" r:id="rId7"/>
    <p:sldId id="306" r:id="rId8"/>
    <p:sldId id="305" r:id="rId9"/>
    <p:sldId id="308" r:id="rId10"/>
    <p:sldId id="304" r:id="rId11"/>
    <p:sldId id="307" r:id="rId12"/>
    <p:sldId id="309" r:id="rId13"/>
    <p:sldId id="311" r:id="rId14"/>
    <p:sldId id="314" r:id="rId15"/>
    <p:sldId id="313" r:id="rId16"/>
    <p:sldId id="315" r:id="rId17"/>
    <p:sldId id="317" r:id="rId18"/>
    <p:sldId id="322" r:id="rId19"/>
    <p:sldId id="3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94" autoAdjust="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начинается с идеи, которая по мере ее детализации</a:t>
            </a:r>
            <a:r>
              <a:rPr lang="ru-RU" baseline="0" dirty="0"/>
              <a:t> обрастает требованиями. В требованиях описывается, что именно будет сделано (интернет-магазин, </a:t>
            </a:r>
            <a:r>
              <a:rPr lang="en-US" baseline="0" dirty="0"/>
              <a:t>BPM </a:t>
            </a:r>
            <a:r>
              <a:rPr lang="ru-RU" baseline="0" dirty="0"/>
              <a:t>система, и т.д.), как оно будет выглядеть, как будет работать. Продумывается, кто будет конечным пользователем, какая будет нагрузка на приложение, какой будет уровень безопасности.</a:t>
            </a:r>
          </a:p>
          <a:p>
            <a:endParaRPr lang="ru-RU" baseline="0" dirty="0"/>
          </a:p>
          <a:p>
            <a:r>
              <a:rPr lang="ru-RU" baseline="0" dirty="0"/>
              <a:t>В соответствии с требованиями к нагрузке на приложение, уровню безопасности, объемам данных, которые необходимо будет хранить, разрабатывается архитектура приложения: продумывается клиент-серверная модель, какая база данных будет использоваться, какая операционная система будет стоять на серверах, какие технологии будут использоваться при создании приложения.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Дизайн говорит сам за себя. На этой стадии разрабатывается внешний</a:t>
            </a:r>
            <a:r>
              <a:rPr lang="ru-RU" baseline="0" dirty="0"/>
              <a:t> вид программного продукта, включая</a:t>
            </a:r>
            <a:r>
              <a:rPr lang="en-US" baseline="0" dirty="0"/>
              <a:t> </a:t>
            </a:r>
            <a:r>
              <a:rPr lang="ru-RU" baseline="0" dirty="0"/>
              <a:t>выбор основных цветов приложения, иконки, оформление страниц, всплывающих окон и прочих элементов. </a:t>
            </a:r>
            <a:endParaRPr lang="en-US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Имплементация,</a:t>
            </a:r>
            <a:r>
              <a:rPr lang="ru-RU" baseline="0" dirty="0"/>
              <a:t> она же программирование, она же кодирование. Эта часть процесса всецело принадлежит разработчикам. Они делают приложение рабочим в соответствии с требованиями.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стадии</a:t>
            </a:r>
            <a:r>
              <a:rPr lang="ru-RU" baseline="0" dirty="0"/>
              <a:t> тестирования </a:t>
            </a:r>
            <a:r>
              <a:rPr lang="en-US" baseline="0" dirty="0"/>
              <a:t>QA </a:t>
            </a:r>
            <a:r>
              <a:rPr lang="ru-RU" baseline="0" dirty="0"/>
              <a:t>инженеры проверяют дизайн и функционал программного продукта.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r>
              <a:rPr lang="ru-RU" dirty="0"/>
              <a:t>Релиз, он же </a:t>
            </a:r>
            <a:r>
              <a:rPr lang="en-US" dirty="0"/>
              <a:t>deployment</a:t>
            </a:r>
            <a:r>
              <a:rPr lang="ru-RU" dirty="0"/>
              <a:t>, он же «уход в </a:t>
            </a:r>
            <a:r>
              <a:rPr lang="ru-RU" dirty="0" err="1"/>
              <a:t>продакшн</a:t>
            </a:r>
            <a:r>
              <a:rPr lang="ru-RU" dirty="0"/>
              <a:t>». Эта короткая стадия процесса разработки представляет</a:t>
            </a:r>
            <a:r>
              <a:rPr lang="ru-RU" baseline="0" dirty="0"/>
              <a:t> собой выпуск приложения в свет. </a:t>
            </a:r>
          </a:p>
          <a:p>
            <a:r>
              <a:rPr lang="ru-RU" baseline="0" dirty="0"/>
              <a:t>Может происходить в двух вариантах: </a:t>
            </a:r>
          </a:p>
          <a:p>
            <a:r>
              <a:rPr lang="ru-RU" baseline="0" dirty="0"/>
              <a:t>1 - </a:t>
            </a:r>
            <a:r>
              <a:rPr lang="ru-RU" dirty="0"/>
              <a:t>установка приложения на </a:t>
            </a:r>
            <a:r>
              <a:rPr lang="en-US" dirty="0"/>
              <a:t>production </a:t>
            </a:r>
            <a:r>
              <a:rPr lang="ru-RU" dirty="0"/>
              <a:t>сервера.</a:t>
            </a:r>
            <a:r>
              <a:rPr lang="ru-RU" baseline="0" dirty="0"/>
              <a:t> </a:t>
            </a:r>
          </a:p>
          <a:p>
            <a:r>
              <a:rPr lang="ru-RU" baseline="0" dirty="0"/>
              <a:t>2 - продукт поставляется конечным пользователям в качестве инсталляционного файла на диске. </a:t>
            </a:r>
          </a:p>
          <a:p>
            <a:r>
              <a:rPr lang="ru-RU" baseline="0" dirty="0"/>
              <a:t>В первом случае релиз состоит из установки приложения на </a:t>
            </a:r>
            <a:r>
              <a:rPr lang="en-US" baseline="0" dirty="0"/>
              <a:t>production </a:t>
            </a:r>
            <a:r>
              <a:rPr lang="ru-RU" baseline="0" dirty="0"/>
              <a:t>сервера + </a:t>
            </a:r>
            <a:r>
              <a:rPr lang="en-US" baseline="0" dirty="0"/>
              <a:t>smoke test </a:t>
            </a:r>
            <a:r>
              <a:rPr lang="ru-RU" baseline="0" dirty="0"/>
              <a:t>приложения. Во втором случае релиз - это тот знаменательный день, когда прекращаются отладка и тестирование продукта. Установка и </a:t>
            </a:r>
            <a:r>
              <a:rPr lang="en-US" baseline="0" dirty="0"/>
              <a:t>smoke test</a:t>
            </a:r>
            <a:r>
              <a:rPr lang="ru-RU" baseline="0" dirty="0"/>
              <a:t> приложения не делаются, так как это входит в процесс тестирования инсталляции релиз кандидата.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Поддержка, она же</a:t>
            </a:r>
            <a:r>
              <a:rPr lang="ru-RU" baseline="0" dirty="0"/>
              <a:t> </a:t>
            </a:r>
            <a:r>
              <a:rPr lang="en-US" baseline="0" dirty="0"/>
              <a:t>maintenance </a:t>
            </a:r>
            <a:r>
              <a:rPr lang="ru-RU" baseline="0" dirty="0"/>
              <a:t>фаза продукта, скорее относится к жизненному циклу продукта, нежели к процессу разработки. Потому что на этой стадии приложение не меняется. Все, что происходит с продуктом, – это отладка и тестирование исправлений.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4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отрицая важности того, что справа, мы всё-таки больше ценим то, что слева.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1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5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0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4102" y="4636414"/>
            <a:ext cx="9937900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ПРОЦЕСС РАЗРАБОТКИ ПО</a:t>
            </a:r>
          </a:p>
          <a:p>
            <a:pPr algn="r"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МЕТОДОЛОГИИ РАЗРАБОТКИ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850" y="-417095"/>
            <a:ext cx="861774" cy="71458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ИТЕРАЦИОННАЯ МОДЕЛЬ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2A760B-0ACC-9B4B-99DB-BC19F114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18" y="725905"/>
            <a:ext cx="10852982" cy="5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636" y="538357"/>
            <a:ext cx="10033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ИТЕРАЦИОННАЯ МОДЕЛЬ: ПРИМЕНЕНИЕ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3618" y="186068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ПОДХОДИТ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9989" y="1860698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 ПОДХОДИТ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912" y="3115340"/>
            <a:ext cx="4207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небольшие проекты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небольшие команды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команда в одной локации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71870" y="278573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40772" y="2806995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9602" y="3115340"/>
            <a:ext cx="436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распределенная команда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медицинское, военное ПО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1870" y="1339702"/>
            <a:ext cx="10611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45618" y="2806995"/>
            <a:ext cx="0" cy="320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115" y="184344"/>
            <a:ext cx="923330" cy="63600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СПИРАЛЬНАЯ МОДЕЛЬ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28FF96-2A39-8135-67B7-B9ADDC09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75" y="0"/>
            <a:ext cx="7079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3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423" y="419151"/>
            <a:ext cx="911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СПИРАЛЬНАЯ МОДЕЛЬ: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ПРИМЕНЕНИЕ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3618" y="186068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ПОДХОДИТ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9989" y="1860698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 ПОДХОДИТ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912" y="3115340"/>
            <a:ext cx="4312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небольшие проекты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медицинское, военное ПО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1870" y="278573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40772" y="2806995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9602" y="3115340"/>
            <a:ext cx="436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распределенная команда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1870" y="1339702"/>
            <a:ext cx="10611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45618" y="2806995"/>
            <a:ext cx="0" cy="320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6438" y="1584251"/>
            <a:ext cx="1117546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 разработки программного обеспечения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475" y="3124174"/>
            <a:ext cx="388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AGILE </a:t>
            </a:r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МАНИФЕСТ: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475" y="3818878"/>
            <a:ext cx="11451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Люди и взаимодействие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важнее процессов и инструментов.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Работающий продукт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важнее исчерпывающей документации.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Сотрудничество с заказчиком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важнее согласования условий контракта.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Готовность к изменениям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важнее следования первоначальному плану.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3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 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МЕТОДОЛОГИИ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9370" y="1641824"/>
            <a:ext cx="6994222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 Programming (XP)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Unified Process (RUP)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Solutions Framework (MSF)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System Development Method (DSDM)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т.д.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365475" y="1641824"/>
            <a:ext cx="45719" cy="4790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52" y="466520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Картинки по запросу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5" y="1502622"/>
            <a:ext cx="10866474" cy="508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21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7474" y="397236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KANBAN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Картинки по запросу Kan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5" y="1301563"/>
            <a:ext cx="11000808" cy="54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Отличия 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Kanban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9370" y="1641824"/>
            <a:ext cx="105378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нет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таймбоксов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объемнее, но их меньше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оценки сроков на задачу опциональные или вообще их нет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«скорость работы команды» отсутствует и считается только 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среднее время на полную реализацию задачи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365475" y="1641824"/>
            <a:ext cx="45719" cy="4790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091" y="437498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EXTREME PROGRAMMING (XP)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73819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13 практик экстремального программирова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48" y="1290976"/>
            <a:ext cx="7695038" cy="543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40241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МОДЕЛЬ РАЗРАБОТКИ ПО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структура, систематизирующая различные виды проектной деятельности, их взаимодействие и последовательность в процессе разработки ПО. Выбор той или иной модели зависит от масштаба и сложности проекта, предметной области, доступных ресурсов и множества других факторов.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40241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ЖИЗНЕННЫЙ ЦИКЛ ПО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 времени, который начинается с момента принятия решения о необходимости создания программного продукта и заканчивается в момент его полного изъятия из эксплуатации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42" y="382773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Составляющие процесса 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630" y="1635746"/>
            <a:ext cx="288547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Имплементация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Релиз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639" y="1652529"/>
            <a:ext cx="238472" cy="40146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МОДЕЛИ РАЗРАБОТКИ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001" y="3050158"/>
            <a:ext cx="36860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Водопадная модель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Итерационная модель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Спиральная модель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438" y="3114646"/>
            <a:ext cx="202660" cy="2515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6438" y="1584251"/>
            <a:ext cx="1087313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структура, систематизирующая различные виды проектной деятельности, их взаимодействие и последовательность в процессе разработки ПО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18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DD07B0-4372-D803-4029-5454115E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D6F385-B13C-83C7-8393-8919A0A3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69" y="23541"/>
            <a:ext cx="8243061" cy="6810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120F0E-6451-EF03-96B9-FB493D015A0F}"/>
              </a:ext>
            </a:extLst>
          </p:cNvPr>
          <p:cNvSpPr txBox="1"/>
          <p:nvPr/>
        </p:nvSpPr>
        <p:spPr>
          <a:xfrm>
            <a:off x="106325" y="107424"/>
            <a:ext cx="923330" cy="63600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ВОДОПАДНАЯ МОДЕЛЬ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5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166" y="542261"/>
            <a:ext cx="911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ВОДОПАДНАЯ МОДЕЛЬ: ПРИМЕНЕНИЕ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3618" y="186068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ПОДХОДИТ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9989" y="1860698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 ПОДХОДИТ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912" y="3115340"/>
            <a:ext cx="43120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медицинское, военное ПО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крупные проекты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распределенная команда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1870" y="278573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40772" y="2806995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9602" y="3115340"/>
            <a:ext cx="4610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часто меняются требования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небольшие проекты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небольшая команда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1870" y="1339702"/>
            <a:ext cx="10611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45618" y="2806995"/>
            <a:ext cx="0" cy="320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4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461" y="2025490"/>
            <a:ext cx="923330" cy="30418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V-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МОДЕЛЬ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0DD25A-27D7-A2A0-99C7-BB42C376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1" y="332873"/>
            <a:ext cx="11018209" cy="61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8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5519" y="538357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-МОДЕЛЬ: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ПРИМЕНЕНИЕ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3618" y="186068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ПОДХОДИТ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9989" y="1860698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 ПОДХОДИТ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912" y="3115340"/>
            <a:ext cx="4312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небольшие проекты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медицинское, военное ПО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1870" y="278573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40772" y="2806995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9602" y="3115340"/>
            <a:ext cx="436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распределенная команда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1870" y="1339702"/>
            <a:ext cx="10611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45618" y="2806995"/>
            <a:ext cx="0" cy="320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0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681</Words>
  <Application>Microsoft Office PowerPoint</Application>
  <PresentationFormat>Широкоэкранный</PresentationFormat>
  <Paragraphs>151</Paragraphs>
  <Slides>19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86</cp:revision>
  <dcterms:created xsi:type="dcterms:W3CDTF">2017-08-15T13:37:41Z</dcterms:created>
  <dcterms:modified xsi:type="dcterms:W3CDTF">2022-08-17T16:02:35Z</dcterms:modified>
</cp:coreProperties>
</file>