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22" r:id="rId3"/>
    <p:sldId id="330" r:id="rId4"/>
    <p:sldId id="299" r:id="rId5"/>
    <p:sldId id="323" r:id="rId6"/>
    <p:sldId id="324" r:id="rId7"/>
    <p:sldId id="327" r:id="rId8"/>
    <p:sldId id="329" r:id="rId9"/>
    <p:sldId id="328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26" r:id="rId23"/>
    <p:sldId id="300" r:id="rId24"/>
    <p:sldId id="345" r:id="rId25"/>
    <p:sldId id="347" r:id="rId26"/>
    <p:sldId id="34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94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6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8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437" y="4636414"/>
            <a:ext cx="10873565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</a:p>
          <a:p>
            <a:pPr algn="r"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УРОВНИ 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И ПРОЕКТИРОВАНИЕ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Выявление необходимых данных для поддержки тестовых условий и тестовых сценариев;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установка тестового окружения и выявление необходимой инфраструктуры и инструментов;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двунаправленной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между тестовым базисом и тестовым сценарием;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1"/>
            <a:ext cx="198051" cy="2946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2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деятельность, где процедуры тестирования или автоматизированные сценарии задаются последовательностью тестовых сценариев, а также собирается любая информация, необходимая для выполнения тестов, разворачивается окружающая среда, и запускаются тесты.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Завершение, реализация и расстановка приоритетов тестовых сценариев (включая проектирование тестовых данных);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автоматизированных сценариев тестирования;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правильности настройки тестового окружения;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и обновление двунаправленной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между тестовым базисом и тестовым сценарием;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Выполнение процедур тестирования либо вручную, либо используя инструменты выполнения тестов, согласно заданному плану;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0"/>
            <a:ext cx="134255" cy="44970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результатов выполнения тестов;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фактических и ожидаемых результатов;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отчетов об ошибках и занесение их баг-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трекинговую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систему;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Повторное тестирование областей, где были исправлены ошибки и областей, где могут появится новые ошибки после исправления уже известных ошибок (регрессионное тестирование).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1"/>
            <a:ext cx="144888" cy="3416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2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ВЫХОДА И ОТЧЕТНОСТЬ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деятельность, где выполнение тестов оценивается согласно определенным целям. Она должна быть выполнена для каждого уровня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3" y="3455410"/>
            <a:ext cx="10304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Сверка протокола тестирования в сравнении с критериями выхода, определенными в плане тестирования;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необходимости использования дополнительных тестов или изменения критериев выхода;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итогового отчета о тестировании для заинтересованных лиц.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097" y="3455410"/>
            <a:ext cx="202019" cy="2900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ВЫХОДА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выхода определяет, когда нужно прекращать тестирование.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4" y="2785559"/>
            <a:ext cx="1030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Степень покрытие кода, функциональности или рисков тестами;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Оценку плотности дефектов или измерение надежности;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Остаточные риски (неисправленные дефекты или недостаток тестового покрытия какой-либо области);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План, основанный на времени выхода ПО на рынок.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099" y="2785558"/>
            <a:ext cx="191386" cy="3700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0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ДЕЙСТВИЯ ПО ЗАВЕРШЕНИЮ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сбор данных о завершенных испытаниях для объединения опыта, тестового обеспечения, фактов и цифр. Проводится после релиза.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4" y="2817456"/>
            <a:ext cx="1030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Проверка, что запланированные результаты достигнуты;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Завершение и архивирование тестового обеспечения, тестового окружения и инфраструктуры тестирования для последующего использования;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Передача тестового обеспечения организации сопровождения;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полученных уроков для повышения зрелости процесса тестирования.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098" y="2817456"/>
            <a:ext cx="223283" cy="37003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382773"/>
            <a:ext cx="1064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Составляющие процесса РАЗРАБОТКИ 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630" y="1635746"/>
            <a:ext cx="28854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Имплементация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Релиз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639" y="1652529"/>
            <a:ext cx="238472" cy="40146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61" y="393405"/>
            <a:ext cx="1280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РАЗРАБОТКИ процесс тестирования 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61" y="1421427"/>
            <a:ext cx="55839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</a:t>
            </a: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архитектуры</a:t>
            </a: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дизайн</a:t>
            </a: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Имплементация </a:t>
            </a: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Отладка</a:t>
            </a: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Инсталляция приложения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94744" y="510363"/>
            <a:ext cx="0" cy="39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8173" y="1421427"/>
            <a:ext cx="619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тестирования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и выполнение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и выполнение тестов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отчетность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тестирования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18608" y="1509824"/>
            <a:ext cx="0" cy="4752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6178" y="22527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ПРОЦЕСС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9744" y="225271"/>
            <a:ext cx="5121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ПРОЦЕСС ОБЕСПЕЧЕНИЯ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КАЧЕСТВА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97" y="1505805"/>
            <a:ext cx="48909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2" y="1529079"/>
            <a:ext cx="46174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требований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интеграционных тестов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Интеграция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систему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Alpha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Отладка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40241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ТЕСТИРОВАНИЯ ПО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630" y="1652529"/>
            <a:ext cx="10573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Компонентное тестирование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 testing vs unit testing)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Интеграционное 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Приемочное тестирование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098" y="1652529"/>
            <a:ext cx="180753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4293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Скидки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93581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7427" y="510363"/>
            <a:ext cx="1862471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12417" y="510363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Отзывы о товарах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24293" y="1901375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6651" y="774520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КОМПОНЕНТНОЕ</a:t>
            </a:r>
          </a:p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2546" y="2176318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 + 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27426" y="2187019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Скидки + 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2306" y="290893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ИНТЕГРАЦИОННОЕ</a:t>
            </a:r>
          </a:p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24293" y="4715683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55920" y="4969464"/>
            <a:ext cx="7866319" cy="1473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 + Поиск товаров + Оплата +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 + Скидки + Рейтинг товаров + Оплата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Отзывы о товарах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6651" y="5233622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СИСТЕМНОЕ</a:t>
            </a:r>
          </a:p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2546" y="3351635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 + 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42491" y="3351635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1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382773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ПРИЕМОЧНОЕ ТЕСТИРОВАНИЕ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630" y="1635746"/>
            <a:ext cx="108659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Пользовательское приемочное 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Эксплуатационное (приемочное) тестирование: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резервного копирования/восстановления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Восстановление после сбоев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пользователями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сопровождения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загрузки и миграции данных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уязвимостей системы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Контрактное и правовое приемочное 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Альфа и бета тестирование (тестирование в условиях эксплуатации)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639" y="1652529"/>
            <a:ext cx="238472" cy="40146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9594E3-A246-5033-FE56-03983B083080}"/>
              </a:ext>
            </a:extLst>
          </p:cNvPr>
          <p:cNvSpPr/>
          <p:nvPr/>
        </p:nvSpPr>
        <p:spPr>
          <a:xfrm>
            <a:off x="1485439" y="2887579"/>
            <a:ext cx="150856" cy="1965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5397" y="567574"/>
            <a:ext cx="290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ВЕРИФИКАЦИЯ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7486" y="570874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ВАЛИДАЦИЯ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986" y="1759911"/>
            <a:ext cx="48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Компонентное тестирование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Интеграционное тестирование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тестирование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1" y="1656670"/>
            <a:ext cx="461747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Приемочное тестирование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И УПРАВЛЕНИЕ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действия, направленные на определение целей тестирования и описание задач тестирования для достижения этих целей и миссии.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4036769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тестированием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постоянное сопоставление текущего положения дел с планом и отчетность о состоянии дел, включая отклонения от плана.</a:t>
            </a:r>
          </a:p>
        </p:txBody>
      </p: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403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целей тестирования;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общего подхода к тестированию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(уровни тестирования, виды тестирования, критерия входа);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Интегрирование с разработкой ПО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(требования, архитектура, дизайн, разработка, тестирование, релиз);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Решение, какие роли нужны для выполнения тестирования, когда и как проводить тестирование и как оценивать результаты;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66153" cy="452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995" y="1856935"/>
            <a:ext cx="1126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графика тестирования;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шаблонов для тестовой документации;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метрик для мониторинга и контроля подготовки и проведения тестирования, исправления дефектов, проблем и рисков.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6" y="1856935"/>
            <a:ext cx="187418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ВХОДА В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940" y="3242759"/>
            <a:ext cx="11266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Готовность и доступность тестового окружения;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Готовность средства тестирования в окружении;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 тестируемого кода;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 тестовых данных.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3242759"/>
            <a:ext cx="208683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1364147"/>
            <a:ext cx="110578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входа определяет, когда нужно начинать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8030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1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И ПРОЕКТИРОВАНИЕ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деятельность, во время которой общие цели тестирования материализуются в тестовые условия и тестовые сценарии.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5940" y="2955680"/>
            <a:ext cx="112660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Рецензирование базиса тестирования: </a:t>
            </a:r>
          </a:p>
          <a:p>
            <a:pPr marL="1031875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функциональные и нефункциональные требования; 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Архитектура;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Дизайн;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Технические требования к интерфейсу;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тестируемости базиса тестирования и объектов тестирования;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и расстановка приоритетов тестирования;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099" y="2955680"/>
            <a:ext cx="191386" cy="3400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1603" y="3551274"/>
            <a:ext cx="101895" cy="1387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980</Words>
  <Application>Microsoft Office PowerPoint</Application>
  <PresentationFormat>Широкоэкранный</PresentationFormat>
  <Paragraphs>303</Paragraphs>
  <Slides>26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110</cp:revision>
  <dcterms:created xsi:type="dcterms:W3CDTF">2017-08-15T13:37:41Z</dcterms:created>
  <dcterms:modified xsi:type="dcterms:W3CDTF">2022-08-17T17:01:22Z</dcterms:modified>
</cp:coreProperties>
</file>