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65" r:id="rId3"/>
    <p:sldId id="366" r:id="rId4"/>
    <p:sldId id="367" r:id="rId5"/>
    <p:sldId id="368" r:id="rId6"/>
    <p:sldId id="369" r:id="rId7"/>
    <p:sldId id="370" r:id="rId8"/>
    <p:sldId id="350" r:id="rId9"/>
    <p:sldId id="372" r:id="rId10"/>
    <p:sldId id="373" r:id="rId11"/>
    <p:sldId id="374" r:id="rId12"/>
    <p:sldId id="375" r:id="rId13"/>
    <p:sldId id="376" r:id="rId14"/>
    <p:sldId id="299" r:id="rId15"/>
    <p:sldId id="346" r:id="rId16"/>
    <p:sldId id="347" r:id="rId17"/>
    <p:sldId id="348" r:id="rId18"/>
    <p:sldId id="349" r:id="rId19"/>
    <p:sldId id="351" r:id="rId20"/>
    <p:sldId id="327" r:id="rId21"/>
    <p:sldId id="329" r:id="rId22"/>
    <p:sldId id="355" r:id="rId23"/>
    <p:sldId id="3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91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1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8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4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ТИПОЛОГИЯ ТЕСТИРОВАНИЯ</a:t>
            </a:r>
          </a:p>
          <a:p>
            <a:pPr algn="r"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МЕТОДЫ 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779251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 «ЧЕРНОГО ЯЩИКА»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1595" y="1488558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Плюсы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2602" y="1488558"/>
            <a:ext cx="166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Минусы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01" y="2769092"/>
            <a:ext cx="5084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Низкий порог входа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Учитывается среда выполнения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Учитывается непредсказуемость пользователей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Раннее тестирование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требований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Многократность использования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6"/>
          <p:cNvCxnSpPr/>
          <p:nvPr/>
        </p:nvCxnSpPr>
        <p:spPr>
          <a:xfrm>
            <a:off x="595424" y="273058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8"/>
          <p:cNvCxnSpPr/>
          <p:nvPr/>
        </p:nvCxnSpPr>
        <p:spPr>
          <a:xfrm>
            <a:off x="6879265" y="2749858"/>
            <a:ext cx="4437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9265" y="2769092"/>
            <a:ext cx="52950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Повторяемость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Вероятность неполного покрытия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Необходимость качественной документации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Повышенная сложность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Трудности с планированием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Потенциальная дороговизна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8"/>
          <p:cNvCxnSpPr/>
          <p:nvPr/>
        </p:nvCxnSpPr>
        <p:spPr>
          <a:xfrm>
            <a:off x="6028660" y="1488558"/>
            <a:ext cx="0" cy="4232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3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743023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 «СЕРОГО ЯЩИКА»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86" y="1413660"/>
            <a:ext cx="5791852" cy="53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0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ТЕСТЫ МЕТОДА «СЕРОГО ЯЩИКА»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1454641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Регрессионные проверки;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Матричные проверки;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с помощью ортогонального массива.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9101" y="1638373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743023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 «СЕРОГО ЯЩИКА»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1595" y="1488558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Плюсы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2602" y="1488558"/>
            <a:ext cx="166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Минусы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01" y="2769092"/>
            <a:ext cx="5084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Комбинация методов Белого и Черного ящиков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усложнения тестов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Дает много времени на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дебаг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Легко убрать ненужные тесты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6"/>
          <p:cNvCxnSpPr/>
          <p:nvPr/>
        </p:nvCxnSpPr>
        <p:spPr>
          <a:xfrm>
            <a:off x="595424" y="273058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8"/>
          <p:cNvCxnSpPr/>
          <p:nvPr/>
        </p:nvCxnSpPr>
        <p:spPr>
          <a:xfrm>
            <a:off x="6879265" y="2749858"/>
            <a:ext cx="4437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9265" y="2769092"/>
            <a:ext cx="5295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 анализ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Неполное покрытие тестами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Ситуации ненужности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тестировщиков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8"/>
          <p:cNvCxnSpPr/>
          <p:nvPr/>
        </p:nvCxnSpPr>
        <p:spPr>
          <a:xfrm>
            <a:off x="6028660" y="1488558"/>
            <a:ext cx="0" cy="3488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6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ТИПЫ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активностей тестирования, направленные на проверку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работоспособности системы (или части системы), где за основу принимаются различные цели и причины для тестирования.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0" y="3416391"/>
            <a:ext cx="1105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Возможные цели: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Функция, выполняемая программой;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Нефункциональная характеристика качества (надежность или удобство использования);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или архитектура программы или системы.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9731" y="4231758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7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ТИПЫ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1454641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Нефункциональное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изменений.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9101" y="1638373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9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разрабатывается на основе функций и возможностей системы и их взаимодействия со специфичными системами и могут быть выполнены на всех уровнях тестирования.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методом «черного ящика».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3674487"/>
            <a:ext cx="1105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Позитивное тестирование;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Негативное тестирование;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(Create, Read, Update, Delete);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 сценариям использования.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9732" y="4489854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проводится для оценки характеристик систем и программ. Проверяется не корректность работы функций приложения, а сопутствующие характеристики.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0" y="3416391"/>
            <a:ext cx="1105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внешнего вида приложения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(методом «черного ящика»)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Нагрузочное тестирование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(методом «белого ящика»)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безопасности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(методом «черного ящика»)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совместимости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(методом «черного ящика»)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9731" y="4231758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СТРУКТУРНОЕ 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тестирование кода продукта, его архитектуры.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методом «белого ящика».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3693389"/>
            <a:ext cx="110578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Интеграционные автоматизированные тесты;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веб-сервисов.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6059" y="4508756"/>
            <a:ext cx="0" cy="1552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5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ИЗМЕНЕНИЙ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повторное тестирование уже протестированных программ после внесения в них изменений, чтобы обнаружить дефекты, внесенные или пропущенные в результате этих действий.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Чаще проводится методом «черного ящика».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4411270"/>
            <a:ext cx="11057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Регрессионное тестирование;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основанное на рисках.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6059" y="5226637"/>
            <a:ext cx="0" cy="998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6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1006" y="1488558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Статическое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014" y="1488558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Динамическое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01" y="2769092"/>
            <a:ext cx="5084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Вычитка исходного кода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Проверка требований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5424" y="273058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265" y="2749858"/>
            <a:ext cx="4437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6987" y="2832219"/>
            <a:ext cx="5295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Модульное тестирование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Интеграционное тестирование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Приемочное тестирование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28660" y="1488558"/>
            <a:ext cx="0" cy="291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 ПРИОРИТЕТУ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861" y="4119093"/>
            <a:ext cx="11266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Дымовое тестирование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 test)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критического пути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 test)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Расширенное тестирование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test).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4119093"/>
            <a:ext cx="81092" cy="1801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1364147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тестирования, направленные на выявление качества функционала определенной важности.</a:t>
            </a:r>
          </a:p>
        </p:txBody>
      </p:sp>
    </p:spTree>
    <p:extLst>
      <p:ext uri="{BB962C8B-B14F-4D97-AF65-F5344CB8AC3E}">
        <p14:creationId xmlns:p14="http://schemas.microsoft.com/office/powerpoint/2010/main" val="180300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438" y="1353514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направленное на определение на проверку самой главной, самой важной, самой ключевой функциональности, неработоспособность которой делает бессмысленной саму идею использования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91721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 PATH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438" y="1353514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направленное на исследование функциональности, используемой типичными пользователями в типичной повседневной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31754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438" y="1353514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направленное на исследование всей заявленной в требованиях функциональности — даже той, которая имеет низкий приоритет.</a:t>
            </a:r>
          </a:p>
        </p:txBody>
      </p:sp>
    </p:spTree>
    <p:extLst>
      <p:ext uri="{BB962C8B-B14F-4D97-AF65-F5344CB8AC3E}">
        <p14:creationId xmlns:p14="http://schemas.microsoft.com/office/powerpoint/2010/main" val="25212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ПОДХОДЫ К ТЕСТИРОВАНИЮ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1454641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9098" y="1638373"/>
            <a:ext cx="3" cy="863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960391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ПЛЮСЫ РУЧНОГО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тестировшика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Обратная связь по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Низкая стоимость;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Мгновенное начало тестирования;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тестировать нетипичные сценарии.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3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996619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МИНУСЫ РУЧНОГО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Человеческий фактор;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Трудозатраты и продолжительность;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возможности моделирования большой нагрузки.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2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887935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ПЛЮСЫ АВТО.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работы;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человеческого фактора;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Затраты (при многократном использовании);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Способность выполнять непосильные для человека тесты;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большими объемами данных;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Низкоуровневость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Многократное использование.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1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924163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МИНУСЫ АВТО.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Необходимость в квалифицированном персонале;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средств;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Низкая адаптивность;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обратной связи;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Невозможность взглянуть от лица пользователя;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Невозможность протестировать дизайн;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Относительно низкая надежность;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Затраты (при однократном использовании).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57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4138" y="1488558"/>
            <a:ext cx="364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«БЕЛОГО ЯЩИКА»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1717" y="1488558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«ЧЕРНОГО ЯЩИКА»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01" y="2769092"/>
            <a:ext cx="5084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исходного кода ПО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5424" y="273058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265" y="2749858"/>
            <a:ext cx="4437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25090" y="2769092"/>
            <a:ext cx="529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ПО через интерфейс (без доступа к исходному коду)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28660" y="1488558"/>
            <a:ext cx="0" cy="291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743023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 «БЕЛОГО ЯЩИКА»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1595" y="1488558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Плюсы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2602" y="1488558"/>
            <a:ext cx="166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Минусы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01" y="2769092"/>
            <a:ext cx="5084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Упрощение диагностики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Легко автоматизировать тесты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Легко собирать данные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Стимулирует разработчиков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Олдовость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6"/>
          <p:cNvCxnSpPr/>
          <p:nvPr/>
        </p:nvCxnSpPr>
        <p:spPr>
          <a:xfrm>
            <a:off x="595424" y="273058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8"/>
          <p:cNvCxnSpPr/>
          <p:nvPr/>
        </p:nvCxnSpPr>
        <p:spPr>
          <a:xfrm>
            <a:off x="6879265" y="2749858"/>
            <a:ext cx="4437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9265" y="2769092"/>
            <a:ext cx="5295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Высокий порог входа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Фокус только на имеющемся функционале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учитывается среда выполнения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учитывается непредсказуемость пользователей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8"/>
          <p:cNvCxnSpPr/>
          <p:nvPr/>
        </p:nvCxnSpPr>
        <p:spPr>
          <a:xfrm>
            <a:off x="6028660" y="1488558"/>
            <a:ext cx="0" cy="4206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0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702</Words>
  <Application>Microsoft Office PowerPoint</Application>
  <PresentationFormat>Широкоэкранный</PresentationFormat>
  <Paragraphs>186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143</cp:revision>
  <dcterms:created xsi:type="dcterms:W3CDTF">2017-08-15T13:37:41Z</dcterms:created>
  <dcterms:modified xsi:type="dcterms:W3CDTF">2022-08-17T17:05:56Z</dcterms:modified>
</cp:coreProperties>
</file>