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403" r:id="rId3"/>
    <p:sldId id="404" r:id="rId4"/>
    <p:sldId id="400" r:id="rId5"/>
    <p:sldId id="388" r:id="rId6"/>
    <p:sldId id="389" r:id="rId7"/>
    <p:sldId id="390" r:id="rId8"/>
    <p:sldId id="391" r:id="rId9"/>
    <p:sldId id="405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299" r:id="rId18"/>
    <p:sldId id="399" r:id="rId19"/>
    <p:sldId id="347" r:id="rId20"/>
    <p:sldId id="401" r:id="rId21"/>
    <p:sldId id="365" r:id="rId22"/>
    <p:sldId id="402" r:id="rId23"/>
    <p:sldId id="371" r:id="rId24"/>
    <p:sldId id="372" r:id="rId25"/>
    <p:sldId id="373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1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648" y="3024687"/>
            <a:ext cx="10801352" cy="36967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ТЕСТИРОВАНИЕ</a:t>
            </a: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И НЕГАТИВНОЕ 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5488" y="1212112"/>
            <a:ext cx="265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17758" y="121211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00800" y="1435395"/>
            <a:ext cx="2209800" cy="1190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00800" y="3029171"/>
            <a:ext cx="2602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49023" y="3029171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031279" y="2518957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00800" y="1435395"/>
            <a:ext cx="2209800" cy="1190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49023" y="3029171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031279" y="2518957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8651" y="1329070"/>
            <a:ext cx="5709684" cy="1297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9153" y="3211033"/>
            <a:ext cx="2495107" cy="180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1144" y="5433237"/>
            <a:ext cx="2380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03358" y="3211033"/>
            <a:ext cx="0" cy="17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7758" y="3029171"/>
            <a:ext cx="244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1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48244" y="1435395"/>
            <a:ext cx="3073030" cy="159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325986" y="5433088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008242" y="4922874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48244" y="1275908"/>
            <a:ext cx="2723486" cy="143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98651" y="1318992"/>
            <a:ext cx="5839045" cy="18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326426" y="1435395"/>
            <a:ext cx="652798" cy="363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0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73901" y="1435395"/>
            <a:ext cx="688459" cy="358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635754" y="3433356"/>
            <a:ext cx="0" cy="1585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461898" y="4669391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8651" y="1294953"/>
            <a:ext cx="2573079" cy="133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9153" y="3211033"/>
            <a:ext cx="2495107" cy="180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1144" y="5433237"/>
            <a:ext cx="2380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03358" y="3211033"/>
            <a:ext cx="0" cy="17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7758" y="3029171"/>
            <a:ext cx="244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7758" y="1190847"/>
            <a:ext cx="19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203268" y="1329479"/>
            <a:ext cx="756240" cy="368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17758" y="1435395"/>
            <a:ext cx="161504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292316" y="5310967"/>
            <a:ext cx="1169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9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52" y="5766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448" y="1956391"/>
            <a:ext cx="2989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Незарегистрированный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72" y="445780"/>
            <a:ext cx="1540258" cy="15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4747" y="2032012"/>
            <a:ext cx="270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Зарегистрированный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03" y="432460"/>
            <a:ext cx="1599552" cy="159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05167" y="2032012"/>
            <a:ext cx="3314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Зарегистрированный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с покупками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48" y="3518491"/>
            <a:ext cx="31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обычная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Товары сезонные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Товары без скидок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27152" y="2824806"/>
            <a:ext cx="0" cy="48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3397" y="3518491"/>
            <a:ext cx="3510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с рекламой скидок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Товары сезонные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Скидка на товары 2%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Товары со скидкой показываются первыми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написать отзыв о товаре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18102" y="2824806"/>
            <a:ext cx="0" cy="48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5167" y="3494028"/>
            <a:ext cx="351087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с товарами из категорий, где были покупки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Скидка на товары 10%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Товары со скидкой показываются первыми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написать отзыв о товаре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699872" y="2800343"/>
            <a:ext cx="0" cy="48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75" y="638081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ROLE-BASED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2" y="4324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3" y="2190131"/>
            <a:ext cx="1540258" cy="15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9" y="4255596"/>
            <a:ext cx="1599552" cy="159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275" y="638081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ROLE-BASED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66950" y="1042060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62375" y="638175"/>
            <a:ext cx="4106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Открывает приложение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Выбирает сезонный товар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Переходит на страницу регистрации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Регистрируется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1700" y="293394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62375" y="2530060"/>
            <a:ext cx="41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dirty="0"/>
              <a:t>Возвращается на страницу с товаром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/>
              <a:t>Видит скидку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/>
              <a:t>Оформляет покупку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/>
              <a:t>Выходит из приложения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71700" y="4957421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2375" y="4553536"/>
            <a:ext cx="8348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dirty="0"/>
              <a:t>Открывает приложение и заходит под своим логином/паролем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/>
              <a:t>На начальной странице видит товары из той же категории, где уже купил товар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/>
              <a:t>Выбирает новый товар из этой же категории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/>
              <a:t>Оформляет покупку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/>
              <a:t>Выходит из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ИНСТАЛЛЯЦИОННОЕ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08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 проверок: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с параметрами по умолчанию;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с измененными параметрами;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на различные поддерживаемые платформы;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silent mode;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обновлений на уже работающее ПО;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 ПО.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2388202"/>
            <a:ext cx="144888" cy="3007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МОДЕЛИ ПОВЕДЕНИЯ ПОЛЬЗОВАТЕЛЯ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771" y="1253878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Пользователь-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интуит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771" y="1838653"/>
            <a:ext cx="1097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не читал инструкций или не способен их прочитать. Находится несоответствие интерфейса программы существующим стереотипам.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771" y="285431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«Хороший» пользователь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771" y="3439090"/>
            <a:ext cx="10971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Добросовестный пользователь действует в строгом соответствии с инструкциями. Поиск ошибок как в логике работы программы, так и в документации на программу.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771" y="4793307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«Плохой» пользователь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771" y="5378082"/>
            <a:ext cx="1097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Недобросовестный пользователь стремится использовать программу непредусмотренным способом.</a:t>
            </a:r>
          </a:p>
        </p:txBody>
      </p:sp>
    </p:spTree>
    <p:extLst>
      <p:ext uri="{BB962C8B-B14F-4D97-AF65-F5344CB8AC3E}">
        <p14:creationId xmlns:p14="http://schemas.microsoft.com/office/powerpoint/2010/main" val="219347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60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Преимущества: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Имитирует фактическое использование системы;</a:t>
            </a:r>
          </a:p>
          <a:p>
            <a:pPr marL="342900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 упущение логических ошибок в ПО;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Вероятность избыточного тестирования.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4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при котором проверяются корректные варианты использования системы, а также реакция системы на валидные данные.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12B2194-7641-C321-F4B6-8A56B37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1177758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 ПОЗИТИВНОГО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Протестировать, что выбор високосного года проверяется корректно и не приводит к ошибкам и неправильным расчетам.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отрицательные числа в числовом поле (если разрешены).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дробные числа в числовом поле (если разрешены).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минимальную и максимальную длину поля и что данные не обрезаются.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функциональность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0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при котором проверяются варианты некорректного использования системы, а также реакция системы на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невалидные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данные.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1177758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 НЕГАТИВНОГО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Протестировать, что все обязательные поля проверяются системой.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Протестировать, что система не выдает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валидационную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ошибку на необязательные поля.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Протестировать, что пользователь не может ввести больше/меньше символов, чем допустимо.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Протестировать, что система не дает пользователю ввести неразрешенные символы или выбрать недопустимые значения. При этом система показывает понятное пользователю сообщение.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Проверить, что если происходит какая-либо ошибка, то система перенаправляет пользователя на специальную страницу приложения, где находится предупреждающее сообщение.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Картинки по запросу login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12217" r="14461" b="17278"/>
          <a:stretch/>
        </p:blipFill>
        <p:spPr bwMode="auto">
          <a:xfrm>
            <a:off x="3384332" y="1713185"/>
            <a:ext cx="5505976" cy="33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0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Картинки по запросу login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12217" r="14461" b="17278"/>
          <a:stretch/>
        </p:blipFill>
        <p:spPr bwMode="auto">
          <a:xfrm>
            <a:off x="4505761" y="181909"/>
            <a:ext cx="3153102" cy="193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открытии формы фокус должен быть в поле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типа 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существующий в системе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правильный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In;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существующий в системе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правильный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“Enter”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Username, Password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нажать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Cancel.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поля пустыми и нажать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“Enter”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несуществующий в системе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неправильный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In.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9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pic>
        <p:nvPicPr>
          <p:cNvPr id="2052" name="Picture 4" descr="Картинки по запросу registration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49" y="905257"/>
            <a:ext cx="5715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9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с пробелами;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с дефисом и апострофом;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в верхнем и нижнем регистре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в пределах минимума и максимума.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за пределами минимума и максимума;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Спецсимволы вместо имени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21837" r="23035" b="55276"/>
          <a:stretch/>
        </p:blipFill>
        <p:spPr bwMode="auto">
          <a:xfrm>
            <a:off x="4497327" y="424601"/>
            <a:ext cx="3205655" cy="1177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корректном формате;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Уникальный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пределах минимума и максимума.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Адрес, который не соответствует формату;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Спецсимволы вместо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E-mail’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уже используется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 t="37368" r="27448" b="48532"/>
          <a:stretch/>
        </p:blipFill>
        <p:spPr bwMode="auto">
          <a:xfrm>
            <a:off x="4723299" y="594248"/>
            <a:ext cx="2753711" cy="72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6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корректном формате;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Уникальный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пределах минимума и максимума.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не соответствует формату;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пробелами;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уже используется;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за пределами минимума и максимума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46359" r="26160" b="40563"/>
          <a:stretch/>
        </p:blipFill>
        <p:spPr bwMode="auto">
          <a:xfrm>
            <a:off x="4570900" y="620524"/>
            <a:ext cx="3058510" cy="67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4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отображается точками/звездочками;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пределах минимума и максимума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соответствует формату.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не соответствует формату;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за пределами минимума и максимума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52694" r="22299" b="31776"/>
          <a:stretch/>
        </p:blipFill>
        <p:spPr bwMode="auto">
          <a:xfrm>
            <a:off x="4460541" y="563816"/>
            <a:ext cx="3279228" cy="7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632" y="412625"/>
            <a:ext cx="996619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ТЕСТИРОВАНИЕ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465" y="1613118"/>
            <a:ext cx="112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Базируется на функциях и особенностях, а также на взаимодействии с другими системами.</a:t>
            </a:r>
          </a:p>
          <a:p>
            <a:pPr>
              <a:spcAft>
                <a:spcPts val="24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Проводится в двух аспектах: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Бизнес-процессы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514745" y="3429000"/>
            <a:ext cx="45719" cy="1046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9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Нажать на кнопку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соц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сети, когда сессия в ней не открыта;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Нажать на кнопку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соц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сети, когда сессия в ней открыта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Проверить возможность вернуться назад на форму регистрации.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0155" y="250234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6620" y="2320270"/>
            <a:ext cx="5470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Попытаться зарегистрироваться одновременно используя несколько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соц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сетей.</a:t>
            </a:r>
          </a:p>
        </p:txBody>
      </p:sp>
      <p:pic>
        <p:nvPicPr>
          <p:cNvPr id="11" name="Picture 4" descr="Картинки по запросу registration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t="78236" r="23770" b="7868"/>
          <a:stretch/>
        </p:blipFill>
        <p:spPr bwMode="auto">
          <a:xfrm>
            <a:off x="4518347" y="605858"/>
            <a:ext cx="3163615" cy="7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7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06" y="1866819"/>
            <a:ext cx="5600988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9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14" y="223182"/>
            <a:ext cx="3021211" cy="1685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текущей даты;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даты в будущем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Перелистывание месяцев вперед и назад;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корректной даты «Туда» и корректной даты «Назад».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Попытаться выбрать дату в прошлом;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Выбрать дату «Туда» в будущем, и попытаться выбрать дату «Назад» раньше, чем «Туда»;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Выбрать корректно даты «Туда» и «Назад», потом попытаться выбрать дату «Туда» позже, чем «Назад»;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Попытаться ввести дату с клавиатуры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62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88" y="2552024"/>
            <a:ext cx="5445120" cy="1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7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корректной даты в прошлом;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даты с клавиатуры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текущей даты.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поля пустыми;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Выбрать 31 число и месяц Апрель/Июнь/Сентябрь/Ноябрь;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Выбрать 29 февраля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невисокосного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года;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Выбрать дату в будущем;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Набрать некорректную дату с клавиатуры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65" y="581610"/>
            <a:ext cx="4042108" cy="7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17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93" y="2785884"/>
            <a:ext cx="5578704" cy="8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8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корректного номера телефона с пробелами;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корректного номера телефона с дефисами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корректного номера телефона со скобками;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Ввод номера разных операторов;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Выбор другой страны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должен измениться код страны)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Смена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адреса (должна измениться страна по умолчанию).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поля пустыми;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спец символы или буквы;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телефон за пределами минимума и максимума;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Написать телефон, потом сменить страну;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Набрать номер состоящий из нулей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04" y="654396"/>
            <a:ext cx="4000852" cy="6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37</a:t>
            </a:fld>
            <a:endParaRPr lang="en-US"/>
          </a:p>
        </p:txBody>
      </p:sp>
      <p:pic>
        <p:nvPicPr>
          <p:cNvPr id="4098" name="Picture 2" descr="Картинки по запросу search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23" y="2073166"/>
            <a:ext cx="6096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50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860" y="41824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6785" y="424601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62" y="2320270"/>
            <a:ext cx="5470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Проверить, что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placeholder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исчезает, когда фокус находится в поле;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по нажатию на кнопку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по нажатию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“Enter”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существующих страниц;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с применением операторов;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Вставка текста поиска из буфера обмена;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по нескольким словам.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193" y="1501819"/>
            <a:ext cx="285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6032" y="1501819"/>
            <a:ext cx="2948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620" y="2320270"/>
            <a:ext cx="54704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Оставить поле пустым и нажать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по спец символам;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поиска за пределами минимума и максимума;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страниц, которых не существует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34519" y="2218562"/>
            <a:ext cx="0" cy="354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Картинки по запросу search f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21076" r="11000" b="20221"/>
          <a:stretch/>
        </p:blipFill>
        <p:spPr bwMode="auto">
          <a:xfrm>
            <a:off x="3811429" y="528632"/>
            <a:ext cx="4246180" cy="123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2625"/>
            <a:ext cx="1250214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ЭТАПЫ ФУНКЦИОНАЛЬНОГО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31830" cy="1794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6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39" y="397236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ФУНКЦИОНАЛЬНОГО ТЕСТИРОВАНИЯ</a:t>
            </a:r>
            <a:endParaRPr lang="en-US" sz="47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518570"/>
            <a:ext cx="1126606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Позитивное тестирование;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Негативное тестирование;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Интуитивное тестирование;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 сценариям использования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testing)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основанное на ролях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testing)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Инсталляционное тестирование;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110775" cy="504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4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1966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ПОЗИТИВНОЕ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1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НЕГАТИВНОЕ 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901" y="1661335"/>
            <a:ext cx="5470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тестирование, при котором используются только валидные данные и выполняются только валидные действия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02446" y="1656670"/>
            <a:ext cx="487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с использованием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невалидных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данных и действий, направленное на получение ошибок и предупреждений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810" y="324652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1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ИНТУИТИВНОЕ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20" y="1656670"/>
            <a:ext cx="5598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подход к тестированию, который подразумевает под собой одновременно изучение приложения, проектирование тестовых сценариев и их немедленное выполнение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0540" y="1658527"/>
            <a:ext cx="5571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неподготовленное и недокументированное тестирование, «игра» с приложением по свободному сценарию без следования тестовой документации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1966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END-TO-END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1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ROLE-BASED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11" y="1658527"/>
            <a:ext cx="5598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подход, при котором проводится сквозное тестирование системы по сценариям использования системы реальными пользователями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7433" y="1658527"/>
            <a:ext cx="558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тестирование, направленное на проверку ограничения прав доступа к конкретному функционалу на основе роли и привилегий пользователя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5106" y="324652"/>
            <a:ext cx="364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ИНСТАЛЯЦИОННОЕ</a:t>
            </a: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194" y="32465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CRUD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11" y="1658527"/>
            <a:ext cx="559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правильности инсталляции и настройки, а также обновления или удаления ПО.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7433" y="1658527"/>
            <a:ext cx="5586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корректности работы 4 функциональных возможностей каждой создаваемой записи в приложении (создание, просмотр, редактирование, удаление).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3157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1383</Words>
  <Application>Microsoft Office PowerPoint</Application>
  <PresentationFormat>Широкоэкранный</PresentationFormat>
  <Paragraphs>325</Paragraphs>
  <Slides>38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159</cp:revision>
  <dcterms:created xsi:type="dcterms:W3CDTF">2017-08-15T13:37:41Z</dcterms:created>
  <dcterms:modified xsi:type="dcterms:W3CDTF">2023-09-24T17:48:36Z</dcterms:modified>
</cp:coreProperties>
</file>