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416" r:id="rId3"/>
    <p:sldId id="391" r:id="rId4"/>
    <p:sldId id="406" r:id="rId5"/>
    <p:sldId id="347" r:id="rId6"/>
    <p:sldId id="408" r:id="rId7"/>
    <p:sldId id="409" r:id="rId8"/>
    <p:sldId id="410" r:id="rId9"/>
    <p:sldId id="411" r:id="rId10"/>
    <p:sldId id="412" r:id="rId11"/>
    <p:sldId id="365" r:id="rId12"/>
    <p:sldId id="413" r:id="rId13"/>
    <p:sldId id="414" r:id="rId14"/>
    <p:sldId id="415" r:id="rId15"/>
    <p:sldId id="389" r:id="rId16"/>
    <p:sldId id="392" r:id="rId17"/>
    <p:sldId id="394" r:id="rId18"/>
    <p:sldId id="393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05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8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0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2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6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64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9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4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7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2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5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6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8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2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3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7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78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1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1475" y="4636414"/>
            <a:ext cx="8010528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</a:t>
            </a:r>
          </a:p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КОГДА ИССЛ.ТЕСТ-ЕМ НЕ ОБОЙТИСЬ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" y="1842918"/>
            <a:ext cx="10631007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стандартизировано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 интеграционное тестирование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отдается на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аутсорс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Длительный проект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98623" y="1842918"/>
            <a:ext cx="0" cy="1991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0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ЦЕЛИ ИССЛЕД-ГО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" y="1842918"/>
            <a:ext cx="10631007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 работу системы с точки зрения конечного пользователя;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Найти баги, которые не были найдены другими способами;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Изучить работу приложения без опоры на документацию.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98623" y="1842918"/>
            <a:ext cx="0" cy="1666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6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СОПРОВОДИТЕЛЬНАЯ ДОКУМЕНТАЦИЯ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" y="1842918"/>
            <a:ext cx="1063100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Чек-лист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Чартер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Записи шагов тестировщика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Отчеты об ошибках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(если уместно)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98623" y="1842918"/>
            <a:ext cx="0" cy="1666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7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240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ЧАРТЕР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" y="1842918"/>
            <a:ext cx="10631007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тура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(затронутые компоненты и модули)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Окружение 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 и время старта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Длительность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Файлы данных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Ссылки на отчеты об ошибках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98623" y="1842918"/>
            <a:ext cx="0" cy="4878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ТУРЫ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6CD9D-0365-E6B9-2C6A-6AC1311BE6E1}"/>
              </a:ext>
            </a:extLst>
          </p:cNvPr>
          <p:cNvSpPr txBox="1"/>
          <p:nvPr/>
        </p:nvSpPr>
        <p:spPr>
          <a:xfrm>
            <a:off x="489098" y="1842918"/>
            <a:ext cx="10631007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Туры – это идеи и инструкции по исследованию программного продукта, объединенные определённой общей темой или целью. Туры, как правило, ограничены по времени – длительность тестовой сессии не должна превышать 4 часа.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Картинки по запросу James Whittaker Exploratory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42949"/>
            <a:ext cx="4003821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00725" y="742949"/>
            <a:ext cx="573405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 тестирование ПО</a:t>
            </a:r>
          </a:p>
          <a:p>
            <a:pPr algn="ct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Полезные советы, </a:t>
            </a:r>
          </a:p>
          <a:p>
            <a:pPr algn="ct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техники для тест дизайна</a:t>
            </a: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Джеймс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Уиттакер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2009г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5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2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9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548590"/>
            <a:ext cx="1063100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GuideBook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путеводителю)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Money Tour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Денежное путешествие);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Skeptical Customer tour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(Путешествие скептического заказчика);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Landmark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ориентирам);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695450"/>
            <a:ext cx="0" cy="2427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100248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Intellectual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интеллектуала);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Arrogant American Tour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(Путешествие высокомерного американца);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FedEx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службы доставки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After-Hours Tour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«после работы»)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Garbage Collector’s Tour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мусоросборщика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474618"/>
            <a:ext cx="0" cy="3347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1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 ТЕСТИРОВАНИЕ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6CD9D-0365-E6B9-2C6A-6AC1311BE6E1}"/>
              </a:ext>
            </a:extLst>
          </p:cNvPr>
          <p:cNvSpPr txBox="1"/>
          <p:nvPr/>
        </p:nvSpPr>
        <p:spPr>
          <a:xfrm>
            <a:off x="489098" y="1523121"/>
            <a:ext cx="1063100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sz="24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азработка и выполнения тестов в одно и то же время.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определены заранее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Выполняются без точного плана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следующий тест выбирается исходя из предыдущего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3C895E0C-1C4F-0E61-63C3-4144DB92016F}"/>
              </a:ext>
            </a:extLst>
          </p:cNvPr>
          <p:cNvCxnSpPr>
            <a:cxnSpLocks/>
          </p:cNvCxnSpPr>
          <p:nvPr/>
        </p:nvCxnSpPr>
        <p:spPr>
          <a:xfrm>
            <a:off x="770417" y="2219494"/>
            <a:ext cx="29449" cy="1401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66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7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ИСТОРИЧЕСКИЙ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Bad-Neighborhood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нерекомендуемым местам);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Museum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музеям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Prior Version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по уже посещенным местам).	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474618"/>
            <a:ext cx="0" cy="22398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0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72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РАЗВЛЕКАТЕЛЬНЫЙ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Supporting Actor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актера второго плана);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Back Alley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темным переулкам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Mixed-destination Tour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смешанного места назначения)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All-Nighter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любителя ночной жизни).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Cup of Coffee Tour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 чашки кофе)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657350"/>
            <a:ext cx="0" cy="249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3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02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ТУРИСТИЧЕСКИЙ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Collector’s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коллекционера);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Lonely Businessman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одинокого бизнесмена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Supermodel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супермодели);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TOGOF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шопоголика);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Scottish Pub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шотландским пабам).	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474618"/>
            <a:ext cx="0" cy="26878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7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240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РАЙОН ОТЕЛЯ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Rained-Out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(Путешествие, отмененное из-за дождя);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Couch Potato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лежебоки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	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474618"/>
            <a:ext cx="0" cy="1097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72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5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«ПЛОХОЙ»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Saboteur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саботажника);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Antisocial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(Антисоциальное путешествие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Opposite tour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Противоположное путешествие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Crime spree tour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Криминальное путешествие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 turn tour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с неправильными поворотами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Obsessive-Compulsive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 человека, склонного к повторяющимся действиям).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474618"/>
            <a:ext cx="0" cy="2221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1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 СЦЕНАРИЯМ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614318"/>
            <a:ext cx="10961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Фичи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редко изолированы друг от друга. Чаще всего они используют одни и те же ресурсы, общие входные данные, функционирует на одних и тех же структурах данных. Поэтому тестирование каждой фичи по отдельности может не выявить багов, которые проявляются только, когда фичи взаимодействуют между собой.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“Exploratory Software Testing”, James Whittaker, 2010</a:t>
            </a:r>
            <a:endParaRPr lang="ru-RU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 СЦЕНАРИЯМ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614318"/>
            <a:ext cx="10961059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Неопределенность в том, как мы хотим проверить мала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 тесты относительно неважны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Необходимость выполнения этих тестов стоит своих усилий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Компания готова выделить бюджет для написания и поддержания тестов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B2ACA842-1FB0-FCCA-27B3-BE03F60091A6}"/>
              </a:ext>
            </a:extLst>
          </p:cNvPr>
          <p:cNvCxnSpPr>
            <a:cxnSpLocks/>
          </p:cNvCxnSpPr>
          <p:nvPr/>
        </p:nvCxnSpPr>
        <p:spPr>
          <a:xfrm>
            <a:off x="353322" y="2256504"/>
            <a:ext cx="0" cy="2572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7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91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“</a:t>
            </a:r>
            <a:r>
              <a:rPr lang="ru-RU" sz="2400" dirty="0"/>
              <a:t>Исследовательское тестирование ПО – это стиль в тестировании ПО, который предполагает сочетание личной свободы </a:t>
            </a:r>
            <a:r>
              <a:rPr lang="ru-RU" sz="2400" dirty="0" err="1"/>
              <a:t>тестировщика</a:t>
            </a:r>
            <a:r>
              <a:rPr lang="ru-RU" sz="2400" dirty="0"/>
              <a:t> и его обязанности постоянно оптимизировать качество своей работы путем восприятия изучения ПО, проектирования тестов и самого тестирования, как </a:t>
            </a:r>
            <a:r>
              <a:rPr lang="ru-RU" sz="2400" dirty="0" err="1"/>
              <a:t>взаимодополняемых</a:t>
            </a:r>
            <a:r>
              <a:rPr lang="ru-RU" sz="2400" dirty="0"/>
              <a:t> активностей, которые выполняются одновременно на протяжении всей разработки ПО.</a:t>
            </a:r>
            <a:r>
              <a:rPr lang="en-US" sz="2400" dirty="0"/>
              <a:t>”</a:t>
            </a:r>
            <a:r>
              <a:rPr lang="ru-RU" sz="2400" i="1" dirty="0"/>
              <a:t> </a:t>
            </a:r>
            <a:endParaRPr lang="en-US" sz="2400" i="1" dirty="0"/>
          </a:p>
          <a:p>
            <a:pPr algn="just">
              <a:lnSpc>
                <a:spcPct val="150000"/>
              </a:lnSpc>
            </a:pPr>
            <a:r>
              <a:rPr lang="en-US" sz="2400" i="1" dirty="0"/>
              <a:t>“A Tutorial in Exploratory Testing”</a:t>
            </a:r>
            <a:r>
              <a:rPr lang="ru-RU" sz="2400" i="1" dirty="0"/>
              <a:t> </a:t>
            </a:r>
            <a:r>
              <a:rPr lang="en-US" sz="2400" i="1" dirty="0" err="1"/>
              <a:t>Cem</a:t>
            </a:r>
            <a:r>
              <a:rPr lang="en-US" sz="2400" i="1" dirty="0"/>
              <a:t> </a:t>
            </a:r>
            <a:r>
              <a:rPr lang="en-US" sz="2400" i="1" dirty="0" err="1"/>
              <a:t>Kaner</a:t>
            </a:r>
            <a:r>
              <a:rPr lang="en-US" sz="2400" i="1" dirty="0"/>
              <a:t>, 2008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ПЛЮСЫ СЦЕНАРНОГО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" y="1842918"/>
            <a:ext cx="10631007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Сравнительная легкость планирования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Важные кейсы не останутся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непройденными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Проще оценить процент покрытия тестами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Легче ввести в проект нового тестировщика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Нет сильных требований к квалификации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Разработанные сценарии можно передать заказчику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98623" y="1842918"/>
            <a:ext cx="0" cy="3146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7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ПЛЮСЫ ИССЛЕД-ГО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" y="1842918"/>
            <a:ext cx="10631007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Легче найти неожиданные дефекты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Меньшие временные затраты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требует поддержки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теряется цельное видение продукта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Критические баги находятся быстрее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начинать тестировать сразу после получения исходников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забавно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 ГМО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вызывает привыкания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489098" y="1842918"/>
            <a:ext cx="9525" cy="4878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4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МОЖНО ОБОЙТИСЬ ТОЛЬКО ИССЛ.ТЕСТ.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" y="1842918"/>
            <a:ext cx="10631007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Осталось мало времени на тестирование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сложности с требованиями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Небольшой проект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98623" y="1842918"/>
            <a:ext cx="0" cy="1586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8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584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КОМБИНИРУЕТСЯ С ДРУГИМИ ПОДХОДАМИ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" y="1842918"/>
            <a:ext cx="10631007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многократном прохождении других видов тестов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внезапном запросе на изменение исходного кода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хочется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перестарховаться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98623" y="1842918"/>
            <a:ext cx="0" cy="1586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1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934</Words>
  <Application>Microsoft Office PowerPoint</Application>
  <PresentationFormat>Широкоэкранный</PresentationFormat>
  <Paragraphs>226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175</cp:revision>
  <dcterms:created xsi:type="dcterms:W3CDTF">2017-08-15T13:37:41Z</dcterms:created>
  <dcterms:modified xsi:type="dcterms:W3CDTF">2023-02-10T08:10:32Z</dcterms:modified>
</cp:coreProperties>
</file>