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47" r:id="rId3"/>
    <p:sldId id="406" r:id="rId4"/>
    <p:sldId id="407" r:id="rId5"/>
    <p:sldId id="408" r:id="rId6"/>
    <p:sldId id="434" r:id="rId7"/>
    <p:sldId id="435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36" r:id="rId20"/>
    <p:sldId id="425" r:id="rId21"/>
    <p:sldId id="437" r:id="rId22"/>
    <p:sldId id="439" r:id="rId23"/>
    <p:sldId id="440" r:id="rId24"/>
    <p:sldId id="428" r:id="rId25"/>
    <p:sldId id="427" r:id="rId26"/>
    <p:sldId id="429" r:id="rId27"/>
    <p:sldId id="430" r:id="rId28"/>
    <p:sldId id="431" r:id="rId29"/>
    <p:sldId id="432" r:id="rId30"/>
    <p:sldId id="4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25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8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7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6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9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1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2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7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4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7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98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2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3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5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4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4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1475" y="4636414"/>
            <a:ext cx="8010528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</a:p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БИЗНЕС-ТРЕБОВАНИЯ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9496" y="1471443"/>
            <a:ext cx="1050430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Нужен инструмент, в реальном времени отображающий наиболее выгодный курс покупки и продажи валюты;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в два-три раза повысить количество заявок, обрабатываемых одним оператором за смену;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Нужно автоматизировать процесс выписки товарно-транспортных накладных на основе договоров.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31973" y="1418906"/>
            <a:ext cx="0" cy="28670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Описывают задачи, которые пользователь может выполнять с помощью разрабатываемой системы (реакцию системы на действия пользователя, сценарии работы пользователя). Т.к. появляется описание поведения системы, требования этого уровня могут быть использованы для оценки объёма работ, стоимости проекта, времени разработки и т.д.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525" y="4695825"/>
            <a:ext cx="6531853" cy="155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варианты использования (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пользовательских историй (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stories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пользовательских сценариев (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4791075"/>
            <a:ext cx="0" cy="136255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7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БИЗНЕС-ПРАВИЛА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Описывают особенности принятых в предметной области (и/или непосредственно у заказчика) процессов, ограничений и иных правил. Эти правила могут относиться к бизнес-процессам, правилам работы сотрудников, нюансам работы ПО и т.д.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Описывают поведение системы, т.е. её действия (вычисления, преобразования, проверки, обработку и т.д.). В контексте проектирования функциональные требования в основном влияют на дизайн системы.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0" y="1385718"/>
            <a:ext cx="104775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процессе инсталляции приложение должно проверять остаток свобод-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ного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места на целевом носителе.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должна автоматически выполнять резервное копирование дан-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ных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ежедневно в указанный момент времени.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Электронный адрес пользователя, вводимый при регистрации, должен быть проверен на соответствие требованиям RFC822.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1023" y="1385718"/>
            <a:ext cx="0" cy="26433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3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Описывают свойства системы (удобство использования, безопасность, надёжность, расширяемость и т.д.), которыми она должна обладать при реализации своего поведения. Здесь приводится более техническое и детальное описание атрибутов качества. В контексте проектирования нефункциональные требования в основном влияют на архитектуру системы.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0" y="1385718"/>
            <a:ext cx="104775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одновременной непрерывной работе с системой 1000 пользователей, минимальное время между возникновением сбоев должно быть более или равно 100 часов.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 при каких условиях общий объём используемой приложением памяти не может превышать 2 ГБ.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 шрифта для любой надписи на экране должен поддерживать настройку в диапазоне от 5 до 15 пунктов.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1023" y="1385718"/>
            <a:ext cx="0" cy="29386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ТРЕБОВАНИЯ К ИНТЕРФЕЙСАМ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Описывают особенности взаимодействия разрабатываемой системы с другими системами и операционной средой.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6300" y="3081168"/>
            <a:ext cx="104775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Обмен данными между клиентской и серверной частями приложения при осуществлении фоновых AJAX-запросов должен быть реализован в фор-мате JSON.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Протоколирование событий должно вестись в журнале событий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операци-онной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системы.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Соединение с почтовым сервером должно выполняться согласно RFC3207 («SMTP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TLS»).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5773" y="3081168"/>
            <a:ext cx="0" cy="29386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4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ТРЕБОВАНИЯ К ДАННЫМ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Описывают структуры данных (и сами данные), являющиеся неотъемлемой частью разрабатываемой системы. Часто сюда относят описание базы данных и особенностей её использования.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902690"/>
            <a:ext cx="104775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данные системы, за исключением пользовательских документов, должны храниться в БД под управлением СУБД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пользовательские документы должны храниться в БД под управлением СУБД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 о кассовых транзакциях за текущий месяц должна храниться в операционной таблице, а по завершении месяца переноситься в архив-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ную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5773" y="3902690"/>
            <a:ext cx="0" cy="24314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ТЕХНИКИ ТЕСТИРОВАНИЯ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Взаимный просмотр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Вопросы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Тест-кейсы и чек-листы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поведения системы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Рисунки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8" y="1371599"/>
            <a:ext cx="130028" cy="2962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описание того, какие функции и с соблюдением каких условий должно выполнять приложение в процессе решения полезной для пользователя задачи.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30% ошибок появляются из-за некорректных требований.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КРИТЕРИИ КАЧЕСТВА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409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Корректность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Недвусмысленность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Полнота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Непротиворечивость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Упорядоченность по важности и стабильности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Проверяемость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Модифицируемость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Трассируемость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8" y="1371598"/>
            <a:ext cx="152586" cy="39543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МЕТОДЫ ТЕСТИРОВАНИЯ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просмотра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экспертизы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составления вариантов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7" y="1371599"/>
            <a:ext cx="161351" cy="15530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Качества хороших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5107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Работоспособность сценариев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Полнота описания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 обязательным пунктам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описания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Адаптированность к спешке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Адаптированность к настроению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Структурированность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указаний на необратимость действий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Указание на ожидаемый результат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последствий отсутствия действий пользователя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8" y="1371598"/>
            <a:ext cx="133072" cy="4984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0" y="338584"/>
            <a:ext cx="12607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Качества хороших требований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(все еще)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7" y="1371598"/>
            <a:ext cx="151925" cy="40922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79789-D5F7-4509-AEA2-0A340C14E5E1}"/>
              </a:ext>
            </a:extLst>
          </p:cNvPr>
          <p:cNvSpPr txBox="1"/>
          <p:nvPr/>
        </p:nvSpPr>
        <p:spPr>
          <a:xfrm>
            <a:off x="1013382" y="1371598"/>
            <a:ext cx="6495068" cy="4092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Ясность изложения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Логика и согласованность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изложения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Орфография, синтаксис, пунктуация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настроек по умолчанию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Адаптированность к аудитории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Атомарность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Адаптированность к квалификации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73904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ОФОРМЛЕНИЕ ВОПРОСОВ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Вопросы пишите короткими и простыми;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Вопрос не должен содержать «или»;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Формулируйте вопрос так, чтобы ответ на него был максимально коротким;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Обдумывайте ответ, который можно получить;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Предлагая улучшения, подкрепляйте их фактами и весомыми доводами;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9" y="1484978"/>
            <a:ext cx="120502" cy="2333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554302"/>
            <a:ext cx="565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должно быстро запускаться.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870413"/>
            <a:ext cx="134761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«Плохие»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«Насколько быстро?»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(Рискуете получить ответы в стиле «очень быстро», «максимально быстро»).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«А если не получится быстро?»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(Этим вы рискуете удивить или разозлить заказчика.)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«Всегда?»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(«Да, всегда». Хм, а вы ожидали другого ответа?)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8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554302"/>
            <a:ext cx="565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должно быстро запускаться.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870413"/>
            <a:ext cx="998042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«Хорошие»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«Каково максимально допустимое время запуска приложения?» 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«Допускается ли фоновая загрузка отдельных компонентов приложения?» 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«Что является критерием того, что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приложение закончило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запуск?» </a:t>
            </a:r>
          </a:p>
        </p:txBody>
      </p:sp>
    </p:spTree>
    <p:extLst>
      <p:ext uri="{BB962C8B-B14F-4D97-AF65-F5344CB8AC3E}">
        <p14:creationId xmlns:p14="http://schemas.microsoft.com/office/powerpoint/2010/main" val="383893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554302"/>
            <a:ext cx="9979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Опционально должен поддерживаться экспорт документов в формат PDF.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870413"/>
            <a:ext cx="134761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«Плохие»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«Любых документов?»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(Ответы «да, любых» или «нет, только открытых» вам всё равно не помогут.)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«В PDF какой версии должен производиться экспорт?»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(Вопрос хороший, но он не даёт понять, что имелось в виду под «опционально».)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«Зачем?»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(«Нужно!» Именно так хочется ответить, если вопрос не раскрыт полностью.)</a:t>
            </a:r>
          </a:p>
        </p:txBody>
      </p:sp>
    </p:spTree>
    <p:extLst>
      <p:ext uri="{BB962C8B-B14F-4D97-AF65-F5344CB8AC3E}">
        <p14:creationId xmlns:p14="http://schemas.microsoft.com/office/powerpoint/2010/main" val="3350431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554302"/>
            <a:ext cx="9979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Опционально должен поддерживаться экспорт документов в формат PDF.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870413"/>
            <a:ext cx="114091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«Хорошие»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«При каких условиях будет доступен экспорт в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?» 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«Для каких документов будет поддерживаться экспорт?» 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«Какие действия пользователю необходимо выполнить, чтобы экспортировать документ в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PDF?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9601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363802"/>
            <a:ext cx="8707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дата события не указана, она выбирается автоматически.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717819"/>
            <a:ext cx="114663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«Плохие»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«А если указана?»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(То она указана. Логично, не так ли?)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«А если дату невозможно выбрать автоматически?»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(Сам вопрос интересен, но без пояснения причин невозможности звучит как издёвка.)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«А если у события нет даты?»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(Автор вопроса, скорее всего, хотел уточнить, обязательно ли это поле. Но из самого требования видно, что обязательно.)</a:t>
            </a:r>
          </a:p>
        </p:txBody>
      </p:sp>
    </p:spTree>
    <p:extLst>
      <p:ext uri="{BB962C8B-B14F-4D97-AF65-F5344CB8AC3E}">
        <p14:creationId xmlns:p14="http://schemas.microsoft.com/office/powerpoint/2010/main" val="177680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ВАЖНОСТЬ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998" y="1169581"/>
            <a:ext cx="10426552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Позволяют понять, что и с соблюдением каких условий система должна делать.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Предоставляют возможность оценить масштаб изменений и управлять изменениями.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Являются основой для формирования плана проекта (в том числе плана тестирования).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Помогают предотвращать или разрешать конфликтные ситуации.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Упрощают расстановку приоритетов в наборе задач.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Позволяют объективно оценить степень прогресса в разработке проекта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8" y="1390650"/>
            <a:ext cx="158602" cy="421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0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604498"/>
            <a:ext cx="8707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дата события не указана, она выбирается автоматически.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962746"/>
            <a:ext cx="11466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«Хорошие»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«Возможно, имелось в виду, что дата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генерируется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автоматически, а не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выбирается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«Да», то по какому алгоритму она генерируется? 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«Нет», то из какого набора выбирается дата и как генерируется этот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набор?»</a:t>
            </a:r>
            <a:endParaRPr lang="ru-RU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9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64587"/>
            <a:ext cx="10120785" cy="569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ФОРМАЛИЗАЦИЯ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Любая форма фиксации требований является валидной на проекте при условии, что все члены команды договорились о ее приемлемости</a:t>
            </a:r>
            <a:r>
              <a:rPr lang="ru-RU" sz="2400" dirty="0"/>
              <a:t>.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ТЕСТИРУЕМАЯ ДОКУМЕНТАЦИЯ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6438" y="1385717"/>
            <a:ext cx="11582851" cy="104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Продуктная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документация (план проекта, спецификации, архитектура, дизайн и т.д.)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Проектная документация (сопроводительная, маркетинговая и т.д.)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03727" y="1516541"/>
            <a:ext cx="0" cy="7774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4BA467-3163-00A2-DE0B-D680416FD4DB}"/>
              </a:ext>
            </a:extLst>
          </p:cNvPr>
          <p:cNvSpPr txBox="1"/>
          <p:nvPr/>
        </p:nvSpPr>
        <p:spPr>
          <a:xfrm>
            <a:off x="882724" y="2496103"/>
            <a:ext cx="10426552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Параметры тестирования документации: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Четкость и ясность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Логика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Возможные сценарии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</a:t>
            </a: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63B336A5-C6D2-9FF2-6671-8420E6509929}"/>
              </a:ext>
            </a:extLst>
          </p:cNvPr>
          <p:cNvCxnSpPr>
            <a:cxnSpLocks/>
          </p:cNvCxnSpPr>
          <p:nvPr/>
        </p:nvCxnSpPr>
        <p:spPr>
          <a:xfrm>
            <a:off x="693580" y="3256897"/>
            <a:ext cx="10147" cy="21974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4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ПРИНЦИПЫ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BA467-3163-00A2-DE0B-D680416FD4DB}"/>
              </a:ext>
            </a:extLst>
          </p:cNvPr>
          <p:cNvSpPr txBox="1"/>
          <p:nvPr/>
        </p:nvSpPr>
        <p:spPr>
          <a:xfrm>
            <a:off x="882724" y="1169581"/>
            <a:ext cx="10426552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 до старта разработки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 как аналитиками, так и тестировщиками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Баги заводятся так же как и любые другие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Оповещение разработчиков (если проводится на этапе разработки)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Сопоставлять требования к уровню детализации и масштаб проекта</a:t>
            </a: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63B336A5-C6D2-9FF2-6671-8420E6509929}"/>
              </a:ext>
            </a:extLst>
          </p:cNvPr>
          <p:cNvCxnSpPr>
            <a:cxnSpLocks/>
          </p:cNvCxnSpPr>
          <p:nvPr/>
        </p:nvCxnSpPr>
        <p:spPr>
          <a:xfrm>
            <a:off x="712922" y="1355229"/>
            <a:ext cx="0" cy="23830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3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УРОВНИ И ВИДЫ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Бизнес-требования;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требования;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Бизнес-правила;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Нефункциональные требования;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к интерфейсам;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к данным.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7" y="1371599"/>
            <a:ext cx="120503" cy="3647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БИЗНЕС-ТРЕБОВАНИЯ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35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Выражают цель, ради которой разрабатывается продукт (зачем он нужен, какая от него ожидается польза). Результатом выявления требований на этом уровне является общее видение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— документ, который, как правило, представлен простым текстом и таблицами. Нет детализации поведения системы и иных технических характеристик, но могут быть определены приоритеты решаемых бизнес-задач, риски и т.п.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1347</Words>
  <Application>Microsoft Office PowerPoint</Application>
  <PresentationFormat>Широкоэкранный</PresentationFormat>
  <Paragraphs>237</Paragraphs>
  <Slides>30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194</cp:revision>
  <dcterms:created xsi:type="dcterms:W3CDTF">2017-08-15T13:37:41Z</dcterms:created>
  <dcterms:modified xsi:type="dcterms:W3CDTF">2023-10-16T12:26:44Z</dcterms:modified>
</cp:coreProperties>
</file>