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48" r:id="rId3"/>
    <p:sldId id="404" r:id="rId4"/>
    <p:sldId id="405" r:id="rId5"/>
    <p:sldId id="425" r:id="rId6"/>
    <p:sldId id="426" r:id="rId7"/>
    <p:sldId id="427" r:id="rId8"/>
    <p:sldId id="406" r:id="rId9"/>
    <p:sldId id="398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324" r:id="rId19"/>
    <p:sldId id="437" r:id="rId20"/>
    <p:sldId id="438" r:id="rId21"/>
    <p:sldId id="436" r:id="rId22"/>
    <p:sldId id="399" r:id="rId23"/>
    <p:sldId id="400" r:id="rId24"/>
    <p:sldId id="401" r:id="rId25"/>
    <p:sldId id="402" r:id="rId26"/>
    <p:sldId id="4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25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7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0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5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21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4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4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БЕЗОПАСНОСТИ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 ИНФОРМАЦИИ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информации в сети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диапазона адресов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активных машин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открытых портов и точек доступа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Отпечатки пальцев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Услуги по отпечатку пальцев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Сопоставление сети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375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Перечисление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Идентификация уязвимых учетных записей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информации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Directory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snmputil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перечисления протокола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запросов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нулевых сеансов и соединений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375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3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ЭКСПЛУАТАЦИЯ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1481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4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ЭКСПЛУАТАЦИЯ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инъекции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Межсайтовый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скриптинг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кода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Захват сеанса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каталога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44012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6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ЭКСПЛУАТАЦИЯ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на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 посередине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Подделка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XSRF)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брандмауэра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WLAN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Отравление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42729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3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ЭКСПЛУАТАЦИЯ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на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на сервер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Переполнение буфера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Форматирование строки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32622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8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Ограничения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 времени и высокая стоимость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Ограниченный объем тестируемого функционала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повреждения системы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Уязвимость данных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690409"/>
            <a:ext cx="45719" cy="2051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949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вредоносного ПО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Вирус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Червь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Троян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Бэкдор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Руткит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Эксплойт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Дроппер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Ботнет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4"/>
            <a:ext cx="68158" cy="4854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сервера в протоколе HTTPS требуется открытый ключ и подписанные сертификаты.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Запросы клиентов для страницы https: //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-соединения сервер отвечает на первоначальное соединение, предлагая список методов шифрования, поддерживаемых веб-сервером.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ответ клиент выбирает метод подключения, а клиентские и серверные обменяет сертификаты для аутентификации своих идентификаторов.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этого оба веб-сервера и клиента обмениваются зашифрованной информацией после того, как обе используют один и тот же ключ, и соединение закрыто.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хостинга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-соединений сервер должен иметь сертификат открытого ключа, который включает ключевую информацию с проверкой личности владельца ключа.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Почти все сертификаты проверяются третьей стороной, чтобы клиенты были уверены, что ключ всегда безопасен.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4854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Криптография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Симметричное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Ассиметричное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Хеширование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нефункционального тестирования, направленный на оценку уязвимости программного обеспечения к различным атакам.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атак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Инъекции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Межсайтовый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скриптинг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Хранимый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Отраженный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DOM-based XSS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основанные на конфигурации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 на открытые данные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Межсайтовая подделка запроса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3757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жизненного цикла разработки ПО;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стратегий и стандартов безопасности;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параметров и метрик в обеспечении безопасности;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требований к безопасности;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архитектуры и дизайна;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моделей угроз;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4"/>
            <a:ext cx="45719" cy="4974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Поверхностный просмотр кода;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проникновения;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конфигурации приложения;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ЭФФЕКТИВНЫЙ ПРОЦЕСС ТЕСТИРОВАНИЯ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87" y="15022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началом разработки;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создания требований/дизайна;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разработки;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время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деплоймента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приложения: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Периодическое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процесса;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Периодическое тестирование на проникновения.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475" y="1502235"/>
            <a:ext cx="4571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УЯЗВИМОСТЬ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недостаток или слабость в проектировании, реализации, эксплуатации или управлении системы, которые могут быть использованы для компрометации целей безопасности системы.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УГРОЗА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что угодно (вредоносный внешний злоумышленник, внутренний пользователь, нестабильность системы и т. д.), что может нанести ущерб частям приложения (ценным ресурсам, таким как данные в базе данных или в файлах системы), используя уязвимость.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316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МЕРЫ ДЛЯ ОБЕСПЕЧЕНИЯ ЗАЩИТЫ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Конфиденциальность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Целостность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Доверие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Повреждение и восстановление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Аутентификация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Доступность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Безотказность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42729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640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ПРОСТЕЙШИЕ СПОСОБЫ ВЗЛОМА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Попытка узнать пароль с помощью внешних средств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Атака системы с помощью утилит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Подавление, ошеломление системы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Целенаправленное введение ошибок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Просмотр несекретных данных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2668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99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ПРИЧИНЫ ПОЯВЛЕНИЯ УЯЗВИМОСТЕЙ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Ошибки проектирования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Некорректная настройка взаимодействия оборудования и ПО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подключения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Человеческий фактор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Погрешность коммуникации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Чрезмерная сложность системы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Недостаточная квалификация сотрудников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115788" cy="37274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БЕЗОПАСНОСТИ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ряд активностей, нацеленных на демонстрацию соответствия приложения требованиям к безопасности, предъявляемым владельцами бизнеса.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7625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ТЕСТЫ НА ПРОНИКНОВЕНИЕ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502235"/>
            <a:ext cx="1126606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информации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Сканирование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Эксплуатация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502235"/>
            <a:ext cx="45719" cy="2308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169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738</Words>
  <Application>Microsoft Office PowerPoint</Application>
  <PresentationFormat>Широкоэкранный</PresentationFormat>
  <Paragraphs>219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193</cp:revision>
  <dcterms:created xsi:type="dcterms:W3CDTF">2017-08-15T13:37:41Z</dcterms:created>
  <dcterms:modified xsi:type="dcterms:W3CDTF">2023-10-30T02:34:52Z</dcterms:modified>
</cp:coreProperties>
</file>