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48" r:id="rId3"/>
    <p:sldId id="425" r:id="rId4"/>
    <p:sldId id="404" r:id="rId5"/>
    <p:sldId id="426" r:id="rId6"/>
    <p:sldId id="405" r:id="rId7"/>
    <p:sldId id="427" r:id="rId8"/>
    <p:sldId id="406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7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5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94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95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9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9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6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56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ТЕСТОВАЯ</a:t>
            </a:r>
          </a:p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ДОКУМЕНТАЦИЯ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МАТРИЦА ПРОСЛЕЖИВАЕМОСТИ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Документ, используемый для определения покрытия требований тестовой документацией.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СОЗДАНИЯ МАТРИЦЫ ПРОСЛ-ТИ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9688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должное покрытие всех функциональных и нефункциональных требований тестами.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63846" y="1696888"/>
            <a:ext cx="0" cy="1131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ТЕСТОВЫЙ НАБОР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вмещающий в себя набор тестов/тестовых случаев/тестовых сценариев.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СОЗДАНИЯ ТЕСТОВОГО НАБОРА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96888"/>
            <a:ext cx="1105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Сгруппировать тестовые случаи по: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Видам тестирования;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Уровням тестирования;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Приоритету;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Облегчить распределение объема тестирования в команде;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Облегчить оценку трудозатрат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63846" y="1696888"/>
            <a:ext cx="0" cy="3341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 СЦЕНАРИЙ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описывающий последовательность шагов, которые необходимо выполнить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тестировщику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 целью выявления дефектов в приложении.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771" y="3190463"/>
            <a:ext cx="114282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тестирования, для которых пишут сценарии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Исследовательское тестирование;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Role-based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9099" y="4088016"/>
            <a:ext cx="0" cy="1438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3502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 КЕЙС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описывающий последовательность шагов и ожидаемый результат. Документ направленный на проверку атомарных требований.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771" y="3224703"/>
            <a:ext cx="117235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тестирования, для которых пишут тест кейсы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Позитивное тестирование;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Негативное тестирование;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7246" y="4122256"/>
            <a:ext cx="0" cy="1438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ЧЕКЛИСТ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перечисляющий идеи для проверки. Документ, который очень поверхностно указывает, что необходимо проверить в приложении, но не указывает, как это сделать.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771" y="3224703"/>
            <a:ext cx="1172350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тестирования, для которых пишут </a:t>
            </a:r>
            <a:r>
              <a:rPr lang="ru-RU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чеклисты</a:t>
            </a:r>
            <a:endParaRPr lang="ru-RU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совместимости;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инсталляции продукта;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Исследовательское тестирование;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прерывания и т.д.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7246" y="4122256"/>
            <a:ext cx="0" cy="2516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ОТЧЕТЫ ОБ ОШИБКАХ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описывающий проблему, найденную в процессе тестирования в приложении.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ОТЧЕТ ОБ ОШИБКЕ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описывающий проблему, найденную в процессе тестирования в приложении.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32" y="338584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ОТЧЕТ О РЕЗУЛЬТАТАХ ТЕСТИРОВАНИЯ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описывающий результаты проведенного уровня или вида тестирования, который дает ясное понимание о количестве и серьезности найденных ошибок, количестве пройденных успешно и неуспешно тестов, а также о качестве самого приложения.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ТЕСТОВАЯ ДОКУМЕНТАЦИЯ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документация, создаваемая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тестировщиками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которая помогает в выполнении различного рода активностей в рамках тестирования программного обеспечения.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6177" y="390075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ПЛАНИРОВАНИЕ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182" y="1529079"/>
            <a:ext cx="4585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план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График тестирования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Матрица устройств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Матрица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прослеживаемости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Тестовый набор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сценарии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кейсы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Чеклист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31962" y="1529079"/>
            <a:ext cx="4617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Отчеты об ошибках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Отчеты о результатах тестирования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486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014054" y="631657"/>
            <a:ext cx="2653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ОТЧЕТНОСТЬ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3502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 ПЛАН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описывающий весь объем работ по тестированию, начиная с описания тестируемых объектов, стратегии, расписания, критериев начала и окончания тестирования, до необходимого в процессе работы оборудования, специальных знаний, а также оценки рисков с вариантами их разрешения.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НАПИСАНИЯ ТЕСТ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ПЛАНА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96888"/>
            <a:ext cx="1105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Продумать стратегию тестирования программного обеспечения;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Описать процесс тестирования на проекте, и как он встраивается в процесс разработки;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информированность каждого члена команды об активностях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команды, распределении обязанностей и зон ответственности;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Скорректировать ожидания заказчика от команды тестирования.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01946" y="1696888"/>
            <a:ext cx="0" cy="342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ГРАФИК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 описывающий последовательность выполнения активностей по тестированию членами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команды, с указанием дат начала выполнения работ и их завершения.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СОЗДАНИЯ ГРАФИКА ТЕСТ-ИЯ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96888"/>
            <a:ext cx="1105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Согласовать работу команды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информированность каждого члена команды о последовательности задач, а также о сроках их выполнения;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прозрачность процесса тестирования для заказчика;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возможность отслеживания отставаний от плана и влияния добавления дополнительных задач команде.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01946" y="1696888"/>
            <a:ext cx="0" cy="342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МАТРИЦА УСТРОЙСТВ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Документ, используемый на проектах, где разрабатываются мобильные приложения, который описывает конфигурацию устройств, где будет проводиться тестирование.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СОЗДАНИЯ МАТРИЦЫ УСТРОЙСТВ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96888"/>
            <a:ext cx="11057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оптимальное количество устройств, необходимых для тестирования;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Убедится, что устройства с различными версиями необходимого оборудования участвуют в тестировании;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Сосредоточить усилия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устройствах, оптимально полно покрывающих требования проекта;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прозрачность тестирования для заказчика.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839763"/>
            <a:ext cx="0" cy="3751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576</Words>
  <Application>Microsoft Office PowerPoint</Application>
  <PresentationFormat>Widescreen</PresentationFormat>
  <Paragraphs>114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200</cp:revision>
  <dcterms:created xsi:type="dcterms:W3CDTF">2017-08-15T13:37:41Z</dcterms:created>
  <dcterms:modified xsi:type="dcterms:W3CDTF">2017-11-14T14:24:10Z</dcterms:modified>
</cp:coreProperties>
</file>