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436" r:id="rId3"/>
    <p:sldId id="459" r:id="rId4"/>
    <p:sldId id="426" r:id="rId5"/>
    <p:sldId id="460" r:id="rId6"/>
    <p:sldId id="461" r:id="rId7"/>
    <p:sldId id="462" r:id="rId8"/>
    <p:sldId id="455" r:id="rId9"/>
    <p:sldId id="441" r:id="rId10"/>
    <p:sldId id="348" r:id="rId11"/>
    <p:sldId id="463" r:id="rId12"/>
    <p:sldId id="464" r:id="rId13"/>
    <p:sldId id="465" r:id="rId14"/>
    <p:sldId id="466" r:id="rId15"/>
    <p:sldId id="467" r:id="rId16"/>
    <p:sldId id="468" r:id="rId17"/>
    <p:sldId id="4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1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125" autoAdjust="0"/>
  </p:normalViewPr>
  <p:slideViewPr>
    <p:cSldViewPr snapToGrid="0">
      <p:cViewPr varScale="1">
        <p:scale>
          <a:sx n="67" d="100"/>
          <a:sy n="67" d="100"/>
        </p:scale>
        <p:origin x="5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064F-F7BD-43B0-9807-BD1E3E108579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0B6AF-96C9-4D4A-A010-E3C3D806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54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1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55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90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51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19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1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4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1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058-481C-4E76-AF78-F386BCF0D164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0C65-6AF3-4E1D-A4EC-13E240E14E4B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3DF6-5A1C-4795-9719-15AD54958B54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65F5-FB4E-408F-9F14-AD055BDFC2A2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3FDA-9D63-46C3-A479-E8B755A1E2AF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5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356D-05A9-44AB-865D-4BDF8D044FE6}" type="datetime1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C7C2-E199-491A-A17B-95529C35E733}" type="datetime1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44DA-2FEE-49B1-922F-8A52670BDE66}" type="datetime1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A67F-573F-4687-BDD9-2293F8F7B508}" type="datetime1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1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F77C-295F-43F8-94EB-AEB2D85AEF35}" type="datetime1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4872-E0E6-4739-B2BE-900DFC1FEEA2}" type="datetime1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A554-95B8-41EC-8982-CAD2AB5838F1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2595" y="4636414"/>
            <a:ext cx="10299407" cy="18418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ТЕСТОВЫЕ </a:t>
            </a:r>
            <a:r>
              <a:rPr lang="ru-RU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СЦЕНАРИИ</a:t>
            </a:r>
            <a:endParaRPr lang="ru-RU" sz="6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SCENARIOS</a:t>
            </a:r>
            <a:endParaRPr lang="ru-RU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1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2771" y="2667805"/>
            <a:ext cx="6292702" cy="14668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2771" y="338584"/>
            <a:ext cx="5346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ACTORS</a:t>
            </a:r>
            <a:endParaRPr lang="ru-RU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771" y="1431387"/>
            <a:ext cx="11057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Участники сценария, роли, под которыми выполняются действия.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2538" y="3170397"/>
            <a:ext cx="7089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Система не является участником.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4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3871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 FLOW</a:t>
            </a:r>
            <a:endParaRPr lang="ru-RU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771" y="1431387"/>
            <a:ext cx="11057861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оследовательность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шагов или действий, направленных для достижения цели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Это прямой путь, при котором используются значения по умолчанию и выбираются действия, для которых система непосредственно предназначена.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4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3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12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886200" y="293688"/>
            <a:ext cx="4724400" cy="1019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Пользователь просматривает товар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86200" y="1647032"/>
            <a:ext cx="4724400" cy="1019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Пользователь добавляет товар в корзину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86200" y="3000376"/>
            <a:ext cx="4724400" cy="1019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Пользователь выбирает оплату картой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86200" y="4353720"/>
            <a:ext cx="4724400" cy="1019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Пользователь вводит данные карты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86200" y="5702300"/>
            <a:ext cx="4724400" cy="1019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Пользователь подтверждает оплату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>
            <a:stCxn id="3" idx="2"/>
            <a:endCxn id="5" idx="0"/>
          </p:cNvCxnSpPr>
          <p:nvPr/>
        </p:nvCxnSpPr>
        <p:spPr>
          <a:xfrm>
            <a:off x="6248400" y="1312863"/>
            <a:ext cx="0" cy="33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76975" y="2666207"/>
            <a:ext cx="0" cy="33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276975" y="4019551"/>
            <a:ext cx="0" cy="33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76975" y="5372895"/>
            <a:ext cx="0" cy="33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828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6083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 FLOW</a:t>
            </a:r>
            <a:endParaRPr lang="ru-RU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771" y="1431387"/>
            <a:ext cx="11057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Последовательность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шагов или действий, ведущая к достижению цели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пользователя,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 которая подразумевает отклонение от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направления по умолчанию. 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4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6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886200" y="293688"/>
            <a:ext cx="4724400" cy="1019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 просматривает товар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86200" y="1647032"/>
            <a:ext cx="4724400" cy="1019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 добавляет товар в корзину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86200" y="3000376"/>
            <a:ext cx="4724400" cy="1019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 выбирает оплату картой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86200" y="4353720"/>
            <a:ext cx="4724400" cy="1019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 вводит данные карты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86200" y="5702300"/>
            <a:ext cx="4724400" cy="1019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 подтверждает оплату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>
            <a:stCxn id="3" idx="2"/>
            <a:endCxn id="5" idx="0"/>
          </p:cNvCxnSpPr>
          <p:nvPr/>
        </p:nvCxnSpPr>
        <p:spPr>
          <a:xfrm>
            <a:off x="6248400" y="1312863"/>
            <a:ext cx="0" cy="33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76975" y="2666207"/>
            <a:ext cx="0" cy="33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276975" y="4019551"/>
            <a:ext cx="0" cy="33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76975" y="5372895"/>
            <a:ext cx="0" cy="33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09625" y="3000376"/>
            <a:ext cx="2371725" cy="1019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 выбирает оплату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Money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stCxn id="6" idx="1"/>
            <a:endCxn id="14" idx="3"/>
          </p:cNvCxnSpPr>
          <p:nvPr/>
        </p:nvCxnSpPr>
        <p:spPr>
          <a:xfrm flipH="1">
            <a:off x="3181350" y="3509964"/>
            <a:ext cx="70485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529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6083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EXCEPTIONAL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FLOW</a:t>
            </a:r>
            <a:endParaRPr lang="ru-RU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771" y="1431387"/>
            <a:ext cx="11057861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Последовательность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шагов или действий,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которая препятствует достижению цели и которая подразумевает отклонение от правильной работы приложения. 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4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3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886200" y="293688"/>
            <a:ext cx="4724400" cy="1019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 просматривает товар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86200" y="1647032"/>
            <a:ext cx="4724400" cy="1019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 добавляет товар в корзину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86200" y="3000376"/>
            <a:ext cx="4724400" cy="1019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 выбирает оплату картой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86200" y="4353720"/>
            <a:ext cx="4724400" cy="1019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 вводит данные карты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86200" y="5702300"/>
            <a:ext cx="4724400" cy="1019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 подтверждает оплату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>
            <a:stCxn id="3" idx="2"/>
            <a:endCxn id="5" idx="0"/>
          </p:cNvCxnSpPr>
          <p:nvPr/>
        </p:nvCxnSpPr>
        <p:spPr>
          <a:xfrm>
            <a:off x="6248400" y="1312863"/>
            <a:ext cx="0" cy="33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76975" y="2666207"/>
            <a:ext cx="0" cy="33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276975" y="4019551"/>
            <a:ext cx="0" cy="33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76975" y="5372895"/>
            <a:ext cx="0" cy="33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00026" y="4353720"/>
            <a:ext cx="2628900" cy="1019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 вводит данные просроченной карты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stCxn id="7" idx="1"/>
            <a:endCxn id="14" idx="3"/>
          </p:cNvCxnSpPr>
          <p:nvPr/>
        </p:nvCxnSpPr>
        <p:spPr>
          <a:xfrm flipH="1">
            <a:off x="2828926" y="4863308"/>
            <a:ext cx="105727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725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3375" y="222588"/>
            <a:ext cx="10925175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ID: UC-6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for courses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enters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 and views the courses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him to register. Then he selects the courses and registers for them.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Actor: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Preconditions: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is logged into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selects “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for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Courses” from the menu.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displays list of courses available for registering.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selects one or more courses he wants to register for.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clicks “Submit” button.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registers student for the selected courses and displays a confirmation message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 Flow: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2a. No courses are available for this student.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— 2a1. System displays message saying no courses are available, and provides the reason &amp; how to rectify if possible.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— 2a2. Student either backs out of this use case, or tries again after rectifying the cause.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Exceptional Flow: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5a. Some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could not be registered.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5a1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System displays error message showing which courses were registered, and which courses were not registered along with a reason for each failure.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5b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None of the courses could be registered.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5b1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System displays error message saying none of the courses could be registered, along with a reason for each failure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Run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5643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6452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ТЕСТОВЫЙ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СЦЕНАРИЙ</a:t>
            </a:r>
            <a:endParaRPr lang="ru-RU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ормально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описанный алгоритм тестирования программы, специально созданный для определения возникновения в программе определённой ситуации, определённых выходных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данных.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6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9907" y="390075"/>
            <a:ext cx="21595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ТЕСТОВЫЙ</a:t>
            </a: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СЛУЧАЙ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251" y="1529079"/>
            <a:ext cx="60291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Проверяет одно требование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Проверяет функциональность и внешний вид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Содержит не больше 5-7 шагов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Каждый шаг содержит ожидаемый результат.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50605" y="1467293"/>
            <a:ext cx="4029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19507" y="1488558"/>
            <a:ext cx="42423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49955" y="1531003"/>
            <a:ext cx="56420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Проверяет много требований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Проверяет только функциональность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«Чем больше шагов, тем лучше»;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Ожидаемый результат не прописывается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124353" y="1488558"/>
            <a:ext cx="0" cy="4867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260919" y="390075"/>
            <a:ext cx="21595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ТЕСТОВЫЙ</a:t>
            </a:r>
            <a:endParaRPr lang="ru-RU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СЦЕНАРИЙ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35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8584"/>
            <a:ext cx="12720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ЦЕЛЬ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НАПИСАНИЯ ТЕСТОВЫХ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СЦЕНАРИЕВ</a:t>
            </a:r>
            <a:endParaRPr lang="ru-RU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273" y="1401612"/>
            <a:ext cx="11057861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Подготовиться к проведению следующих видов тестирования: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1118" y="2349992"/>
            <a:ext cx="11057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End-to-end;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testing;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Role-based testing.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89098" y="2349992"/>
            <a:ext cx="0" cy="2212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0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5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726558" y="2338202"/>
            <a:ext cx="1892595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Каталог товаров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882558" y="510363"/>
            <a:ext cx="1857153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 товаров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781606" y="2481594"/>
            <a:ext cx="1708297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Оплата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82558" y="4763390"/>
            <a:ext cx="1910318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Профайл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покупателя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26558" y="510363"/>
            <a:ext cx="1892595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Начальная страница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980619" y="510363"/>
            <a:ext cx="3310270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Просмотр страницы с товаром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983568" y="2338202"/>
            <a:ext cx="1708297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Корзина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51884" y="4784654"/>
            <a:ext cx="2441944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Регистрация</a:t>
            </a:r>
          </a:p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781606" y="4784654"/>
            <a:ext cx="1708297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Форум с отзывами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273901" y="1435395"/>
            <a:ext cx="688459" cy="3583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08344" y="1190847"/>
            <a:ext cx="5847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5-Point Star 34"/>
          <p:cNvSpPr/>
          <p:nvPr/>
        </p:nvSpPr>
        <p:spPr>
          <a:xfrm>
            <a:off x="106326" y="680485"/>
            <a:ext cx="345558" cy="377455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9635754" y="3433356"/>
            <a:ext cx="0" cy="1585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5-Point Star 36"/>
          <p:cNvSpPr/>
          <p:nvPr/>
        </p:nvSpPr>
        <p:spPr>
          <a:xfrm>
            <a:off x="11461898" y="4669391"/>
            <a:ext cx="345558" cy="377455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92865" y="1435395"/>
            <a:ext cx="0" cy="1083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98651" y="1294953"/>
            <a:ext cx="2573079" cy="1331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619153" y="3211033"/>
            <a:ext cx="2495107" cy="1807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91144" y="5433237"/>
            <a:ext cx="23805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603358" y="3211033"/>
            <a:ext cx="0" cy="1711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517758" y="3029171"/>
            <a:ext cx="24446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517758" y="1190847"/>
            <a:ext cx="19244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0203268" y="1329479"/>
            <a:ext cx="756240" cy="3689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517758" y="1435395"/>
            <a:ext cx="1615040" cy="1083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0292316" y="5310967"/>
            <a:ext cx="11695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8344" y="6259810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END-TO-END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91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52" y="43246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23" y="2190131"/>
            <a:ext cx="1540258" cy="154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29" y="4255596"/>
            <a:ext cx="1599552" cy="159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2275" y="6380813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ROLE-BASED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66950" y="1042060"/>
            <a:ext cx="1152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62375" y="638175"/>
            <a:ext cx="54057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Заходит 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admin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часть приложения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Добавляет новый товар в каталог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Заполняет техническое описание товара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Переводит товар в статус «Новый»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71700" y="2933945"/>
            <a:ext cx="1152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62375" y="2530060"/>
            <a:ext cx="51965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Открывает товар со статусом «Новый»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Выставляет цену товару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Создает систему скидок на товар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Переводит в статус «Готово»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171700" y="4957421"/>
            <a:ext cx="1152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62375" y="4255596"/>
            <a:ext cx="80065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Открывает приложение и заходит под своим логином/паролем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 начальной странице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видит новый товар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9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Оформляет покупку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Получает скидку согласно определенной выше системе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Оплачивает товар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9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Выходит из приложения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949" y="167666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Content Manager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949" y="3809643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 Manager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4207" y="58668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Buyer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8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24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ИССЛЕДОВАТЕЛЬСКОЕ ТЕСТИРОВАНИЕ</a:t>
            </a:r>
            <a:endParaRPr lang="ru-RU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2793" y="1548590"/>
            <a:ext cx="106310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GuideBook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Tour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(Путешествие по путеводителю)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Money Tour (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Денежное путешествие);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Landmark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Tour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(Путешествие по достопримечательностям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Back Alley Tour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(Путешествие по переулкам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Supporting Actor Tour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(Путешествие суфлера);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Lonely Businessman Tour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(Путешествие одного бизнесмена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89098" y="1695450"/>
            <a:ext cx="0" cy="3105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25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139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АТРИБУТЫ ТЕСТОВОГО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СЦЕНАРИЯ</a:t>
            </a:r>
            <a:endParaRPr lang="ru-RU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118" y="1376193"/>
            <a:ext cx="1105786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Идентификатор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Краткое название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Summary, Title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сценария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(Description)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Участники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Actors);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Предусловия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Precondition);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Основной сценарий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(Basic Flow)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Альтернативный сценарий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(Alternative Flow);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Исключения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(Exceptional Flow)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Статус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(Status)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Приоритет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Priority)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351" y="1415781"/>
            <a:ext cx="45719" cy="50387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7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770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СТАТУСЫ ТЕСТОВЫХ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СЦЕНАРИЕВ</a:t>
            </a:r>
            <a:endParaRPr lang="ru-RU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118" y="1649263"/>
            <a:ext cx="11057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пройден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run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Успешно пройден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Passed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Неудачно пройденный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Failed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Заблокирован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Blocked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9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89098" y="1649263"/>
            <a:ext cx="0" cy="2308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8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3775</TotalTime>
  <Words>755</Words>
  <Application>Microsoft Office PowerPoint</Application>
  <PresentationFormat>Widescreen</PresentationFormat>
  <Paragraphs>148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Axana Skinder</dc:creator>
  <cp:lastModifiedBy>Axana Skinder</cp:lastModifiedBy>
  <cp:revision>231</cp:revision>
  <dcterms:created xsi:type="dcterms:W3CDTF">2017-08-15T13:37:41Z</dcterms:created>
  <dcterms:modified xsi:type="dcterms:W3CDTF">2017-12-11T13:09:06Z</dcterms:modified>
</cp:coreProperties>
</file>