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436" r:id="rId3"/>
    <p:sldId id="439" r:id="rId4"/>
    <p:sldId id="426" r:id="rId5"/>
    <p:sldId id="441" r:id="rId6"/>
    <p:sldId id="455" r:id="rId7"/>
    <p:sldId id="440" r:id="rId8"/>
    <p:sldId id="348" r:id="rId9"/>
    <p:sldId id="442" r:id="rId10"/>
    <p:sldId id="443" r:id="rId11"/>
    <p:sldId id="446" r:id="rId12"/>
    <p:sldId id="444" r:id="rId13"/>
    <p:sldId id="445" r:id="rId14"/>
    <p:sldId id="456" r:id="rId15"/>
    <p:sldId id="457" r:id="rId16"/>
    <p:sldId id="447" r:id="rId17"/>
    <p:sldId id="448" r:id="rId18"/>
    <p:sldId id="449" r:id="rId19"/>
    <p:sldId id="405" r:id="rId20"/>
    <p:sldId id="450" r:id="rId21"/>
    <p:sldId id="451" r:id="rId22"/>
    <p:sldId id="452" r:id="rId23"/>
    <p:sldId id="453" r:id="rId24"/>
    <p:sldId id="4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ОТЧЕТЫ</a:t>
            </a:r>
          </a:p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 ОШИБКАХ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Версия, в которой должен быть исправлен баг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Version)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Создатель отчета об ошибке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Reporter);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трудозатрат на исправление бага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Estimate).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2"/>
            <a:ext cx="100747" cy="17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904" y="390075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ВАЖНОСТЬ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БАГА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1" y="1529079"/>
            <a:ext cx="602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Блокирующий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Blocker; Show-stopper);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Критичный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Critical);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Значительный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Major)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Незначительный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Minor);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Тривиальный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Trivial).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1962" y="1529079"/>
            <a:ext cx="4617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Высокий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Средний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Medium);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Низкий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37486" y="390075"/>
            <a:ext cx="24064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ПРИОРИТЕТ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БАГА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6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СВОЙСТВА КАЧЕСТВЕННЫХ ОТЧЕТОВ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Тщательное заполнение всех полей точной и корректной информацией;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«размытых» формулировок («иногда неправильно работает», «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сломан», «кнопка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работает»);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Вся информация, особенно Ожидаемый результат, корректна;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Баг заведен на функциональность, которая разработана (неразработанный функционал за ошибку не считается);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Отсутствует жаргонная лексика («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Фигово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подцепились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чартники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критики кого-то из участников команды («Ну каким дураком надо быть, чтобы такое сделать?!»);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098" y="1415781"/>
            <a:ext cx="45719" cy="5078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СВОЙСТВА КАЧЕСТВЕННЫХ ОТЧЕТОВ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269870"/>
            <a:ext cx="110578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Важность и приоритет бага корректно выставлены;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отчету прикреплены все возможные документы, которые облегчат понимание причины дефекта;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Отсутствуют грамматические и семантические ошибки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«Not keyboard in parameters accepting values»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 правильный технический язык;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Краткое описание бага должно следовать правилу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отчете должен быть описан только 1 дефект;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соответствует соглашении о названиях, принятом на проекте.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098" y="1415781"/>
            <a:ext cx="45719" cy="5305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Типичные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269870"/>
            <a:ext cx="11057861" cy="667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Ошибочные описания и формулировки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Идентичные краткое и подробное описание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фактического и ожидаемого результатов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Лишние пункты при воспроизведении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Копии экрана целиком, без отмеченной проблемы и хранящиеся на сторонних сервисах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Откладывание отчета на потом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Выдуманные ошибки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«не фича, а баг»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Заниженные (завышенные) срочность и важность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098" y="1415781"/>
            <a:ext cx="45719" cy="5305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Типичные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269870"/>
            <a:ext cx="11057861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Концентрация на мелочах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Указание в шагах воспроизведения неважной информации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в шагах воспроизведения важной информации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Игнорирование последовательных багов.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098" y="1415781"/>
            <a:ext cx="45719" cy="1931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9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7699" y="1228725"/>
            <a:ext cx="3971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мы как будто бы хотим убрать папку, где что-то внутри есть, оно не спрашивает, хотим ли мы.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81550" y="790575"/>
            <a:ext cx="0" cy="574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33974" y="1228725"/>
            <a:ext cx="66770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производится запрос подтверждения при удалении непустого подкаталога в каталоге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SOURCE_DIR.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производится удаление непустого подката-лога (со всем его содержимым) в каталоге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SOURCE_DIR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 запроса подтверждения.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случае, если в каталоге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SOURCE_DIR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обнаруживает непустой подкаталог, оно прекращает работу с выводом сообщения «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Non-empty subfolder [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подкаталога]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SOURCE_DIR folder detected. Remove it manually or restart application with --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force_file_operations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to remove automatically.»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UR.56.BF.4.c.</a:t>
            </a:r>
          </a:p>
        </p:txBody>
      </p:sp>
    </p:spTree>
    <p:extLst>
      <p:ext uri="{BB962C8B-B14F-4D97-AF65-F5344CB8AC3E}">
        <p14:creationId xmlns:p14="http://schemas.microsoft.com/office/powerpoint/2010/main" val="405998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1" y="1228725"/>
            <a:ext cx="4219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Отправить на конвертацию файл допустимого формата и размера, в котором русский текст представлен в разных кодировках.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конвертация кодировок производится неверно.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81550" y="790575"/>
            <a:ext cx="0" cy="574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33974" y="1228725"/>
            <a:ext cx="6677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Отправить на конвертацию файл в формате HTML размером от 100 КБ до 1 МБ, в кото-ром русский текст представлен в кодировках UTF8 (10 строк по 100 символов) и WIN-1251 (20 строк по 100 символов).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Act: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текст, который был представлен в UTF8, повреждён (представлен нечитаемым набором символов).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0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340" y="790575"/>
            <a:ext cx="421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не сообщает об обнаруженных подкаталогах в каталоге SOURCE_DIR.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81550" y="790575"/>
            <a:ext cx="0" cy="574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6824" y="790575"/>
            <a:ext cx="667702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не уведомляет пользователя об обнаруженных в каталоге SOURCE_DIR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подка-талогах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приводит к необоснованным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ожи-даниям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пользователями обработки файлов в таких подкаталогах.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приложение начинает (продолжает)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-боту, если в каталоге SOURCE_DIR находятся подкаталоги.</a:t>
            </a:r>
          </a:p>
          <a:p>
            <a:pPr>
              <a:spcBef>
                <a:spcPts val="1200"/>
              </a:spcBef>
            </a:pPr>
            <a:r>
              <a:rPr lang="ru-R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случае если в каталоге SOURCE_DIR приложение при запуске или в процессе работы обнаруживает пустой подкаталог, оно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автома-тически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его удаляет (логично ли это?), если же обнаружен непустой подкаталог, приложение прекращает работу с выводом сообщения «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Non-empty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subfolder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[имя подкаталога]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SOURCE_DIR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manu-ally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force_file_opera-tions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.»</a:t>
            </a:r>
          </a:p>
          <a:p>
            <a:pPr>
              <a:spcBef>
                <a:spcPts val="1200"/>
              </a:spcBef>
            </a:pPr>
            <a:r>
              <a:rPr lang="ru-R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UR.56.BF.4.c.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0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ИНСТРУМЕНТ ДЛЯ ОТЧЕТОВ О БАГАХ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для создания, хранения и работы с отчетами об ошибках.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247894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Набор функций: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625" y="2940607"/>
            <a:ext cx="1117282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отчётов о дефектах, управление их жизненным циклом с учётом контроля версий, прав доступа и разрешённых переходов из состояния в состояние;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Сбор, анализ и предоставление статистики;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Рассылка уведомлений, напоминаний и иных артефактов соответствующим сотрудникам;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взаимосвязей между отчётами о дефектах, тест-кейсами, требованиями и анализ таких связей с возможностью формирования рекомендаций;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информации для включения в отчёт о результатах тестирования;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системами управления проектами.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89098" y="3076575"/>
            <a:ext cx="0" cy="3495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ОТЧЕТЫ ОБ ОШИБКАХ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Документ, описывающий 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приоритизирующий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обнаруженный дефект, а также содействующий его устранению.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s://www.saimgs.com/imglib/other_pages/project-management/MantisBT-issu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9" y="1362882"/>
            <a:ext cx="8127906" cy="355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459" y="317563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MANTIS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4365" y="1362882"/>
            <a:ext cx="3645387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 на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Поддерживает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Linux, Windows, Mac;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time-tracking;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по ролям;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Отчетность;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TestLink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23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936" y="296543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BUGZILLA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36" y="1306215"/>
            <a:ext cx="7215854" cy="42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21400" y="1306215"/>
            <a:ext cx="36453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 на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Поддерживает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Linux, Windows, Mac;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time-tracking;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Отчетность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4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834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REDMINE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5579" y="1362882"/>
            <a:ext cx="4496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 на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 on Rails;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Поддерживает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Linux, Unix, Mac, Windows;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time-tracking;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по ролям;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4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4" y="1362882"/>
            <a:ext cx="6637926" cy="432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3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834" y="338584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YOUTRACK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5579" y="1362882"/>
            <a:ext cx="44967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Размещается в облаке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Настраивается под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Scrum, Kanban;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Совмещен с управлением проектом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по ролям;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Отчетность;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time-tracking;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«умный» поиск;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уведомления пользователей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интеграция с тест-кейс системами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 descr="https://www.saimgs.com/imglib/other_pages/project-management/YouTrack-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4" y="1362882"/>
            <a:ext cx="7087042" cy="44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5834" y="6031335"/>
            <a:ext cx="4378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Бесплатный до 10 пользователей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5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834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PIVOTAL TRACKER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5579" y="1362882"/>
            <a:ext cx="449672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Размещается в облаке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Настраивается под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Scrum, Kanban;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Совмещен с управлением проектом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Отчетность;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time-tracking;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«умный» поиск;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уведомления пользователей;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интеграция с тест-кейс системами.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4" y="1362882"/>
            <a:ext cx="7179745" cy="47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834" y="6338857"/>
            <a:ext cx="4378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Бесплатный до 3 пользователей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ДЕФЕКТ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Отклонение фактического результата от ожиданий наблюдателя, сформированных на основе требований, спецификаций, иной документации или опыта и здравого смысла.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9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Предоставить информацию о проблеме: </a:t>
            </a:r>
          </a:p>
          <a:p>
            <a:pPr marL="342900"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уведомить проектную команду и иных заинтересованных лиц о наличии проблемы, описать суть проблемы;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Приоритизировать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проблему: </a:t>
            </a:r>
          </a:p>
          <a:p>
            <a:pPr marL="342900"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степень опасности и желаемые сроки её устранения;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Содействовать устранению проблемы: </a:t>
            </a:r>
          </a:p>
          <a:p>
            <a:pPr marL="342900"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предоставить необходимые подробности для понимания сути случившегося, а также анализ причин возникновения проблемы и рекомендации по исправлению ситуации.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4062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РЕЗОЛЮЦИИ 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Исправлен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Повторное тестирование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Проверен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Закрыт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Работает, как задумано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Designed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Дубликат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49263"/>
            <a:ext cx="0" cy="4911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РЕЗОЛЮЦИИ 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Невозможно воспроизвести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reproduce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будет исправлен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Won’t fix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Невозможно исправить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fix);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Переоткрыт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Рекомендован к отклонению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Отклонен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Deferred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Отсрочен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3275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9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3996" y="3004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ЖИЗНЕННЫЙ ЦИКЛ БАГА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4780" y="1457708"/>
            <a:ext cx="8148220" cy="52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6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Краткое описание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(Summary, Title)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Подробное описание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(Description)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Шаги для воспроизведения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(Steps to reproduce)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Актуальный результат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(Actual result)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Ожидаемый результат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(Expected result);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Воспроизводимость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(Repeatability)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Важность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(Severity)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Срочность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(Priority);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1"/>
            <a:ext cx="45719" cy="5038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обойти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Workaround)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(Comment, Note);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 для воспроизведения бага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(Environment);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(Component)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(Tag, Label)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Ответственный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(Assignee);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к багу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Срок исправления бага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Date);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билда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 был обнаружен баг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Affects Version);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1"/>
            <a:ext cx="100747" cy="5038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1241</Words>
  <Application>Microsoft Office PowerPoint</Application>
  <PresentationFormat>Широкоэкранный</PresentationFormat>
  <Paragraphs>203</Paragraphs>
  <Slides>24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219</cp:revision>
  <dcterms:created xsi:type="dcterms:W3CDTF">2017-08-15T13:37:41Z</dcterms:created>
  <dcterms:modified xsi:type="dcterms:W3CDTF">2023-12-10T19:30:57Z</dcterms:modified>
</cp:coreProperties>
</file>