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436" r:id="rId3"/>
    <p:sldId id="426" r:id="rId4"/>
    <p:sldId id="455" r:id="rId5"/>
    <p:sldId id="4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7" d="100"/>
          <a:sy n="67" d="100"/>
        </p:scale>
        <p:origin x="5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5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5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2595" y="4636414"/>
            <a:ext cx="10299407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ОТЧЕТЫ О РЕЗУЛЬТАТАХ ТЕСТИРОВАНИЯ</a:t>
            </a:r>
            <a:endParaRPr lang="ru-RU" sz="4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982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 О РЕЗУЛЬТАТАХ ТЕСТИРОВАНИЯ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Официальный документ, описывающий результаты, полученные в ходе проведения определенных видов/уровней тестирования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98" y="338584"/>
            <a:ext cx="8295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ЦЕЛЬ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НАПИСАНИЯ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ОТЧЕТОВ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" y="1330817"/>
            <a:ext cx="10975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Предоставить статистику по количеству проверок и результатам их выполнения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Предоставить статистику по количеству и серьезности найденных дефектов в приложении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Повысить осведомленность команды о качестве текущей версии приложения;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Обратить внимание команды и владельцев бизнеса на области, которые нуждаются в исправлении дефектов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Дать рекомендации относительно выпуска или наоборот задержки выпуска версии в релиз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9098" y="1330817"/>
            <a:ext cx="0" cy="492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СТРУКТУРА ОТЧЕТА</a:t>
            </a:r>
            <a:endParaRPr lang="ru-RU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098" y="1328568"/>
            <a:ext cx="1105786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Уровень/вид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проведенного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пройденных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проверок (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cases/test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scenarios/checkpoints):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успешно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пройденных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(passed);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неудачных (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заблокированных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проверок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(blocked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найденных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багов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количество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багов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багов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багов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trivial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багов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 / компоненты, которые наиболее повреждены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багами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проверок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Проблемы, с которыми столкнулись в процессе выполнения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задания.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13219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3375" y="222588"/>
            <a:ext cx="10925175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 of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AgilQuest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Microsoft Exchange Server (build 1.2.33)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cases 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120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= 23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ailed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70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 = 27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that were found during this round of integration test: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75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bugs = 2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ajor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= 24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inor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= 35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rivial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= 14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Please, note that the following scenarios are fully not working and require urgent fixes: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 of recurring meetings;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 of meetings for multiple invitees.</a:t>
            </a:r>
          </a:p>
          <a:p>
            <a:pPr algn="just">
              <a:spcBef>
                <a:spcPts val="600"/>
              </a:spcBef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testing we ran into a number of test cases that require update. They will be updated after regression testing of the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AgilQuest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3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283</Words>
  <Application>Microsoft Office PowerPoint</Application>
  <PresentationFormat>Widescreen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234</cp:revision>
  <dcterms:created xsi:type="dcterms:W3CDTF">2017-08-15T13:37:41Z</dcterms:created>
  <dcterms:modified xsi:type="dcterms:W3CDTF">2017-12-11T13:33:40Z</dcterms:modified>
</cp:coreProperties>
</file>