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0EF0B-AD6F-41DE-845F-3A6395CCD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67AC8-4BCD-4783-B1FB-0330A1781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B3D672-650A-49D7-965C-E4B6E081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12BF-E4C8-410C-88B4-B20A2166064F}" type="datetimeFigureOut">
              <a:rPr lang="es-PE" smtClean="0"/>
              <a:t>2/09/2020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19FE63-6587-4781-A619-ADB5343D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F04B29-9CA6-48EB-AF10-CD73B7C7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5BDB-E475-4919-8067-92DD87941E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432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D551E-A741-4611-9E43-CA19E90C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073BBB-C37F-4940-AA4B-2A4954008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991AD8-686F-484E-9BE4-703CE9FA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12BF-E4C8-410C-88B4-B20A2166064F}" type="datetimeFigureOut">
              <a:rPr lang="es-PE" smtClean="0"/>
              <a:t>2/09/2020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781834-8F6D-404D-990A-ACE7A894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5CBBFE-F557-4DE2-AA52-3EA25CB9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5BDB-E475-4919-8067-92DD87941E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262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08FB10-C92A-4580-8D21-73D99823C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6AEED1-67A4-404F-B9FB-5BD7A6756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9CC29D-15FF-4742-BC68-E08C32A2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12BF-E4C8-410C-88B4-B20A2166064F}" type="datetimeFigureOut">
              <a:rPr lang="es-PE" smtClean="0"/>
              <a:t>2/09/2020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299D09-2C2B-4396-8E81-ABDC2863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1BA101-6464-4A99-858E-E1FBA7FD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5BDB-E475-4919-8067-92DD87941E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903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6B1A2-BA7F-4319-9581-7C8E59E1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AE66BC-5242-4C81-941A-387DD6FD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8B7F74-E0F3-45DF-8DF8-2CE7AC93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12BF-E4C8-410C-88B4-B20A2166064F}" type="datetimeFigureOut">
              <a:rPr lang="es-PE" smtClean="0"/>
              <a:t>2/09/2020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7503DD-A239-427C-B864-10A174B3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1590A2-3580-499D-BE2A-03AE6758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5BDB-E475-4919-8067-92DD87941E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169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3B0F9-E02C-4EF2-9CFE-FB3FFD68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2308BD-A57F-4AD0-95DA-D370B2238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285A19-48E0-44AD-B9CB-B500BC8D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12BF-E4C8-410C-88B4-B20A2166064F}" type="datetimeFigureOut">
              <a:rPr lang="es-PE" smtClean="0"/>
              <a:t>2/09/2020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FE0D9E-567C-4310-97A2-2F5620DD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07FB59-0305-4E20-9258-02173416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5BDB-E475-4919-8067-92DD87941E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237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06094-E2B1-4EAF-8941-A45F9E7A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DCC7F4-0876-40F9-8814-28D7FD153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9796D5-06F6-4E6F-921C-2C8780E47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AD8413-2F31-431F-81DE-038448C1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12BF-E4C8-410C-88B4-B20A2166064F}" type="datetimeFigureOut">
              <a:rPr lang="es-PE" smtClean="0"/>
              <a:t>2/09/2020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A2463-F7A5-47C6-9443-54ACB800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84A405-CB04-4C3E-88EA-5D71B383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5BDB-E475-4919-8067-92DD87941E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847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49643-A281-4F50-B08A-8A88DDC6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0D4F17-BE8C-4D88-8B4A-460F5316A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B712D5-EE87-4EAC-8DB3-3D9C64177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D6AFD3-7CC1-4558-938F-2BB03797D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28B962-22E6-4514-8935-871DB7E79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05A20E5-9E41-4A26-9588-9B6AA394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12BF-E4C8-410C-88B4-B20A2166064F}" type="datetimeFigureOut">
              <a:rPr lang="es-PE" smtClean="0"/>
              <a:t>2/09/2020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D346D7-0C1D-4159-896F-BAEEFB92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5E363A-1630-475D-B9A3-24D36BFF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5BDB-E475-4919-8067-92DD87941E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347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D5944-9FAA-4B7B-A9A9-14C69296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CCAE3B-F71E-4143-A51A-B07E89E1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12BF-E4C8-410C-88B4-B20A2166064F}" type="datetimeFigureOut">
              <a:rPr lang="es-PE" smtClean="0"/>
              <a:t>2/09/2020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C87566-47D8-4979-B6D5-62644817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0D6BEC-8B5B-4AE8-90BF-FF302781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5BDB-E475-4919-8067-92DD87941E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843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FA91AB9-4735-47EC-858E-F7008FE9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12BF-E4C8-410C-88B4-B20A2166064F}" type="datetimeFigureOut">
              <a:rPr lang="es-PE" smtClean="0"/>
              <a:t>2/09/2020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A02FA7-3A6E-46B9-9A24-F227334B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15CF5E-4736-4561-A7E0-CFCAFE39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5BDB-E475-4919-8067-92DD87941E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152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017BE-558D-4517-8C66-BE941D0F7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D5C898-C16C-4D26-96AF-C6A8ADB1D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59217B-15DC-4383-8C9D-E15970EED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89A00A-BB81-45B9-B7E2-A63C8FBC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12BF-E4C8-410C-88B4-B20A2166064F}" type="datetimeFigureOut">
              <a:rPr lang="es-PE" smtClean="0"/>
              <a:t>2/09/2020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4F085B-8D35-4723-BD9E-3520E521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347B7B-4DE1-4E1D-A547-6440F715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5BDB-E475-4919-8067-92DD87941E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735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068FA-AA3C-427A-A3E5-A75146CF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5E153B-3477-4DD6-B820-2E409B775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7080B4-9B01-40ED-A642-03A2E7BDF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B4B68E-D6C0-45FB-8BE8-6D45C6E9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12BF-E4C8-410C-88B4-B20A2166064F}" type="datetimeFigureOut">
              <a:rPr lang="es-PE" smtClean="0"/>
              <a:t>2/09/2020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9DA248-E719-4221-8BD1-374947FC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6CDA47-B155-485A-93B8-BFED606B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5BDB-E475-4919-8067-92DD87941E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001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C62E5B-5140-45FD-9485-0C042D87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06A017-E103-4A9B-924E-A96BFA63F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20ED68-9727-4B5E-82DC-8E97A8BF7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312BF-E4C8-410C-88B4-B20A2166064F}" type="datetimeFigureOut">
              <a:rPr lang="es-PE" smtClean="0"/>
              <a:t>2/09/2020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BA610C-3C71-4CFB-AC75-3CA14130D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240EFF-E414-4C94-B27A-73379C54E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5BDB-E475-4919-8067-92DD87941E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214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17/06/relationships/model3d" Target="../media/model3d1.glb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B269E-DE9D-4665-A0FC-36A14188E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FCC6D-53A6-4F9F-A97A-0C309A2C7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026" name="Picture 2" descr="Ilustración de Nubes Pastel Y Cielo Con Bokeh y más Vectores Libres de  Derechos de Abstracto - iStock">
            <a:extLst>
              <a:ext uri="{FF2B5EF4-FFF2-40B4-BE49-F238E27FC236}">
                <a16:creationId xmlns:a16="http://schemas.microsoft.com/office/drawing/2014/main" id="{195675CF-471E-40FE-BDE3-9C0CC36AA7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83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EFFF0C1-95C5-4271-9EA2-B93182F3E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56397" y="0"/>
            <a:ext cx="4014924" cy="67244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A664B6A-7F8B-4FEC-8D42-C2537CF90A36}"/>
              </a:ext>
            </a:extLst>
          </p:cNvPr>
          <p:cNvSpPr txBox="1"/>
          <p:nvPr/>
        </p:nvSpPr>
        <p:spPr>
          <a:xfrm>
            <a:off x="6612271" y="913804"/>
            <a:ext cx="246199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66FF"/>
                </a:solidFill>
              </a:rPr>
              <a:t>Perfection does not consist in the multitude of things done, but in the fact of being well done.</a:t>
            </a:r>
            <a:endParaRPr lang="es-PE" sz="3200" b="1" dirty="0">
              <a:solidFill>
                <a:srgbClr val="FF66FF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2173883-7A22-46B7-A3FC-3EE6F5D50DE3}"/>
              </a:ext>
            </a:extLst>
          </p:cNvPr>
          <p:cNvSpPr txBox="1"/>
          <p:nvPr/>
        </p:nvSpPr>
        <p:spPr>
          <a:xfrm>
            <a:off x="5884179" y="5443249"/>
            <a:ext cx="4783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dirty="0">
                <a:solidFill>
                  <a:srgbClr val="FF6699"/>
                </a:solidFill>
              </a:rPr>
              <a:t>La perfección no consiste en la multitud de cosas que se hacen, sino en el hecho de estar bien hechas.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Modelo 3D 11" descr="Corazón">
                <a:extLst>
                  <a:ext uri="{FF2B5EF4-FFF2-40B4-BE49-F238E27FC236}">
                    <a16:creationId xmlns:a16="http://schemas.microsoft.com/office/drawing/2014/main" id="{1CA77DE9-DF5E-4203-8FFF-5DB5F3DAA7A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7555896"/>
                  </p:ext>
                </p:extLst>
              </p:nvPr>
            </p:nvGraphicFramePr>
            <p:xfrm>
              <a:off x="9754892" y="-9521"/>
              <a:ext cx="2161421" cy="2904109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2161421" cy="2904109"/>
                    </a:xfrm>
                    <a:prstGeom prst="rect">
                      <a:avLst/>
                    </a:prstGeom>
                  </am3d:spPr>
                  <am3d:camera>
                    <am3d:pos x="0" y="0" z="6777488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77920" d="1000000"/>
                    <am3d:preTrans dx="0" dy="-17875535" dz="6"/>
                    <am3d:scale>
                      <am3d:sx n="1000000" d="1000000"/>
                      <am3d:sy n="1000000" d="1000000"/>
                      <am3d:sz n="1000000" d="1000000"/>
                    </am3d:scale>
                    <am3d:rot ax="349901" ay="-1054293" az="-105955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461800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Modelo 3D 11" descr="Corazón">
                <a:extLst>
                  <a:ext uri="{FF2B5EF4-FFF2-40B4-BE49-F238E27FC236}">
                    <a16:creationId xmlns:a16="http://schemas.microsoft.com/office/drawing/2014/main" id="{1CA77DE9-DF5E-4203-8FFF-5DB5F3DAA7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54892" y="-9521"/>
                <a:ext cx="2161421" cy="29041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3898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</cp:revision>
  <dcterms:created xsi:type="dcterms:W3CDTF">2020-09-02T15:59:15Z</dcterms:created>
  <dcterms:modified xsi:type="dcterms:W3CDTF">2020-09-02T16:04:08Z</dcterms:modified>
</cp:coreProperties>
</file>