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1" r:id="rId8"/>
    <p:sldId id="259" r:id="rId9"/>
    <p:sldId id="263" r:id="rId10"/>
    <p:sldId id="26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CE880-C1B2-484A-8A0A-07ED9EDDE29C}" v="1" dt="2024-03-26T10:45:3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92D9646C-2883-4D98-933B-FE3C25450E5C}"/>
    <pc:docChg chg="modSld">
      <pc:chgData name="Ariane mariana Mendoza santa cruz" userId="8f6cb26a-15a4-4782-98b2-5b116b4e55c4" providerId="ADAL" clId="{92D9646C-2883-4D98-933B-FE3C25450E5C}" dt="2024-01-24T17:08:34.588" v="9" actId="20577"/>
      <pc:docMkLst>
        <pc:docMk/>
      </pc:docMkLst>
      <pc:sldChg chg="modSp mod">
        <pc:chgData name="Ariane mariana Mendoza santa cruz" userId="8f6cb26a-15a4-4782-98b2-5b116b4e55c4" providerId="ADAL" clId="{92D9646C-2883-4D98-933B-FE3C25450E5C}" dt="2024-01-24T17:08:34.588" v="9" actId="20577"/>
        <pc:sldMkLst>
          <pc:docMk/>
          <pc:sldMk cId="595436380" sldId="263"/>
        </pc:sldMkLst>
        <pc:spChg chg="mod">
          <ac:chgData name="Ariane mariana Mendoza santa cruz" userId="8f6cb26a-15a4-4782-98b2-5b116b4e55c4" providerId="ADAL" clId="{92D9646C-2883-4D98-933B-FE3C25450E5C}" dt="2024-01-24T17:08:34.588" v="9" actId="20577"/>
          <ac:spMkLst>
            <pc:docMk/>
            <pc:sldMk cId="595436380" sldId="263"/>
            <ac:spMk id="2" creationId="{00000000-0000-0000-0000-000000000000}"/>
          </ac:spMkLst>
        </pc:spChg>
      </pc:sldChg>
    </pc:docChg>
  </pc:docChgLst>
  <pc:docChgLst>
    <pc:chgData name="Ariane mariana Mendoza santa cruz" userId="8f6cb26a-15a4-4782-98b2-5b116b4e55c4" providerId="ADAL" clId="{5D4DA294-679D-41DA-BAA2-8FC535E54662}"/>
    <pc:docChg chg="undo custSel addSld delSld modSld sldOrd">
      <pc:chgData name="Ariane mariana Mendoza santa cruz" userId="8f6cb26a-15a4-4782-98b2-5b116b4e55c4" providerId="ADAL" clId="{5D4DA294-679D-41DA-BAA2-8FC535E54662}" dt="2023-06-26T18:16:49.228" v="1259" actId="20577"/>
      <pc:docMkLst>
        <pc:docMk/>
      </pc:docMkLst>
      <pc:sldChg chg="addSp modSp mod setBg">
        <pc:chgData name="Ariane mariana Mendoza santa cruz" userId="8f6cb26a-15a4-4782-98b2-5b116b4e55c4" providerId="ADAL" clId="{5D4DA294-679D-41DA-BAA2-8FC535E54662}" dt="2023-06-26T18:16:49.228" v="1259" actId="20577"/>
        <pc:sldMkLst>
          <pc:docMk/>
          <pc:sldMk cId="3692007409" sldId="256"/>
        </pc:sldMkLst>
        <pc:spChg chg="mod">
          <ac:chgData name="Ariane mariana Mendoza santa cruz" userId="8f6cb26a-15a4-4782-98b2-5b116b4e55c4" providerId="ADAL" clId="{5D4DA294-679D-41DA-BAA2-8FC535E54662}" dt="2023-06-26T18:16:49.228" v="1259" actId="20577"/>
          <ac:spMkLst>
            <pc:docMk/>
            <pc:sldMk cId="3692007409" sldId="256"/>
            <ac:spMk id="2" creationId="{4E4F0E1C-1CE4-B159-8891-F74211CADE0F}"/>
          </ac:spMkLst>
        </pc:spChg>
        <pc:spChg chg="mod">
          <ac:chgData name="Ariane mariana Mendoza santa cruz" userId="8f6cb26a-15a4-4782-98b2-5b116b4e55c4" providerId="ADAL" clId="{5D4DA294-679D-41DA-BAA2-8FC535E54662}" dt="2023-06-26T18:16:40.765" v="1256"/>
          <ac:spMkLst>
            <pc:docMk/>
            <pc:sldMk cId="3692007409" sldId="256"/>
            <ac:spMk id="3" creationId="{4C4D5919-00CC-03C2-0923-B1FDABB2792E}"/>
          </ac:spMkLst>
        </pc:spChg>
        <pc:spChg chg="add">
          <ac:chgData name="Ariane mariana Mendoza santa cruz" userId="8f6cb26a-15a4-4782-98b2-5b116b4e55c4" providerId="ADAL" clId="{5D4DA294-679D-41DA-BAA2-8FC535E54662}" dt="2023-06-26T17:41:52.347" v="40" actId="26606"/>
          <ac:spMkLst>
            <pc:docMk/>
            <pc:sldMk cId="3692007409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5D4DA294-679D-41DA-BAA2-8FC535E54662}" dt="2023-06-26T17:41:52.347" v="40" actId="26606"/>
          <ac:spMkLst>
            <pc:docMk/>
            <pc:sldMk cId="3692007409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5D4DA294-679D-41DA-BAA2-8FC535E54662}" dt="2023-06-26T17:41:52.347" v="40" actId="26606"/>
          <ac:spMkLst>
            <pc:docMk/>
            <pc:sldMk cId="3692007409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5D4DA294-679D-41DA-BAA2-8FC535E54662}" dt="2023-06-26T17:41:52.347" v="40" actId="26606"/>
          <ac:spMkLst>
            <pc:docMk/>
            <pc:sldMk cId="3692007409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5D4DA294-679D-41DA-BAA2-8FC535E54662}" dt="2023-06-26T17:41:52.347" v="40" actId="26606"/>
          <ac:spMkLst>
            <pc:docMk/>
            <pc:sldMk cId="3692007409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5D4DA294-679D-41DA-BAA2-8FC535E54662}" dt="2023-06-26T17:41:52.347" v="40" actId="26606"/>
          <ac:spMkLst>
            <pc:docMk/>
            <pc:sldMk cId="3692007409" sldId="256"/>
            <ac:spMk id="18" creationId="{C29501E6-A978-4A61-9689-9085AF97A53A}"/>
          </ac:spMkLst>
        </pc:spChg>
      </pc:sldChg>
      <pc:sldChg chg="addSp delSp modSp new mod setBg">
        <pc:chgData name="Ariane mariana Mendoza santa cruz" userId="8f6cb26a-15a4-4782-98b2-5b116b4e55c4" providerId="ADAL" clId="{5D4DA294-679D-41DA-BAA2-8FC535E54662}" dt="2023-06-26T17:41:59.100" v="41" actId="26606"/>
        <pc:sldMkLst>
          <pc:docMk/>
          <pc:sldMk cId="1247714580" sldId="257"/>
        </pc:sldMkLst>
        <pc:spChg chg="mod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2" creationId="{5099ADDA-3ACB-8996-AA7D-DC4E8CC64C9B}"/>
          </ac:spMkLst>
        </pc:spChg>
        <pc:spChg chg="mod ord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3" creationId="{FAFE6370-F5DE-3D19-6FEF-14CD19A15A31}"/>
          </ac:spMkLst>
        </pc:spChg>
        <pc:spChg chg="add del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9" creationId="{2B97F24A-32CE-4C1C-A50D-3016B394DCFB}"/>
          </ac:spMkLst>
        </pc:spChg>
        <pc:spChg chg="add del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11" creationId="{CD8B4F24-440B-49E9-B85D-733523DC064B}"/>
          </ac:spMkLst>
        </pc:spChg>
        <pc:spChg chg="add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16" creationId="{2596F992-698C-48C0-9D89-70DA4CE927EF}"/>
          </ac:spMkLst>
        </pc:spChg>
        <pc:spChg chg="add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18" creationId="{E7BFF8DC-0AE7-4AD2-9B28-2E5F26D62C30}"/>
          </ac:spMkLst>
        </pc:spChg>
        <pc:spChg chg="add">
          <ac:chgData name="Ariane mariana Mendoza santa cruz" userId="8f6cb26a-15a4-4782-98b2-5b116b4e55c4" providerId="ADAL" clId="{5D4DA294-679D-41DA-BAA2-8FC535E54662}" dt="2023-06-26T17:41:59.100" v="41" actId="26606"/>
          <ac:spMkLst>
            <pc:docMk/>
            <pc:sldMk cId="1247714580" sldId="257"/>
            <ac:spMk id="20" creationId="{7E0162AD-C6E5-4BF8-A453-76ADB36877D3}"/>
          </ac:spMkLst>
        </pc:spChg>
        <pc:picChg chg="add mod">
          <ac:chgData name="Ariane mariana Mendoza santa cruz" userId="8f6cb26a-15a4-4782-98b2-5b116b4e55c4" providerId="ADAL" clId="{5D4DA294-679D-41DA-BAA2-8FC535E54662}" dt="2023-06-26T17:41:59.100" v="41" actId="26606"/>
          <ac:picMkLst>
            <pc:docMk/>
            <pc:sldMk cId="1247714580" sldId="257"/>
            <ac:picMk id="4" creationId="{D7147A4E-9408-A3C1-6FD3-DF62D16589C0}"/>
          </ac:picMkLst>
        </pc:picChg>
      </pc:sldChg>
      <pc:sldChg chg="addSp delSp modSp new mod modNotesTx">
        <pc:chgData name="Ariane mariana Mendoza santa cruz" userId="8f6cb26a-15a4-4782-98b2-5b116b4e55c4" providerId="ADAL" clId="{5D4DA294-679D-41DA-BAA2-8FC535E54662}" dt="2023-06-26T17:44:00.426" v="333" actId="20577"/>
        <pc:sldMkLst>
          <pc:docMk/>
          <pc:sldMk cId="677428110" sldId="258"/>
        </pc:sldMkLst>
        <pc:spChg chg="mod">
          <ac:chgData name="Ariane mariana Mendoza santa cruz" userId="8f6cb26a-15a4-4782-98b2-5b116b4e55c4" providerId="ADAL" clId="{5D4DA294-679D-41DA-BAA2-8FC535E54662}" dt="2023-06-26T17:42:25.493" v="46"/>
          <ac:spMkLst>
            <pc:docMk/>
            <pc:sldMk cId="677428110" sldId="258"/>
            <ac:spMk id="2" creationId="{96652A23-194F-DC8D-1FA5-3DA41297B588}"/>
          </ac:spMkLst>
        </pc:spChg>
        <pc:spChg chg="mod">
          <ac:chgData name="Ariane mariana Mendoza santa cruz" userId="8f6cb26a-15a4-4782-98b2-5b116b4e55c4" providerId="ADAL" clId="{5D4DA294-679D-41DA-BAA2-8FC535E54662}" dt="2023-06-26T17:42:54.368" v="127" actId="20577"/>
          <ac:spMkLst>
            <pc:docMk/>
            <pc:sldMk cId="677428110" sldId="258"/>
            <ac:spMk id="3" creationId="{82CEFEB2-A00E-1507-24DF-66E67680918C}"/>
          </ac:spMkLst>
        </pc:spChg>
        <pc:spChg chg="add del">
          <ac:chgData name="Ariane mariana Mendoza santa cruz" userId="8f6cb26a-15a4-4782-98b2-5b116b4e55c4" providerId="ADAL" clId="{5D4DA294-679D-41DA-BAA2-8FC535E54662}" dt="2023-06-26T17:42:19.145" v="44" actId="22"/>
          <ac:spMkLst>
            <pc:docMk/>
            <pc:sldMk cId="677428110" sldId="258"/>
            <ac:spMk id="5" creationId="{CB265F8A-43CD-2399-E0C9-6665EE337BF5}"/>
          </ac:spMkLst>
        </pc:spChg>
      </pc:sldChg>
      <pc:sldChg chg="modSp new mod">
        <pc:chgData name="Ariane mariana Mendoza santa cruz" userId="8f6cb26a-15a4-4782-98b2-5b116b4e55c4" providerId="ADAL" clId="{5D4DA294-679D-41DA-BAA2-8FC535E54662}" dt="2023-06-26T17:45:17.698" v="485" actId="20577"/>
        <pc:sldMkLst>
          <pc:docMk/>
          <pc:sldMk cId="840117123" sldId="259"/>
        </pc:sldMkLst>
        <pc:spChg chg="mod">
          <ac:chgData name="Ariane mariana Mendoza santa cruz" userId="8f6cb26a-15a4-4782-98b2-5b116b4e55c4" providerId="ADAL" clId="{5D4DA294-679D-41DA-BAA2-8FC535E54662}" dt="2023-06-26T17:44:47.142" v="371"/>
          <ac:spMkLst>
            <pc:docMk/>
            <pc:sldMk cId="840117123" sldId="259"/>
            <ac:spMk id="2" creationId="{EDAAF9D9-DA6C-E712-9F60-4CD2D31E333F}"/>
          </ac:spMkLst>
        </pc:spChg>
        <pc:spChg chg="mod">
          <ac:chgData name="Ariane mariana Mendoza santa cruz" userId="8f6cb26a-15a4-4782-98b2-5b116b4e55c4" providerId="ADAL" clId="{5D4DA294-679D-41DA-BAA2-8FC535E54662}" dt="2023-06-26T17:45:17.698" v="485" actId="20577"/>
          <ac:spMkLst>
            <pc:docMk/>
            <pc:sldMk cId="840117123" sldId="259"/>
            <ac:spMk id="3" creationId="{89CE9771-C784-B200-C298-B5B2C252CD9D}"/>
          </ac:spMkLst>
        </pc:spChg>
      </pc:sldChg>
      <pc:sldChg chg="modSp add mod modNotesTx">
        <pc:chgData name="Ariane mariana Mendoza santa cruz" userId="8f6cb26a-15a4-4782-98b2-5b116b4e55c4" providerId="ADAL" clId="{5D4DA294-679D-41DA-BAA2-8FC535E54662}" dt="2023-06-26T17:51:45.523" v="938" actId="20577"/>
        <pc:sldMkLst>
          <pc:docMk/>
          <pc:sldMk cId="4176010460" sldId="260"/>
        </pc:sldMkLst>
        <pc:spChg chg="mod">
          <ac:chgData name="Ariane mariana Mendoza santa cruz" userId="8f6cb26a-15a4-4782-98b2-5b116b4e55c4" providerId="ADAL" clId="{5D4DA294-679D-41DA-BAA2-8FC535E54662}" dt="2023-06-26T17:51:40.281" v="933" actId="20577"/>
          <ac:spMkLst>
            <pc:docMk/>
            <pc:sldMk cId="4176010460" sldId="260"/>
            <ac:spMk id="3" creationId="{00000000-0000-0000-0000-000000000000}"/>
          </ac:spMkLst>
        </pc:spChg>
      </pc:sldChg>
      <pc:sldChg chg="add ord modNotesTx">
        <pc:chgData name="Ariane mariana Mendoza santa cruz" userId="8f6cb26a-15a4-4782-98b2-5b116b4e55c4" providerId="ADAL" clId="{5D4DA294-679D-41DA-BAA2-8FC535E54662}" dt="2023-06-26T17:44:25.366" v="369" actId="20577"/>
        <pc:sldMkLst>
          <pc:docMk/>
          <pc:sldMk cId="3435360973" sldId="261"/>
        </pc:sldMkLst>
      </pc:sldChg>
      <pc:sldChg chg="new del">
        <pc:chgData name="Ariane mariana Mendoza santa cruz" userId="8f6cb26a-15a4-4782-98b2-5b116b4e55c4" providerId="ADAL" clId="{5D4DA294-679D-41DA-BAA2-8FC535E54662}" dt="2023-06-26T18:02:08.017" v="1221" actId="47"/>
        <pc:sldMkLst>
          <pc:docMk/>
          <pc:sldMk cId="2751999500" sldId="262"/>
        </pc:sldMkLst>
      </pc:sldChg>
      <pc:sldChg chg="modSp add mod ord">
        <pc:chgData name="Ariane mariana Mendoza santa cruz" userId="8f6cb26a-15a4-4782-98b2-5b116b4e55c4" providerId="ADAL" clId="{5D4DA294-679D-41DA-BAA2-8FC535E54662}" dt="2023-06-26T17:47:26.593" v="641" actId="20577"/>
        <pc:sldMkLst>
          <pc:docMk/>
          <pc:sldMk cId="595436380" sldId="263"/>
        </pc:sldMkLst>
        <pc:spChg chg="mod">
          <ac:chgData name="Ariane mariana Mendoza santa cruz" userId="8f6cb26a-15a4-4782-98b2-5b116b4e55c4" providerId="ADAL" clId="{5D4DA294-679D-41DA-BAA2-8FC535E54662}" dt="2023-06-26T17:47:26.593" v="641" actId="20577"/>
          <ac:spMkLst>
            <pc:docMk/>
            <pc:sldMk cId="595436380" sldId="263"/>
            <ac:spMk id="3" creationId="{00000000-0000-0000-0000-000000000000}"/>
          </ac:spMkLst>
        </pc:spChg>
        <pc:graphicFrameChg chg="mod modGraphic">
          <ac:chgData name="Ariane mariana Mendoza santa cruz" userId="8f6cb26a-15a4-4782-98b2-5b116b4e55c4" providerId="ADAL" clId="{5D4DA294-679D-41DA-BAA2-8FC535E54662}" dt="2023-06-26T17:47:03.199" v="572" actId="20577"/>
          <ac:graphicFrameMkLst>
            <pc:docMk/>
            <pc:sldMk cId="595436380" sldId="263"/>
            <ac:graphicFrameMk id="4" creationId="{00000000-0000-0000-0000-000000000000}"/>
          </ac:graphicFrameMkLst>
        </pc:graphicFrameChg>
      </pc:sldChg>
      <pc:sldChg chg="addSp modSp add mod setBg">
        <pc:chgData name="Ariane mariana Mendoza santa cruz" userId="8f6cb26a-15a4-4782-98b2-5b116b4e55c4" providerId="ADAL" clId="{5D4DA294-679D-41DA-BAA2-8FC535E54662}" dt="2023-06-26T17:54:00.860" v="960" actId="14100"/>
        <pc:sldMkLst>
          <pc:docMk/>
          <pc:sldMk cId="226959392" sldId="264"/>
        </pc:sldMkLst>
        <pc:spChg chg="mod">
          <ac:chgData name="Ariane mariana Mendoza santa cruz" userId="8f6cb26a-15a4-4782-98b2-5b116b4e55c4" providerId="ADAL" clId="{5D4DA294-679D-41DA-BAA2-8FC535E54662}" dt="2023-06-26T17:53:58.029" v="959" actId="14100"/>
          <ac:spMkLst>
            <pc:docMk/>
            <pc:sldMk cId="226959392" sldId="264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5D4DA294-679D-41DA-BAA2-8FC535E54662}" dt="2023-06-26T17:54:00.860" v="960" actId="14100"/>
          <ac:spMkLst>
            <pc:docMk/>
            <pc:sldMk cId="226959392" sldId="264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5D4DA294-679D-41DA-BAA2-8FC535E54662}" dt="2023-06-26T17:53:17.930" v="944" actId="26606"/>
          <ac:spMkLst>
            <pc:docMk/>
            <pc:sldMk cId="226959392" sldId="264"/>
            <ac:spMk id="9" creationId="{3346177D-ADC4-4968-B747-5CFCD390B5B9}"/>
          </ac:spMkLst>
        </pc:spChg>
        <pc:spChg chg="add">
          <ac:chgData name="Ariane mariana Mendoza santa cruz" userId="8f6cb26a-15a4-4782-98b2-5b116b4e55c4" providerId="ADAL" clId="{5D4DA294-679D-41DA-BAA2-8FC535E54662}" dt="2023-06-26T17:53:17.930" v="944" actId="26606"/>
          <ac:spMkLst>
            <pc:docMk/>
            <pc:sldMk cId="226959392" sldId="264"/>
            <ac:spMk id="11" creationId="{0844A943-BF79-4FEA-ABB1-3BD54D236606}"/>
          </ac:spMkLst>
        </pc:spChg>
        <pc:spChg chg="add">
          <ac:chgData name="Ariane mariana Mendoza santa cruz" userId="8f6cb26a-15a4-4782-98b2-5b116b4e55c4" providerId="ADAL" clId="{5D4DA294-679D-41DA-BAA2-8FC535E54662}" dt="2023-06-26T17:53:17.930" v="944" actId="26606"/>
          <ac:spMkLst>
            <pc:docMk/>
            <pc:sldMk cId="226959392" sldId="264"/>
            <ac:spMk id="13" creationId="{6437CC72-F4A8-4DC3-AFAB-D22C482C8100}"/>
          </ac:spMkLst>
        </pc:spChg>
        <pc:graphicFrameChg chg="mod modGraphic">
          <ac:chgData name="Ariane mariana Mendoza santa cruz" userId="8f6cb26a-15a4-4782-98b2-5b116b4e55c4" providerId="ADAL" clId="{5D4DA294-679D-41DA-BAA2-8FC535E54662}" dt="2023-06-26T17:53:48.932" v="958" actId="1076"/>
          <ac:graphicFrameMkLst>
            <pc:docMk/>
            <pc:sldMk cId="226959392" sldId="264"/>
            <ac:graphicFrameMk id="4" creationId="{00000000-0000-0000-0000-000000000000}"/>
          </ac:graphicFrameMkLst>
        </pc:graphicFrameChg>
      </pc:sldChg>
      <pc:sldChg chg="addSp delSp modSp add mod setBg modNotesTx">
        <pc:chgData name="Ariane mariana Mendoza santa cruz" userId="8f6cb26a-15a4-4782-98b2-5b116b4e55c4" providerId="ADAL" clId="{5D4DA294-679D-41DA-BAA2-8FC535E54662}" dt="2023-06-26T18:01:42.626" v="1219" actId="122"/>
        <pc:sldMkLst>
          <pc:docMk/>
          <pc:sldMk cId="775459944" sldId="265"/>
        </pc:sldMkLst>
        <pc:spChg chg="mod">
          <ac:chgData name="Ariane mariana Mendoza santa cruz" userId="8f6cb26a-15a4-4782-98b2-5b116b4e55c4" providerId="ADAL" clId="{5D4DA294-679D-41DA-BAA2-8FC535E54662}" dt="2023-06-26T18:00:59.096" v="1209" actId="14100"/>
          <ac:spMkLst>
            <pc:docMk/>
            <pc:sldMk cId="775459944" sldId="265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5D4DA294-679D-41DA-BAA2-8FC535E54662}" dt="2023-06-26T18:01:36.127" v="1218" actId="14100"/>
          <ac:spMkLst>
            <pc:docMk/>
            <pc:sldMk cId="775459944" sldId="265"/>
            <ac:spMk id="3" creationId="{00000000-0000-0000-0000-000000000000}"/>
          </ac:spMkLst>
        </pc:spChg>
        <pc:spChg chg="add del mod">
          <ac:chgData name="Ariane mariana Mendoza santa cruz" userId="8f6cb26a-15a4-4782-98b2-5b116b4e55c4" providerId="ADAL" clId="{5D4DA294-679D-41DA-BAA2-8FC535E54662}" dt="2023-06-26T17:57:44.404" v="1205" actId="478"/>
          <ac:spMkLst>
            <pc:docMk/>
            <pc:sldMk cId="775459944" sldId="265"/>
            <ac:spMk id="5" creationId="{1B3B1D05-38A7-B6A2-C3A6-3969EDAD6A4D}"/>
          </ac:spMkLst>
        </pc:spChg>
        <pc:spChg chg="add">
          <ac:chgData name="Ariane mariana Mendoza santa cruz" userId="8f6cb26a-15a4-4782-98b2-5b116b4e55c4" providerId="ADAL" clId="{5D4DA294-679D-41DA-BAA2-8FC535E54662}" dt="2023-06-26T18:00:53.097" v="1208" actId="26606"/>
          <ac:spMkLst>
            <pc:docMk/>
            <pc:sldMk cId="775459944" sldId="265"/>
            <ac:spMk id="11" creationId="{12609869-9E80-471B-A487-A53288E0E791}"/>
          </ac:spMkLst>
        </pc:spChg>
        <pc:spChg chg="add">
          <ac:chgData name="Ariane mariana Mendoza santa cruz" userId="8f6cb26a-15a4-4782-98b2-5b116b4e55c4" providerId="ADAL" clId="{5D4DA294-679D-41DA-BAA2-8FC535E54662}" dt="2023-06-26T18:00:53.097" v="1208" actId="26606"/>
          <ac:spMkLst>
            <pc:docMk/>
            <pc:sldMk cId="775459944" sldId="265"/>
            <ac:spMk id="13" creationId="{7004738A-9D34-43E8-97D2-CA0EED4F8BE0}"/>
          </ac:spMkLst>
        </pc:spChg>
        <pc:spChg chg="add">
          <ac:chgData name="Ariane mariana Mendoza santa cruz" userId="8f6cb26a-15a4-4782-98b2-5b116b4e55c4" providerId="ADAL" clId="{5D4DA294-679D-41DA-BAA2-8FC535E54662}" dt="2023-06-26T18:00:53.097" v="1208" actId="26606"/>
          <ac:spMkLst>
            <pc:docMk/>
            <pc:sldMk cId="775459944" sldId="265"/>
            <ac:spMk id="15" creationId="{B8B8D07F-F13E-443E-BA68-2D26672D76B9}"/>
          </ac:spMkLst>
        </pc:spChg>
        <pc:spChg chg="add">
          <ac:chgData name="Ariane mariana Mendoza santa cruz" userId="8f6cb26a-15a4-4782-98b2-5b116b4e55c4" providerId="ADAL" clId="{5D4DA294-679D-41DA-BAA2-8FC535E54662}" dt="2023-06-26T18:00:53.097" v="1208" actId="26606"/>
          <ac:spMkLst>
            <pc:docMk/>
            <pc:sldMk cId="775459944" sldId="265"/>
            <ac:spMk id="17" creationId="{2813A4FA-24A5-41ED-A534-3807D1B2F344}"/>
          </ac:spMkLst>
        </pc:spChg>
        <pc:spChg chg="add">
          <ac:chgData name="Ariane mariana Mendoza santa cruz" userId="8f6cb26a-15a4-4782-98b2-5b116b4e55c4" providerId="ADAL" clId="{5D4DA294-679D-41DA-BAA2-8FC535E54662}" dt="2023-06-26T18:00:53.097" v="1208" actId="26606"/>
          <ac:spMkLst>
            <pc:docMk/>
            <pc:sldMk cId="775459944" sldId="265"/>
            <ac:spMk id="19" creationId="{C3944F27-CA70-4E84-A51A-E6BF89558979}"/>
          </ac:spMkLst>
        </pc:spChg>
        <pc:graphicFrameChg chg="add mod modGraphic">
          <ac:chgData name="Ariane mariana Mendoza santa cruz" userId="8f6cb26a-15a4-4782-98b2-5b116b4e55c4" providerId="ADAL" clId="{5D4DA294-679D-41DA-BAA2-8FC535E54662}" dt="2023-06-26T18:01:42.626" v="1219" actId="122"/>
          <ac:graphicFrameMkLst>
            <pc:docMk/>
            <pc:sldMk cId="775459944" sldId="265"/>
            <ac:graphicFrameMk id="6" creationId="{73446F45-49E7-FFD1-44BE-25E089F6DCA3}"/>
          </ac:graphicFrameMkLst>
        </pc:graphicFrameChg>
      </pc:sldChg>
      <pc:sldChg chg="modSp add mod modNotesTx">
        <pc:chgData name="Ariane mariana Mendoza santa cruz" userId="8f6cb26a-15a4-4782-98b2-5b116b4e55c4" providerId="ADAL" clId="{5D4DA294-679D-41DA-BAA2-8FC535E54662}" dt="2023-06-26T18:05:46.062" v="1248" actId="6549"/>
        <pc:sldMkLst>
          <pc:docMk/>
          <pc:sldMk cId="1522230766" sldId="266"/>
        </pc:sldMkLst>
        <pc:graphicFrameChg chg="modGraphic">
          <ac:chgData name="Ariane mariana Mendoza santa cruz" userId="8f6cb26a-15a4-4782-98b2-5b116b4e55c4" providerId="ADAL" clId="{5D4DA294-679D-41DA-BAA2-8FC535E54662}" dt="2023-06-26T18:05:25.884" v="1242" actId="20577"/>
          <ac:graphicFrameMkLst>
            <pc:docMk/>
            <pc:sldMk cId="1522230766" sldId="266"/>
            <ac:graphicFrameMk id="4" creationId="{00000000-0000-0000-0000-000000000000}"/>
          </ac:graphicFrameMkLst>
        </pc:graphicFrameChg>
      </pc:sldChg>
    </pc:docChg>
  </pc:docChgLst>
  <pc:docChgLst>
    <pc:chgData name="Ariane mariana Mendoza santa cruz" userId="8f6cb26a-15a4-4782-98b2-5b116b4e55c4" providerId="ADAL" clId="{E00B8BBC-7A0A-4BCD-8517-33C359E3B1F9}"/>
    <pc:docChg chg="modSld">
      <pc:chgData name="Ariane mariana Mendoza santa cruz" userId="8f6cb26a-15a4-4782-98b2-5b116b4e55c4" providerId="ADAL" clId="{E00B8BBC-7A0A-4BCD-8517-33C359E3B1F9}" dt="2023-09-25T21:34:44.402" v="7" actId="20577"/>
      <pc:docMkLst>
        <pc:docMk/>
      </pc:docMkLst>
      <pc:sldChg chg="modSp mod">
        <pc:chgData name="Ariane mariana Mendoza santa cruz" userId="8f6cb26a-15a4-4782-98b2-5b116b4e55c4" providerId="ADAL" clId="{E00B8BBC-7A0A-4BCD-8517-33C359E3B1F9}" dt="2023-09-25T21:34:44.402" v="7" actId="20577"/>
        <pc:sldMkLst>
          <pc:docMk/>
          <pc:sldMk cId="4176010460" sldId="260"/>
        </pc:sldMkLst>
        <pc:spChg chg="mod">
          <ac:chgData name="Ariane mariana Mendoza santa cruz" userId="8f6cb26a-15a4-4782-98b2-5b116b4e55c4" providerId="ADAL" clId="{E00B8BBC-7A0A-4BCD-8517-33C359E3B1F9}" dt="2023-09-25T21:34:44.402" v="7" actId="20577"/>
          <ac:spMkLst>
            <pc:docMk/>
            <pc:sldMk cId="4176010460" sldId="260"/>
            <ac:spMk id="3" creationId="{00000000-0000-0000-0000-000000000000}"/>
          </ac:spMkLst>
        </pc:spChg>
      </pc:sldChg>
    </pc:docChg>
  </pc:docChgLst>
  <pc:docChgLst>
    <pc:chgData name="Mukka Mahesh" userId="S::1000073211@hexaware.com::24a8c000-bc3f-4b7d-9f3f-54972a6c93d9" providerId="AD" clId="Web-{B01CE880-C1B2-484A-8A0A-07ED9EDDE29C}"/>
    <pc:docChg chg="modSld">
      <pc:chgData name="Mukka Mahesh" userId="S::1000073211@hexaware.com::24a8c000-bc3f-4b7d-9f3f-54972a6c93d9" providerId="AD" clId="Web-{B01CE880-C1B2-484A-8A0A-07ED9EDDE29C}" dt="2024-03-26T10:45:30.161" v="0" actId="1076"/>
      <pc:docMkLst>
        <pc:docMk/>
      </pc:docMkLst>
      <pc:sldChg chg="modSp">
        <pc:chgData name="Mukka Mahesh" userId="S::1000073211@hexaware.com::24a8c000-bc3f-4b7d-9f3f-54972a6c93d9" providerId="AD" clId="Web-{B01CE880-C1B2-484A-8A0A-07ED9EDDE29C}" dt="2024-03-26T10:45:30.161" v="0" actId="1076"/>
        <pc:sldMkLst>
          <pc:docMk/>
          <pc:sldMk cId="1247714580" sldId="257"/>
        </pc:sldMkLst>
        <pc:spChg chg="mod">
          <ac:chgData name="Mukka Mahesh" userId="S::1000073211@hexaware.com::24a8c000-bc3f-4b7d-9f3f-54972a6c93d9" providerId="AD" clId="Web-{B01CE880-C1B2-484A-8A0A-07ED9EDDE29C}" dt="2024-03-26T10:45:30.161" v="0" actId="1076"/>
          <ac:spMkLst>
            <pc:docMk/>
            <pc:sldMk cId="1247714580" sldId="257"/>
            <ac:spMk id="2" creationId="{5099ADDA-3ACB-8996-AA7D-DC4E8CC64C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78BC0-969D-40AF-A197-719D49659A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DA23-FB3E-4647-8067-CE426EC6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8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Advanced</a:t>
            </a:r>
            <a:r>
              <a:rPr lang="es-MX" dirty="0"/>
              <a:t>: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also</a:t>
            </a:r>
            <a:r>
              <a:rPr lang="es-MX" dirty="0"/>
              <a:t> use do and </a:t>
            </a:r>
            <a:r>
              <a:rPr lang="es-MX" dirty="0" err="1"/>
              <a:t>does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affirm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emphasize</a:t>
            </a:r>
            <a:r>
              <a:rPr lang="es-MX" dirty="0"/>
              <a:t> a positive.</a:t>
            </a:r>
          </a:p>
          <a:p>
            <a:r>
              <a:rPr lang="es-MX" dirty="0"/>
              <a:t>I DO </a:t>
            </a:r>
            <a:r>
              <a:rPr lang="es-MX" dirty="0" err="1"/>
              <a:t>shower</a:t>
            </a:r>
            <a:r>
              <a:rPr lang="es-MX" dirty="0"/>
              <a:t> </a:t>
            </a:r>
            <a:r>
              <a:rPr lang="es-MX" dirty="0" err="1"/>
              <a:t>everyday</a:t>
            </a:r>
            <a:r>
              <a:rPr lang="es-MX" dirty="0"/>
              <a:t>. He DOES </a:t>
            </a:r>
            <a:r>
              <a:rPr lang="es-MX" dirty="0" err="1"/>
              <a:t>ask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help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DA23-FB3E-4647-8067-CE426EC67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Ask </a:t>
            </a:r>
            <a:r>
              <a:rPr lang="es-MX" dirty="0" err="1"/>
              <a:t>questions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classmates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DA23-FB3E-4647-8067-CE426EC67A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DA23-FB3E-4647-8067-CE426EC67A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Ask </a:t>
            </a:r>
            <a:r>
              <a:rPr lang="es-MX" dirty="0" err="1"/>
              <a:t>questions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classmates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DA23-FB3E-4647-8067-CE426EC67A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are making</a:t>
            </a:r>
          </a:p>
          <a:p>
            <a:r>
              <a:rPr lang="en-US" dirty="0"/>
              <a:t>2. paints</a:t>
            </a:r>
          </a:p>
          <a:p>
            <a:r>
              <a:rPr lang="en-US" dirty="0"/>
              <a:t>3. are taking</a:t>
            </a:r>
          </a:p>
          <a:p>
            <a:r>
              <a:rPr lang="en-US" dirty="0"/>
              <a:t>4. don’t drive</a:t>
            </a:r>
          </a:p>
          <a:p>
            <a:r>
              <a:rPr lang="en-US" dirty="0"/>
              <a:t>5. Is Paula going</a:t>
            </a:r>
          </a:p>
          <a:p>
            <a:r>
              <a:rPr lang="en-US" dirty="0"/>
              <a:t>6. Do you read</a:t>
            </a:r>
          </a:p>
          <a:p>
            <a:r>
              <a:rPr lang="en-US" dirty="0"/>
              <a:t>7. eats</a:t>
            </a:r>
          </a:p>
          <a:p>
            <a:r>
              <a:rPr lang="en-US" dirty="0"/>
              <a:t>8. isn’t playing</a:t>
            </a:r>
          </a:p>
          <a:p>
            <a:pPr marL="228600" indent="-228600">
              <a:buAutoNum type="arabicPeriod" startAt="9"/>
            </a:pPr>
            <a:r>
              <a:rPr lang="en-US" dirty="0"/>
              <a:t>do you</a:t>
            </a:r>
          </a:p>
          <a:p>
            <a:pPr marL="228600" indent="-228600">
              <a:buAutoNum type="arabicPeriod" startAt="9"/>
            </a:pPr>
            <a:r>
              <a:rPr lang="en-US" dirty="0"/>
              <a:t>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6ED4-6FFB-45B4-B95A-754436C1CF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the video and tell</a:t>
            </a:r>
            <a:r>
              <a:rPr lang="en-US" baseline="0" dirty="0"/>
              <a:t> the verbs you see. Start minute 0:20 End minute 2:12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https://www.youtube.com/watch?v=RmJRInvLa9w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Believe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B9FD-16FF-4C6B-A01F-CCF2B34C5F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Need</a:t>
            </a:r>
          </a:p>
          <a:p>
            <a:pPr marL="228600" indent="-228600">
              <a:buAutoNum type="arabicPeriod"/>
            </a:pPr>
            <a:r>
              <a:rPr lang="en-US" dirty="0"/>
              <a:t>Know</a:t>
            </a:r>
          </a:p>
          <a:p>
            <a:pPr marL="228600" indent="-228600">
              <a:buAutoNum type="arabicPeriod"/>
            </a:pPr>
            <a:r>
              <a:rPr lang="en-US" dirty="0"/>
              <a:t>Thinks</a:t>
            </a:r>
          </a:p>
          <a:p>
            <a:pPr marL="228600" indent="-228600">
              <a:buAutoNum type="arabicPeriod"/>
            </a:pPr>
            <a:r>
              <a:rPr lang="en-US" dirty="0"/>
              <a:t>Hates</a:t>
            </a:r>
          </a:p>
          <a:p>
            <a:pPr marL="228600" indent="-228600">
              <a:buAutoNum type="arabicPeriod"/>
            </a:pPr>
            <a:r>
              <a:rPr lang="en-US" dirty="0"/>
              <a:t>Feel</a:t>
            </a:r>
          </a:p>
          <a:p>
            <a:pPr marL="228600" indent="-228600">
              <a:buAutoNum type="arabicPeriod"/>
            </a:pPr>
            <a:r>
              <a:rPr lang="en-US" dirty="0"/>
              <a:t>Don’t understand</a:t>
            </a:r>
          </a:p>
          <a:p>
            <a:pPr marL="228600" indent="-228600">
              <a:buAutoNum type="arabicPeriod"/>
            </a:pPr>
            <a:r>
              <a:rPr lang="en-US" dirty="0"/>
              <a:t>Doesn’t like</a:t>
            </a:r>
          </a:p>
          <a:p>
            <a:pPr marL="228600" indent="-228600">
              <a:buAutoNum type="arabicPeriod"/>
            </a:pPr>
            <a:r>
              <a:rPr lang="en-US" dirty="0"/>
              <a:t>Do</a:t>
            </a:r>
          </a:p>
          <a:p>
            <a:pPr marL="228600" indent="-228600">
              <a:buAutoNum type="arabicPeriod"/>
            </a:pPr>
            <a:r>
              <a:rPr lang="en-US" dirty="0"/>
              <a:t>Have</a:t>
            </a:r>
          </a:p>
          <a:p>
            <a:pPr marL="228600" indent="-228600">
              <a:buAutoNum type="arabicPeriod"/>
            </a:pPr>
            <a:r>
              <a:rPr lang="en-US" dirty="0"/>
              <a:t>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B9FD-16FF-4C6B-A01F-CCF2B34C5F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https://www.youtube.com/watch?v=GLF0lHOrTls</a:t>
            </a:r>
          </a:p>
          <a:p>
            <a:r>
              <a:rPr lang="en-US" dirty="0"/>
              <a:t>Why does the hamster like Fridays? up</a:t>
            </a:r>
            <a:r>
              <a:rPr lang="en-US" baseline="0" dirty="0"/>
              <a:t> to min 0:42 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are they doing right now? Up to min 1:29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26ED4-6FFB-45B4-B95A-754436C1CF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6A0D-1372-AF85-65BD-A97776025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B6BB0-93B0-FFA3-06CA-AF9F76937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40D4-F355-4096-7303-12C22001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2E28-570D-1F32-82BD-C0518404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4651-11AF-940D-D947-A5C28A76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BB60-CAA0-ACCD-16CC-F4B79485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47742-4A81-8FEE-939B-BA12AF69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B147-9A4F-78B4-F395-FD95FD5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4AFF-49DD-336F-36F5-DB7E87E7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B5CE-1728-A086-687D-CBDF4648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24356-DC80-EF84-4DF9-CCFA0177D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CFC39-E1CF-7DAF-D813-401783EC0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951E-9B15-F0DD-B838-B27470E1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EB8D-CA62-B8D6-1665-5F2CBBBD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DAB5-496E-E0A1-F478-7404F751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E40D-0CC2-4E1D-27FD-204EB437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9CA3-337F-7B56-871D-BAA1A641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BE14-6B6B-3393-97EF-DF0AA593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DB85-DEF7-E49A-A5D5-CD1A55A2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A20D-3EA5-D8E8-DF0B-0C41F3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CB5D-33D5-699A-6BDE-BA737597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251E-B5E4-6579-0BA3-5B312635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7221-F64F-0325-F676-302A9608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71DC-F983-36F4-D801-610A324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E9C8-C747-EFC4-33A4-CE788577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AD60-1392-C0A1-CF3F-5B449FE8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7422-7776-AC66-AA12-E42737B75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D9E2D-5C35-B5C1-5326-46212C0F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E119-B727-822F-DB4E-40913703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7C3D-990B-A295-967C-7CD46F7E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4A1B-3164-962F-4325-6A4FBCC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C2A9-F7DA-B55E-D29E-381CB85A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22BA-A547-92B2-F525-8BC0DBA2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1DF55-AEF7-3E80-B9B2-2ADAD6CD0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74587-4435-4DAF-E165-C25FACE9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93AF0-27D0-EC0B-0DF1-948E5AD59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04ACA-2AB7-18EA-A1C1-5F3DEFDB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5F90B-4422-7E75-6DDA-DC4B5BC1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099B2-96AD-1198-524B-DA496DAE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8CB1-301E-91E8-3E04-4EA67989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7C9EC-CADB-77FF-2770-CE630491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3EB4-F14B-D012-5487-E372030A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9FDCC-AE0C-C95F-16AC-F05F865F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012AA-CC09-FED7-D460-F7CE4FD5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F01D3-3996-E004-F55B-179EF29B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92DBE-0B7D-628B-F474-403A292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9558-C41D-871E-7BDC-2E7E053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18A1-1CD3-E823-C6EC-9DDA0560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C165-47F6-342D-F3F6-BAEA2E62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72FA-A2C8-5DC7-7681-F793C7EB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77E3-9867-0E7F-BDC9-08AE6C99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F12A-EB3F-A4AF-B8E3-C34AA054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DA90-1367-86D5-382E-232EBD3B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03003-FC6C-17A4-7D5C-566169242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CDA21-3FF2-23AE-8D97-C434A8AD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75F8-06DA-7E1A-9AB5-9A3A887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301F-B918-91C2-5E7B-8B36360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BDEF-2D55-8643-CCC1-4EF9F06B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6D61-2843-12B8-7E09-2C1144B1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F454-8002-0496-F9D5-3E8C67D5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568C-5B3B-BCEA-0D86-5A63BF96D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FB67-F26D-468F-AFFA-A439C325F5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6ED4-2167-0EDD-E2BE-E93092DB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A4F1-BDF9-F821-9C12-0ED62031C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BE7B-B27A-4C30-9DCD-FBECE07B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0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F0E1C-1CE4-B159-8891-F74211CA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 err="1">
                <a:solidFill>
                  <a:srgbClr val="FFFFFF"/>
                </a:solidFill>
              </a:rPr>
              <a:t>Activities</a:t>
            </a:r>
            <a:r>
              <a:rPr lang="es-MX" sz="4800" dirty="0">
                <a:solidFill>
                  <a:srgbClr val="FFFFFF"/>
                </a:solidFill>
              </a:rPr>
              <a:t> and </a:t>
            </a:r>
            <a:r>
              <a:rPr lang="es-MX" sz="4800">
                <a:solidFill>
                  <a:srgbClr val="FFFFFF"/>
                </a:solidFill>
              </a:rPr>
              <a:t>emotions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D5919-00CC-03C2-0923-B1FDABB2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01. </a:t>
            </a:r>
            <a:r>
              <a:rPr lang="es-MX" dirty="0" err="1"/>
              <a:t>Present</a:t>
            </a:r>
            <a:r>
              <a:rPr lang="es-MX" dirty="0"/>
              <a:t> simple, </a:t>
            </a:r>
            <a:r>
              <a:rPr lang="es-MX" dirty="0" err="1"/>
              <a:t>continuous</a:t>
            </a:r>
            <a:r>
              <a:rPr lang="es-MX" dirty="0"/>
              <a:t>  and </a:t>
            </a:r>
            <a:r>
              <a:rPr lang="es-MX" dirty="0" err="1"/>
              <a:t>stative</a:t>
            </a:r>
            <a:r>
              <a:rPr lang="es-MX" dirty="0"/>
              <a:t> </a:t>
            </a:r>
            <a:r>
              <a:rPr lang="es-MX" dirty="0" err="1"/>
              <a:t>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0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sentences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312126"/>
              </p:ext>
            </p:extLst>
          </p:nvPr>
        </p:nvGraphicFramePr>
        <p:xfrm>
          <a:off x="1096963" y="1846259"/>
          <a:ext cx="10058400" cy="4443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2931540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7204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760597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0617208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878782495"/>
                    </a:ext>
                  </a:extLst>
                </a:gridCol>
              </a:tblGrid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Bake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Bakery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Dinner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Early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Evening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408691350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Make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Musician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Newspaper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Paint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Know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080612015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Picture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Pizza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Pretty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Together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Weekend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4092359276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Family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Begin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Wife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An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evening</a:t>
                      </a:r>
                      <a:r>
                        <a:rPr lang="es-MX" sz="2000" dirty="0"/>
                        <a:t> off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Be </a:t>
                      </a:r>
                      <a:r>
                        <a:rPr lang="es-MX" sz="2000" dirty="0" err="1"/>
                        <a:t>careful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690610283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Don’t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worry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Sister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Train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station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Lunch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Pub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859338433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Hope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Want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Band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Umbrella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Cross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075891198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Wait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Tourist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Swim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Ceremony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Guard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18827705"/>
                  </a:ext>
                </a:extLst>
              </a:tr>
              <a:tr h="55546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Already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Before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Every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other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day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Change</a:t>
                      </a:r>
                      <a:endParaRPr lang="en-US" sz="20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Exercise</a:t>
                      </a:r>
                      <a:endParaRPr lang="en-US" sz="2000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46208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23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9ADDA-3ACB-8996-AA7D-DC4E8CC6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544" y="3985678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s-MX" sz="4000"/>
              <a:t>Activities and emotions</a:t>
            </a:r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47A4E-9408-A3C1-6FD3-DF62D1658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0" b="31786"/>
          <a:stretch/>
        </p:blipFill>
        <p:spPr>
          <a:xfrm>
            <a:off x="1260283" y="457200"/>
            <a:ext cx="9732396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6370-F5DE-3D19-6FEF-14CD19A1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000"/>
              <a:t>What do you do every day?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/>
              <a:t>What are you doing right 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/>
              <a:t>How do you express your emotions?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sz="2000"/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A23-194F-DC8D-1FA5-3DA41297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FEB2-A00E-1507-24DF-66E6768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use the Present Simple to talk about facts and activities that we do on a regular basis, such as a hobby, a habit, a daily event, or something that happens often.</a:t>
            </a:r>
          </a:p>
          <a:p>
            <a:pPr marL="0" indent="0">
              <a:buNone/>
            </a:pPr>
            <a:endParaRPr lang="es-MX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/>
              <a:t>I </a:t>
            </a:r>
            <a:r>
              <a:rPr lang="es-MX" sz="2800" dirty="0" err="1"/>
              <a:t>wake</a:t>
            </a:r>
            <a:r>
              <a:rPr lang="es-MX" sz="2800" dirty="0"/>
              <a:t> up at 7 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She</a:t>
            </a:r>
            <a:r>
              <a:rPr lang="es-MX" sz="2800" dirty="0"/>
              <a:t> has </a:t>
            </a:r>
            <a:r>
              <a:rPr lang="es-MX" sz="2800" dirty="0" err="1"/>
              <a:t>breakfast</a:t>
            </a:r>
            <a:r>
              <a:rPr lang="es-MX" sz="2800" dirty="0"/>
              <a:t> at 10 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work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9 am </a:t>
            </a:r>
            <a:r>
              <a:rPr lang="es-MX" sz="2800" dirty="0" err="1"/>
              <a:t>to</a:t>
            </a:r>
            <a:r>
              <a:rPr lang="es-MX" sz="2800" dirty="0"/>
              <a:t> 6 pm.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We</a:t>
            </a:r>
            <a:r>
              <a:rPr lang="es-MX" sz="2800" dirty="0"/>
              <a:t> use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auxiliary</a:t>
            </a:r>
            <a:r>
              <a:rPr lang="es-MX" sz="2800" dirty="0"/>
              <a:t> DO and DOES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negate</a:t>
            </a:r>
            <a:r>
              <a:rPr lang="es-MX" dirty="0"/>
              <a:t> and </a:t>
            </a:r>
            <a:r>
              <a:rPr lang="es-MX" dirty="0" err="1"/>
              <a:t>ask</a:t>
            </a:r>
            <a:r>
              <a:rPr lang="es-MX" dirty="0"/>
              <a:t> </a:t>
            </a:r>
            <a:r>
              <a:rPr lang="es-MX" dirty="0" err="1"/>
              <a:t>questions</a:t>
            </a:r>
            <a:r>
              <a:rPr lang="es-MX" dirty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2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Present</a:t>
            </a:r>
            <a:r>
              <a:rPr lang="es-MX" dirty="0"/>
              <a:t> simple </a:t>
            </a:r>
            <a:r>
              <a:rPr lang="es-MX" dirty="0" err="1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2835"/>
            <a:ext cx="10515600" cy="1634838"/>
          </a:xfrm>
        </p:spPr>
        <p:txBody>
          <a:bodyPr>
            <a:normAutofit/>
          </a:bodyPr>
          <a:lstStyle/>
          <a:p>
            <a:r>
              <a:rPr lang="es-MX" sz="2800" dirty="0"/>
              <a:t>Do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wake</a:t>
            </a:r>
            <a:r>
              <a:rPr lang="es-MX" sz="2800" dirty="0"/>
              <a:t> up </a:t>
            </a:r>
            <a:r>
              <a:rPr lang="es-MX" sz="2800" dirty="0" err="1"/>
              <a:t>early</a:t>
            </a:r>
            <a:r>
              <a:rPr lang="es-MX" sz="2800" dirty="0"/>
              <a:t>?</a:t>
            </a:r>
          </a:p>
          <a:p>
            <a:r>
              <a:rPr lang="es-MX" sz="2800" dirty="0" err="1"/>
              <a:t>When</a:t>
            </a:r>
            <a:r>
              <a:rPr lang="es-MX" sz="2800" dirty="0"/>
              <a:t> do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work</a:t>
            </a:r>
            <a:r>
              <a:rPr lang="es-MX" sz="2800" dirty="0"/>
              <a:t> </a:t>
            </a:r>
            <a:r>
              <a:rPr lang="es-MX" sz="2800" dirty="0" err="1"/>
              <a:t>out</a:t>
            </a:r>
            <a:r>
              <a:rPr lang="es-MX" sz="2800" dirty="0"/>
              <a:t>?</a:t>
            </a:r>
          </a:p>
          <a:p>
            <a:r>
              <a:rPr lang="es-MX" sz="2800" dirty="0" err="1"/>
              <a:t>Who</a:t>
            </a:r>
            <a:r>
              <a:rPr lang="es-MX" sz="2800" dirty="0"/>
              <a:t> </a:t>
            </a:r>
            <a:r>
              <a:rPr lang="es-MX" sz="2800" dirty="0" err="1"/>
              <a:t>lives</a:t>
            </a:r>
            <a:r>
              <a:rPr lang="es-MX" sz="2800" dirty="0"/>
              <a:t> </a:t>
            </a:r>
            <a:r>
              <a:rPr lang="es-MX" sz="2800" dirty="0" err="1"/>
              <a:t>with</a:t>
            </a:r>
            <a:r>
              <a:rPr lang="es-MX" sz="2800" dirty="0"/>
              <a:t> </a:t>
            </a:r>
            <a:r>
              <a:rPr lang="es-MX" sz="2800" dirty="0" err="1"/>
              <a:t>you</a:t>
            </a:r>
            <a:r>
              <a:rPr lang="es-MX" sz="2800" dirty="0"/>
              <a:t>?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38112"/>
          <a:ext cx="10515600" cy="274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12218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8064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32754304"/>
                    </a:ext>
                  </a:extLst>
                </a:gridCol>
                <a:gridCol w="1359131">
                  <a:extLst>
                    <a:ext uri="{9D8B030D-6E8A-4147-A177-3AD203B41FA5}">
                      <a16:colId xmlns:a16="http://schemas.microsoft.com/office/drawing/2014/main" val="2972816505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2514876657"/>
                    </a:ext>
                  </a:extLst>
                </a:gridCol>
              </a:tblGrid>
              <a:tr h="548794">
                <a:tc>
                  <a:txBody>
                    <a:bodyPr/>
                    <a:lstStyle/>
                    <a:p>
                      <a:r>
                        <a:rPr lang="es-MX" sz="2000" dirty="0"/>
                        <a:t>WH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Do / </a:t>
                      </a:r>
                      <a:r>
                        <a:rPr lang="es-MX" sz="2000" dirty="0" err="1"/>
                        <a:t>Does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Pronoun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Verb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Complement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18123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Do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you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cook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Everyday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615660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Does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sleep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In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the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house</a:t>
                      </a:r>
                      <a:r>
                        <a:rPr lang="es-MX" sz="2000" baseline="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01203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r>
                        <a:rPr lang="es-MX" sz="2000" dirty="0" err="1"/>
                        <a:t>Where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do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they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study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English?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84525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r>
                        <a:rPr lang="es-MX" sz="2000" dirty="0" err="1"/>
                        <a:t>What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does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she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do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In </a:t>
                      </a:r>
                      <a:r>
                        <a:rPr lang="es-MX" sz="2000" dirty="0" err="1"/>
                        <a:t>the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afternoon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36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6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F9D9-DA6C-E712-9F60-4CD2D31E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9771-C784-B200-C298-B5B2C252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use the Present Continuous to talk about events that are happening at the moment.</a:t>
            </a:r>
          </a:p>
          <a:p>
            <a:pPr marL="0" indent="0">
              <a:buNone/>
            </a:pPr>
            <a:endParaRPr lang="es-MX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/>
              <a:t>I am </a:t>
            </a:r>
            <a:r>
              <a:rPr lang="es-MX" sz="2800" dirty="0" err="1"/>
              <a:t>taking</a:t>
            </a:r>
            <a:r>
              <a:rPr lang="es-MX" sz="2800" dirty="0"/>
              <a:t> </a:t>
            </a:r>
            <a:r>
              <a:rPr lang="es-MX" sz="2800" dirty="0" err="1"/>
              <a:t>class</a:t>
            </a:r>
            <a:r>
              <a:rPr lang="es-MX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We</a:t>
            </a:r>
            <a:r>
              <a:rPr lang="es-MX" sz="2800" dirty="0"/>
              <a:t> are </a:t>
            </a:r>
            <a:r>
              <a:rPr lang="es-MX" sz="2800" dirty="0" err="1"/>
              <a:t>reading</a:t>
            </a:r>
            <a:r>
              <a:rPr lang="es-MX" sz="2800" dirty="0"/>
              <a:t> </a:t>
            </a:r>
            <a:r>
              <a:rPr lang="es-MX" sz="2800" dirty="0" err="1"/>
              <a:t>examples</a:t>
            </a:r>
            <a:r>
              <a:rPr lang="es-MX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They</a:t>
            </a:r>
            <a:r>
              <a:rPr lang="es-MX" sz="2800" dirty="0"/>
              <a:t> are </a:t>
            </a:r>
            <a:r>
              <a:rPr lang="es-MX" sz="2800" dirty="0" err="1"/>
              <a:t>listening</a:t>
            </a:r>
            <a:r>
              <a:rPr lang="es-MX" sz="2800" dirty="0"/>
              <a:t> 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We use the verb TO BE as auxiliary to negate and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84011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Present</a:t>
            </a:r>
            <a:r>
              <a:rPr lang="es-MX" dirty="0"/>
              <a:t> </a:t>
            </a:r>
            <a:r>
              <a:rPr lang="es-MX" dirty="0" err="1"/>
              <a:t>Continuous</a:t>
            </a:r>
            <a:r>
              <a:rPr lang="es-MX" dirty="0"/>
              <a:t> </a:t>
            </a:r>
            <a:r>
              <a:rPr lang="es-MX" dirty="0" err="1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2835"/>
            <a:ext cx="10515600" cy="1634838"/>
          </a:xfrm>
        </p:spPr>
        <p:txBody>
          <a:bodyPr>
            <a:normAutofit/>
          </a:bodyPr>
          <a:lstStyle/>
          <a:p>
            <a:r>
              <a:rPr lang="es-MX" sz="2800" dirty="0" err="1"/>
              <a:t>What</a:t>
            </a:r>
            <a:r>
              <a:rPr lang="es-MX" sz="2800" dirty="0"/>
              <a:t> are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eating</a:t>
            </a:r>
            <a:r>
              <a:rPr lang="es-MX" dirty="0"/>
              <a:t>?</a:t>
            </a:r>
          </a:p>
          <a:p>
            <a:r>
              <a:rPr lang="es-MX" sz="2800" dirty="0" err="1"/>
              <a:t>Where</a:t>
            </a:r>
            <a:r>
              <a:rPr lang="es-MX" sz="2800" dirty="0"/>
              <a:t> are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working</a:t>
            </a:r>
            <a:r>
              <a:rPr lang="es-MX" sz="2800" dirty="0"/>
              <a:t>?</a:t>
            </a:r>
          </a:p>
          <a:p>
            <a:r>
              <a:rPr lang="es-MX" sz="2800" dirty="0" err="1"/>
              <a:t>How</a:t>
            </a:r>
            <a:r>
              <a:rPr lang="es-MX" sz="2800" dirty="0"/>
              <a:t> are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doing</a:t>
            </a:r>
            <a:r>
              <a:rPr lang="es-MX" sz="2800" dirty="0"/>
              <a:t>?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70666"/>
              </p:ext>
            </p:extLst>
          </p:nvPr>
        </p:nvGraphicFramePr>
        <p:xfrm>
          <a:off x="838200" y="1838112"/>
          <a:ext cx="10515600" cy="274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12218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8064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32754304"/>
                    </a:ext>
                  </a:extLst>
                </a:gridCol>
                <a:gridCol w="1359131">
                  <a:extLst>
                    <a:ext uri="{9D8B030D-6E8A-4147-A177-3AD203B41FA5}">
                      <a16:colId xmlns:a16="http://schemas.microsoft.com/office/drawing/2014/main" val="2972816505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2514876657"/>
                    </a:ext>
                  </a:extLst>
                </a:gridCol>
              </a:tblGrid>
              <a:tr h="548794">
                <a:tc>
                  <a:txBody>
                    <a:bodyPr/>
                    <a:lstStyle/>
                    <a:p>
                      <a:r>
                        <a:rPr lang="es-MX" sz="2000" dirty="0"/>
                        <a:t>WH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TO BE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Pronoun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Verb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Complement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18123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Are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you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making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dinner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615660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sleeping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in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the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house</a:t>
                      </a:r>
                      <a:r>
                        <a:rPr lang="es-MX" sz="2000" baseline="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01203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r>
                        <a:rPr lang="es-MX" sz="2000" dirty="0" err="1"/>
                        <a:t>Where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are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they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studying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English?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84525"/>
                  </a:ext>
                </a:extLst>
              </a:tr>
              <a:tr h="548794">
                <a:tc>
                  <a:txBody>
                    <a:bodyPr/>
                    <a:lstStyle/>
                    <a:p>
                      <a:r>
                        <a:rPr lang="es-MX" sz="2000" dirty="0" err="1"/>
                        <a:t>What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she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doing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in </a:t>
                      </a:r>
                      <a:r>
                        <a:rPr lang="es-MX" sz="2000" dirty="0" err="1"/>
                        <a:t>the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afternoon</a:t>
                      </a:r>
                      <a:r>
                        <a:rPr lang="es-MX" sz="2000" dirty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36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Present</a:t>
            </a:r>
            <a:r>
              <a:rPr lang="es-MX" dirty="0"/>
              <a:t> simple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continuous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80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Peter and I _____ (make) dinner at the moment.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My brother _____ (paint) pictures every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_____ (take</a:t>
            </a:r>
            <a:r>
              <a:rPr lang="en-US" sz="2800"/>
              <a:t>) today </a:t>
            </a:r>
            <a:r>
              <a:rPr lang="en-US" sz="2800" dirty="0"/>
              <a:t>off.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 _____ (not drive) to work every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_____(Paula go) to the bakery 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_____(you read) the newspaper every morning?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My family _____ (eat) dinner together every evening.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musician _____ (not play) very well at the moment.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_____ (you spend) time online?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My wife and her friends _____ (watch) a movie every month.</a:t>
            </a:r>
          </a:p>
        </p:txBody>
      </p:sp>
    </p:spTree>
    <p:extLst>
      <p:ext uri="{BB962C8B-B14F-4D97-AF65-F5344CB8AC3E}">
        <p14:creationId xmlns:p14="http://schemas.microsoft.com/office/powerpoint/2010/main" val="41760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118945"/>
          </a:xfrm>
        </p:spPr>
        <p:txBody>
          <a:bodyPr anchor="b">
            <a:normAutofit/>
          </a:bodyPr>
          <a:lstStyle/>
          <a:p>
            <a:r>
              <a:rPr lang="en-US" sz="4000" dirty="0"/>
              <a:t>Stative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502" y="2097961"/>
            <a:ext cx="5754896" cy="35053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Stative verbs describe a state. They refer to senses, thoughts and feelings.</a:t>
            </a:r>
          </a:p>
          <a:p>
            <a:pPr marL="0" indent="0">
              <a:buNone/>
            </a:pPr>
            <a:r>
              <a:rPr lang="en-US" sz="2400" dirty="0"/>
              <a:t>We usually use stative verbs in the Present Simple and not in the Present Continuous, even though the action is happening now.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need your help right now.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can’t remember your name.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07431"/>
              </p:ext>
            </p:extLst>
          </p:nvPr>
        </p:nvGraphicFramePr>
        <p:xfrm>
          <a:off x="840602" y="2405894"/>
          <a:ext cx="3876167" cy="246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53">
                  <a:extLst>
                    <a:ext uri="{9D8B030D-6E8A-4147-A177-3AD203B41FA5}">
                      <a16:colId xmlns:a16="http://schemas.microsoft.com/office/drawing/2014/main" val="881719100"/>
                    </a:ext>
                  </a:extLst>
                </a:gridCol>
                <a:gridCol w="1550045">
                  <a:extLst>
                    <a:ext uri="{9D8B030D-6E8A-4147-A177-3AD203B41FA5}">
                      <a16:colId xmlns:a16="http://schemas.microsoft.com/office/drawing/2014/main" val="3835297248"/>
                    </a:ext>
                  </a:extLst>
                </a:gridCol>
                <a:gridCol w="1217269">
                  <a:extLst>
                    <a:ext uri="{9D8B030D-6E8A-4147-A177-3AD203B41FA5}">
                      <a16:colId xmlns:a16="http://schemas.microsoft.com/office/drawing/2014/main" val="646401299"/>
                    </a:ext>
                  </a:extLst>
                </a:gridCol>
              </a:tblGrid>
              <a:tr h="410535">
                <a:tc>
                  <a:txBody>
                    <a:bodyPr/>
                    <a:lstStyle/>
                    <a:p>
                      <a:r>
                        <a:rPr lang="es-MX" sz="1900"/>
                        <a:t>Senses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Thoughts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 dirty="0" err="1"/>
                        <a:t>Feelings</a:t>
                      </a:r>
                      <a:endParaRPr lang="en-US" sz="1900" dirty="0"/>
                    </a:p>
                  </a:txBody>
                  <a:tcPr marL="86733" marR="86733" marT="43366" marB="43366"/>
                </a:tc>
                <a:extLst>
                  <a:ext uri="{0D108BD9-81ED-4DB2-BD59-A6C34878D82A}">
                    <a16:rowId xmlns:a16="http://schemas.microsoft.com/office/drawing/2014/main" val="3608678688"/>
                  </a:ext>
                </a:extLst>
              </a:tr>
              <a:tr h="410535">
                <a:tc>
                  <a:txBody>
                    <a:bodyPr/>
                    <a:lstStyle/>
                    <a:p>
                      <a:r>
                        <a:rPr lang="es-MX" sz="1900"/>
                        <a:t>Feel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 dirty="0"/>
                        <a:t>Hope</a:t>
                      </a:r>
                      <a:endParaRPr lang="en-US" sz="1900" dirty="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Hate</a:t>
                      </a:r>
                      <a:endParaRPr lang="en-US" sz="1900"/>
                    </a:p>
                  </a:txBody>
                  <a:tcPr marL="86733" marR="86733" marT="43366" marB="43366"/>
                </a:tc>
                <a:extLst>
                  <a:ext uri="{0D108BD9-81ED-4DB2-BD59-A6C34878D82A}">
                    <a16:rowId xmlns:a16="http://schemas.microsoft.com/office/drawing/2014/main" val="407482337"/>
                  </a:ext>
                </a:extLst>
              </a:tr>
              <a:tr h="410535">
                <a:tc>
                  <a:txBody>
                    <a:bodyPr/>
                    <a:lstStyle/>
                    <a:p>
                      <a:r>
                        <a:rPr lang="es-MX" sz="1900"/>
                        <a:t>Hear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Know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Like</a:t>
                      </a:r>
                      <a:endParaRPr lang="en-US" sz="1900"/>
                    </a:p>
                  </a:txBody>
                  <a:tcPr marL="86733" marR="86733" marT="43366" marB="43366"/>
                </a:tc>
                <a:extLst>
                  <a:ext uri="{0D108BD9-81ED-4DB2-BD59-A6C34878D82A}">
                    <a16:rowId xmlns:a16="http://schemas.microsoft.com/office/drawing/2014/main" val="4095449240"/>
                  </a:ext>
                </a:extLst>
              </a:tr>
              <a:tr h="410535">
                <a:tc>
                  <a:txBody>
                    <a:bodyPr/>
                    <a:lstStyle/>
                    <a:p>
                      <a:r>
                        <a:rPr lang="es-MX" sz="1900"/>
                        <a:t>See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 dirty="0" err="1"/>
                        <a:t>Remember</a:t>
                      </a:r>
                      <a:endParaRPr lang="en-US" sz="1900" dirty="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Love</a:t>
                      </a:r>
                      <a:endParaRPr lang="en-US" sz="1900"/>
                    </a:p>
                  </a:txBody>
                  <a:tcPr marL="86733" marR="86733" marT="43366" marB="43366"/>
                </a:tc>
                <a:extLst>
                  <a:ext uri="{0D108BD9-81ED-4DB2-BD59-A6C34878D82A}">
                    <a16:rowId xmlns:a16="http://schemas.microsoft.com/office/drawing/2014/main" val="3759779225"/>
                  </a:ext>
                </a:extLst>
              </a:tr>
              <a:tr h="410535">
                <a:tc>
                  <a:txBody>
                    <a:bodyPr/>
                    <a:lstStyle/>
                    <a:p>
                      <a:r>
                        <a:rPr lang="es-MX" sz="1900"/>
                        <a:t>Smell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Think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Need</a:t>
                      </a:r>
                      <a:endParaRPr lang="en-US" sz="1900"/>
                    </a:p>
                  </a:txBody>
                  <a:tcPr marL="86733" marR="86733" marT="43366" marB="43366"/>
                </a:tc>
                <a:extLst>
                  <a:ext uri="{0D108BD9-81ED-4DB2-BD59-A6C34878D82A}">
                    <a16:rowId xmlns:a16="http://schemas.microsoft.com/office/drawing/2014/main" val="3412208309"/>
                  </a:ext>
                </a:extLst>
              </a:tr>
              <a:tr h="410535">
                <a:tc>
                  <a:txBody>
                    <a:bodyPr/>
                    <a:lstStyle/>
                    <a:p>
                      <a:r>
                        <a:rPr lang="es-MX" sz="1900"/>
                        <a:t>Taste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Understand</a:t>
                      </a:r>
                      <a:endParaRPr lang="en-US" sz="1900"/>
                    </a:p>
                  </a:txBody>
                  <a:tcPr marL="86733" marR="86733" marT="43366" marB="43366"/>
                </a:tc>
                <a:tc>
                  <a:txBody>
                    <a:bodyPr/>
                    <a:lstStyle/>
                    <a:p>
                      <a:r>
                        <a:rPr lang="es-MX" sz="1900" dirty="0" err="1"/>
                        <a:t>Want</a:t>
                      </a:r>
                      <a:endParaRPr lang="en-US" sz="1900" dirty="0"/>
                    </a:p>
                  </a:txBody>
                  <a:tcPr marL="86733" marR="86733" marT="43366" marB="43366"/>
                </a:tc>
                <a:extLst>
                  <a:ext uri="{0D108BD9-81ED-4DB2-BD59-A6C34878D82A}">
                    <a16:rowId xmlns:a16="http://schemas.microsoft.com/office/drawing/2014/main" val="385968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787134"/>
          </a:xfrm>
        </p:spPr>
        <p:txBody>
          <a:bodyPr anchor="b">
            <a:normAutofit/>
          </a:bodyPr>
          <a:lstStyle/>
          <a:p>
            <a:r>
              <a:rPr lang="es-MX" sz="4000" dirty="0" err="1"/>
              <a:t>Choose</a:t>
            </a:r>
            <a:r>
              <a:rPr lang="es-MX" sz="4000" dirty="0"/>
              <a:t> </a:t>
            </a:r>
            <a:r>
              <a:rPr lang="es-MX" sz="4000" dirty="0" err="1"/>
              <a:t>the</a:t>
            </a:r>
            <a:r>
              <a:rPr lang="es-MX" sz="4000" dirty="0"/>
              <a:t> </a:t>
            </a:r>
            <a:r>
              <a:rPr lang="es-MX" sz="4000" dirty="0" err="1"/>
              <a:t>correct</a:t>
            </a:r>
            <a:r>
              <a:rPr lang="es-MX" sz="4000" dirty="0"/>
              <a:t> </a:t>
            </a:r>
            <a:r>
              <a:rPr lang="es-MX" sz="4000" dirty="0" err="1"/>
              <a:t>one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23" y="1724871"/>
            <a:ext cx="5962146" cy="467549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You </a:t>
            </a:r>
            <a:r>
              <a:rPr lang="en-US" sz="2000" b="1" dirty="0"/>
              <a:t>need / are needing </a:t>
            </a:r>
            <a:r>
              <a:rPr lang="en-US" sz="2000" dirty="0"/>
              <a:t>to call the doctor.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 </a:t>
            </a:r>
            <a:r>
              <a:rPr lang="en-US" sz="2000" b="1" dirty="0"/>
              <a:t>am knowing / know </a:t>
            </a:r>
            <a:r>
              <a:rPr lang="en-US" sz="2000" dirty="0"/>
              <a:t>you’re right.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Sarah </a:t>
            </a:r>
            <a:r>
              <a:rPr lang="en-US" sz="2000" b="1" dirty="0"/>
              <a:t>is thinking / thinks </a:t>
            </a:r>
            <a:r>
              <a:rPr lang="en-US" sz="2000" dirty="0"/>
              <a:t>she has a cold.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Everyone </a:t>
            </a:r>
            <a:r>
              <a:rPr lang="en-US" sz="2000" b="1" dirty="0"/>
              <a:t>hates / is hating </a:t>
            </a:r>
            <a:r>
              <a:rPr lang="en-US" sz="2000" dirty="0"/>
              <a:t>being sick.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do you </a:t>
            </a:r>
            <a:r>
              <a:rPr lang="en-US" sz="2000" b="1" dirty="0"/>
              <a:t>feel / feeling</a:t>
            </a:r>
            <a:r>
              <a:rPr lang="en-US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They </a:t>
            </a:r>
            <a:r>
              <a:rPr lang="en-US" sz="2000" b="1" dirty="0"/>
              <a:t>aren’t understanding / don’t understand </a:t>
            </a:r>
            <a:r>
              <a:rPr lang="en-US" sz="2000" dirty="0"/>
              <a:t>what the doctor’s saying.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tourist </a:t>
            </a:r>
            <a:r>
              <a:rPr lang="en-US" sz="2000" b="1" dirty="0"/>
              <a:t>doesn’t like / isn’t liking </a:t>
            </a:r>
            <a:r>
              <a:rPr lang="en-US" sz="2000" dirty="0"/>
              <a:t>the hotel.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Do / Are </a:t>
            </a:r>
            <a:r>
              <a:rPr lang="en-US" sz="2000" dirty="0"/>
              <a:t>you need to stay in bed for a few days?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 </a:t>
            </a:r>
            <a:r>
              <a:rPr lang="en-US" sz="2000" b="1" dirty="0"/>
              <a:t>am having  / have </a:t>
            </a:r>
            <a:r>
              <a:rPr lang="en-US" sz="2000" dirty="0"/>
              <a:t>a cold.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You </a:t>
            </a:r>
            <a:r>
              <a:rPr lang="en-US" sz="2000" b="1" dirty="0"/>
              <a:t>are needing / need</a:t>
            </a:r>
            <a:r>
              <a:rPr lang="en-US" sz="2000" dirty="0"/>
              <a:t> a hug.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446F45-49E7-FFD1-44BE-25E089F6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36235"/>
              </p:ext>
            </p:extLst>
          </p:nvPr>
        </p:nvGraphicFramePr>
        <p:xfrm>
          <a:off x="7564269" y="1725873"/>
          <a:ext cx="4170531" cy="344015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12825">
                  <a:extLst>
                    <a:ext uri="{9D8B030D-6E8A-4147-A177-3AD203B41FA5}">
                      <a16:colId xmlns:a16="http://schemas.microsoft.com/office/drawing/2014/main" val="881719100"/>
                    </a:ext>
                  </a:extLst>
                </a:gridCol>
                <a:gridCol w="1641834">
                  <a:extLst>
                    <a:ext uri="{9D8B030D-6E8A-4147-A177-3AD203B41FA5}">
                      <a16:colId xmlns:a16="http://schemas.microsoft.com/office/drawing/2014/main" val="3835297248"/>
                    </a:ext>
                  </a:extLst>
                </a:gridCol>
                <a:gridCol w="1315872">
                  <a:extLst>
                    <a:ext uri="{9D8B030D-6E8A-4147-A177-3AD203B41FA5}">
                      <a16:colId xmlns:a16="http://schemas.microsoft.com/office/drawing/2014/main" val="646401299"/>
                    </a:ext>
                  </a:extLst>
                </a:gridCol>
              </a:tblGrid>
              <a:tr h="573359">
                <a:tc>
                  <a:txBody>
                    <a:bodyPr/>
                    <a:lstStyle/>
                    <a:p>
                      <a:pPr algn="ctr"/>
                      <a:r>
                        <a:rPr lang="es-MX" sz="1900" b="0" cap="none" spc="0" dirty="0" err="1">
                          <a:solidFill>
                            <a:schemeClr val="bg1"/>
                          </a:solidFill>
                        </a:rPr>
                        <a:t>Senses</a:t>
                      </a:r>
                      <a:endParaRPr lang="en-US" sz="19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57472" marR="114897" marT="121132" marB="1211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b="0" cap="none" spc="0">
                          <a:solidFill>
                            <a:schemeClr val="bg1"/>
                          </a:solidFill>
                        </a:rPr>
                        <a:t>Thoughts</a:t>
                      </a:r>
                      <a:endParaRPr lang="en-US" sz="19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7472" marR="114897" marT="121132" marB="121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b="0" cap="none" spc="0" err="1">
                          <a:solidFill>
                            <a:schemeClr val="bg1"/>
                          </a:solidFill>
                        </a:rPr>
                        <a:t>Feelings</a:t>
                      </a:r>
                      <a:endParaRPr lang="en-US" sz="19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7472" marR="114897" marT="121132" marB="121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78688"/>
                  </a:ext>
                </a:extLst>
              </a:tr>
              <a:tr h="573359"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 err="1">
                          <a:solidFill>
                            <a:schemeClr val="tx1"/>
                          </a:solidFill>
                        </a:rPr>
                        <a:t>Feel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>
                          <a:solidFill>
                            <a:schemeClr val="tx1"/>
                          </a:solidFill>
                        </a:rPr>
                        <a:t>Hope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 err="1">
                          <a:solidFill>
                            <a:schemeClr val="tx1"/>
                          </a:solidFill>
                        </a:rPr>
                        <a:t>Hate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82337"/>
                  </a:ext>
                </a:extLst>
              </a:tr>
              <a:tr h="573359"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>
                          <a:solidFill>
                            <a:schemeClr val="tx1"/>
                          </a:solidFill>
                        </a:rPr>
                        <a:t>Hear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 err="1">
                          <a:solidFill>
                            <a:schemeClr val="tx1"/>
                          </a:solidFill>
                        </a:rPr>
                        <a:t>Know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 err="1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49240"/>
                  </a:ext>
                </a:extLst>
              </a:tr>
              <a:tr h="573359"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>
                          <a:solidFill>
                            <a:schemeClr val="tx1"/>
                          </a:solidFill>
                        </a:rPr>
                        <a:t>See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err="1">
                          <a:solidFill>
                            <a:schemeClr val="tx1"/>
                          </a:solidFill>
                        </a:rPr>
                        <a:t>Remember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>
                          <a:solidFill>
                            <a:schemeClr val="tx1"/>
                          </a:solidFill>
                        </a:rPr>
                        <a:t>Love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779225"/>
                  </a:ext>
                </a:extLst>
              </a:tr>
              <a:tr h="573359"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>
                          <a:solidFill>
                            <a:schemeClr val="tx1"/>
                          </a:solidFill>
                        </a:rPr>
                        <a:t>Smell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>
                          <a:solidFill>
                            <a:schemeClr val="tx1"/>
                          </a:solidFill>
                        </a:rPr>
                        <a:t>Think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 err="1">
                          <a:solidFill>
                            <a:schemeClr val="tx1"/>
                          </a:solidFill>
                        </a:rPr>
                        <a:t>Need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08309"/>
                  </a:ext>
                </a:extLst>
              </a:tr>
              <a:tr h="573359"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>
                          <a:solidFill>
                            <a:schemeClr val="tx1"/>
                          </a:solidFill>
                        </a:rPr>
                        <a:t>Taste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>
                          <a:solidFill>
                            <a:schemeClr val="tx1"/>
                          </a:solidFill>
                        </a:rPr>
                        <a:t>Understand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cap="none" spc="0" dirty="0" err="1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7472" marR="114897" marT="121132" marB="1211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8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5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2803BC-E600-49F4-8361-3FC23C74A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25EEB9-3E3D-4B70-A5B6-24DE0D6B4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067969-E6FB-45E3-A490-CBCC6632E4FD}">
  <ds:schemaRefs>
    <ds:schemaRef ds:uri="25750027-08e6-41d1-8109-3a25433f8b87"/>
    <ds:schemaRef ds:uri="fe7cff49-1afe-48e9-943d-43f7e7fe69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777</Words>
  <Application>Microsoft Office PowerPoint</Application>
  <PresentationFormat>Widescreen</PresentationFormat>
  <Paragraphs>231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Activities and emotions</vt:lpstr>
      <vt:lpstr>Activities and emotions</vt:lpstr>
      <vt:lpstr>Present Simple</vt:lpstr>
      <vt:lpstr>Present simple questions</vt:lpstr>
      <vt:lpstr>Present Continuous</vt:lpstr>
      <vt:lpstr>Present Continuous questions</vt:lpstr>
      <vt:lpstr>Present simple or continuous?</vt:lpstr>
      <vt:lpstr>Stative Verbs</vt:lpstr>
      <vt:lpstr>Choose the correct one</vt:lpstr>
      <vt:lpstr>Make sentences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emotions</dc:title>
  <dc:creator>Ariane mariana Mendoza santa cruz</dc:creator>
  <cp:lastModifiedBy>Ariane mariana Mendoza santa cruz</cp:lastModifiedBy>
  <cp:revision>2</cp:revision>
  <dcterms:created xsi:type="dcterms:W3CDTF">2023-06-26T17:38:15Z</dcterms:created>
  <dcterms:modified xsi:type="dcterms:W3CDTF">2024-03-26T10:45:30Z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34400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_SharedFileIndex">
    <vt:lpwstr/>
  </property>
  <property fmtid="{D5CDD505-2E9C-101B-9397-08002B2CF9AE}" pid="8" name="_SourceUrl">
    <vt:lpwstr/>
  </property>
</Properties>
</file>