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CFA7A77E-ABF2-4B0F-9429-03A059CBC451}"/>
    <pc:docChg chg="modSld">
      <pc:chgData name="Ariane mariana Mendoza santa cruz" userId="8f6cb26a-15a4-4782-98b2-5b116b4e55c4" providerId="ADAL" clId="{CFA7A77E-ABF2-4B0F-9429-03A059CBC451}" dt="2023-10-05T21:16:18.476" v="0" actId="20577"/>
      <pc:docMkLst>
        <pc:docMk/>
      </pc:docMkLst>
      <pc:sldChg chg="modSp mod">
        <pc:chgData name="Ariane mariana Mendoza santa cruz" userId="8f6cb26a-15a4-4782-98b2-5b116b4e55c4" providerId="ADAL" clId="{CFA7A77E-ABF2-4B0F-9429-03A059CBC451}" dt="2023-10-05T21:16:18.476" v="0" actId="20577"/>
        <pc:sldMkLst>
          <pc:docMk/>
          <pc:sldMk cId="2297754679" sldId="260"/>
        </pc:sldMkLst>
        <pc:spChg chg="mod">
          <ac:chgData name="Ariane mariana Mendoza santa cruz" userId="8f6cb26a-15a4-4782-98b2-5b116b4e55c4" providerId="ADAL" clId="{CFA7A77E-ABF2-4B0F-9429-03A059CBC451}" dt="2023-10-05T21:16:18.476" v="0" actId="20577"/>
          <ac:spMkLst>
            <pc:docMk/>
            <pc:sldMk cId="2297754679" sldId="260"/>
            <ac:spMk id="3" creationId="{CEB2976E-3223-8856-84E4-F495A913E90E}"/>
          </ac:spMkLst>
        </pc:spChg>
      </pc:sldChg>
    </pc:docChg>
  </pc:docChgLst>
  <pc:docChgLst>
    <pc:chgData name="Ariane mariana Mendoza santa cruz" userId="8f6cb26a-15a4-4782-98b2-5b116b4e55c4" providerId="ADAL" clId="{60CF2242-D642-4AAB-B8D1-91CA54000DD4}"/>
    <pc:docChg chg="undo custSel addSld delSld modSld sldOrd">
      <pc:chgData name="Ariane mariana Mendoza santa cruz" userId="8f6cb26a-15a4-4782-98b2-5b116b4e55c4" providerId="ADAL" clId="{60CF2242-D642-4AAB-B8D1-91CA54000DD4}" dt="2023-06-26T22:40:04.944" v="1526"/>
      <pc:docMkLst>
        <pc:docMk/>
      </pc:docMkLst>
      <pc:sldChg chg="addSp modSp mod setBg addAnim">
        <pc:chgData name="Ariane mariana Mendoza santa cruz" userId="8f6cb26a-15a4-4782-98b2-5b116b4e55c4" providerId="ADAL" clId="{60CF2242-D642-4AAB-B8D1-91CA54000DD4}" dt="2023-06-26T22:40:04.944" v="1526"/>
        <pc:sldMkLst>
          <pc:docMk/>
          <pc:sldMk cId="132498102" sldId="256"/>
        </pc:sldMkLst>
        <pc:spChg chg="mo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2" creationId="{073280C6-5A02-8681-3DFA-31A0D22B5A40}"/>
          </ac:spMkLst>
        </pc:spChg>
        <pc:spChg chg="mo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3" creationId="{371CA063-21DF-37FE-EA32-E7B87302718C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8" creationId="{6F5A5072-7B47-4D32-B52A-4EBBF590B8A5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10" creationId="{9715DAF0-AE1B-46C9-8A6B-DB2AA05AB91D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12" creationId="{6016219D-510E-4184-9090-6D5578A87BD1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14" creationId="{AFF4A713-7B75-4B21-90D7-5AB19547C728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16" creationId="{DC631C0B-6DA6-4E57-8231-CE32B3434A7E}"/>
          </ac:spMkLst>
        </pc:spChg>
        <pc:spChg chg="add">
          <ac:chgData name="Ariane mariana Mendoza santa cruz" userId="8f6cb26a-15a4-4782-98b2-5b116b4e55c4" providerId="ADAL" clId="{60CF2242-D642-4AAB-B8D1-91CA54000DD4}" dt="2023-06-26T22:40:04.943" v="1524" actId="26606"/>
          <ac:spMkLst>
            <pc:docMk/>
            <pc:sldMk cId="132498102" sldId="256"/>
            <ac:spMk id="18" creationId="{C29501E6-A978-4A61-9689-9085AF97A53A}"/>
          </ac:spMkLst>
        </pc:spChg>
      </pc:sldChg>
      <pc:sldChg chg="addSp modSp new del">
        <pc:chgData name="Ariane mariana Mendoza santa cruz" userId="8f6cb26a-15a4-4782-98b2-5b116b4e55c4" providerId="ADAL" clId="{60CF2242-D642-4AAB-B8D1-91CA54000DD4}" dt="2023-06-26T22:15:25.315" v="3" actId="47"/>
        <pc:sldMkLst>
          <pc:docMk/>
          <pc:sldMk cId="3701796982" sldId="257"/>
        </pc:sldMkLst>
        <pc:picChg chg="add mod">
          <ac:chgData name="Ariane mariana Mendoza santa cruz" userId="8f6cb26a-15a4-4782-98b2-5b116b4e55c4" providerId="ADAL" clId="{60CF2242-D642-4AAB-B8D1-91CA54000DD4}" dt="2023-06-26T22:15:08.531" v="1"/>
          <ac:picMkLst>
            <pc:docMk/>
            <pc:sldMk cId="3701796982" sldId="257"/>
            <ac:picMk id="4" creationId="{1F8BFE72-4F3F-B3E3-9AA6-0A7FFCF1F655}"/>
          </ac:picMkLst>
        </pc:picChg>
        <pc:picChg chg="add mod">
          <ac:chgData name="Ariane mariana Mendoza santa cruz" userId="8f6cb26a-15a4-4782-98b2-5b116b4e55c4" providerId="ADAL" clId="{60CF2242-D642-4AAB-B8D1-91CA54000DD4}" dt="2023-06-26T22:15:08.531" v="1"/>
          <ac:picMkLst>
            <pc:docMk/>
            <pc:sldMk cId="3701796982" sldId="257"/>
            <ac:picMk id="5" creationId="{F1B633BE-5AC9-3019-10D4-6D48C503D0A8}"/>
          </ac:picMkLst>
        </pc:picChg>
        <pc:picChg chg="add mod">
          <ac:chgData name="Ariane mariana Mendoza santa cruz" userId="8f6cb26a-15a4-4782-98b2-5b116b4e55c4" providerId="ADAL" clId="{60CF2242-D642-4AAB-B8D1-91CA54000DD4}" dt="2023-06-26T22:15:08.531" v="1"/>
          <ac:picMkLst>
            <pc:docMk/>
            <pc:sldMk cId="3701796982" sldId="257"/>
            <ac:picMk id="6" creationId="{2415C3EF-2736-3775-E803-F0996D4F1984}"/>
          </ac:picMkLst>
        </pc:picChg>
      </pc:sldChg>
      <pc:sldChg chg="addSp modSp add mod setBg">
        <pc:chgData name="Ariane mariana Mendoza santa cruz" userId="8f6cb26a-15a4-4782-98b2-5b116b4e55c4" providerId="ADAL" clId="{60CF2242-D642-4AAB-B8D1-91CA54000DD4}" dt="2023-06-26T22:28:59.295" v="980" actId="26606"/>
        <pc:sldMkLst>
          <pc:docMk/>
          <pc:sldMk cId="2884868887" sldId="258"/>
        </pc:sldMkLst>
        <pc:spChg chg="mo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1037" creationId="{50D1C5B3-B60D-4696-AE60-100D5EC8AB5D}"/>
          </ac:spMkLst>
        </pc:spChg>
        <pc:spChg chg="ad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1039" creationId="{6C45AC87-1D03-4452-BBE4-712E10796A83}"/>
          </ac:spMkLst>
        </pc:spChg>
        <pc:spChg chg="ad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1041" creationId="{D3A66E38-056D-4A0A-BF1D-682AB0529888}"/>
          </ac:spMkLst>
        </pc:spChg>
        <pc:spChg chg="ad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1043" creationId="{E7D0A197-F7EC-4629-86FB-48D5D3B829AB}"/>
          </ac:spMkLst>
        </pc:spChg>
        <pc:spChg chg="add">
          <ac:chgData name="Ariane mariana Mendoza santa cruz" userId="8f6cb26a-15a4-4782-98b2-5b116b4e55c4" providerId="ADAL" clId="{60CF2242-D642-4AAB-B8D1-91CA54000DD4}" dt="2023-06-26T22:28:59.295" v="980" actId="26606"/>
          <ac:spMkLst>
            <pc:docMk/>
            <pc:sldMk cId="2884868887" sldId="258"/>
            <ac:spMk id="1045" creationId="{47251444-A29D-44A8-9E2E-263F0C215B1F}"/>
          </ac:spMkLst>
        </pc:spChg>
        <pc:picChg chg="mod">
          <ac:chgData name="Ariane mariana Mendoza santa cruz" userId="8f6cb26a-15a4-4782-98b2-5b116b4e55c4" providerId="ADAL" clId="{60CF2242-D642-4AAB-B8D1-91CA54000DD4}" dt="2023-06-26T22:28:59.295" v="980" actId="26606"/>
          <ac:picMkLst>
            <pc:docMk/>
            <pc:sldMk cId="2884868887" sldId="258"/>
            <ac:picMk id="1028" creationId="{00000000-0000-0000-0000-000000000000}"/>
          </ac:picMkLst>
        </pc:picChg>
        <pc:picChg chg="mod">
          <ac:chgData name="Ariane mariana Mendoza santa cruz" userId="8f6cb26a-15a4-4782-98b2-5b116b4e55c4" providerId="ADAL" clId="{60CF2242-D642-4AAB-B8D1-91CA54000DD4}" dt="2023-06-26T22:28:59.295" v="980" actId="26606"/>
          <ac:picMkLst>
            <pc:docMk/>
            <pc:sldMk cId="2884868887" sldId="258"/>
            <ac:picMk id="1030" creationId="{00000000-0000-0000-0000-000000000000}"/>
          </ac:picMkLst>
        </pc:picChg>
        <pc:picChg chg="mod">
          <ac:chgData name="Ariane mariana Mendoza santa cruz" userId="8f6cb26a-15a4-4782-98b2-5b116b4e55c4" providerId="ADAL" clId="{60CF2242-D642-4AAB-B8D1-91CA54000DD4}" dt="2023-06-26T22:28:59.295" v="980" actId="26606"/>
          <ac:picMkLst>
            <pc:docMk/>
            <pc:sldMk cId="2884868887" sldId="258"/>
            <ac:picMk id="1032" creationId="{00000000-0000-0000-0000-000000000000}"/>
          </ac:picMkLst>
        </pc:picChg>
      </pc:sldChg>
      <pc:sldChg chg="addSp modSp add mod setBg">
        <pc:chgData name="Ariane mariana Mendoza santa cruz" userId="8f6cb26a-15a4-4782-98b2-5b116b4e55c4" providerId="ADAL" clId="{60CF2242-D642-4AAB-B8D1-91CA54000DD4}" dt="2023-06-26T22:29:30.251" v="986" actId="26606"/>
        <pc:sldMkLst>
          <pc:docMk/>
          <pc:sldMk cId="933075647" sldId="259"/>
        </pc:sldMkLst>
        <pc:spChg chg="mod">
          <ac:chgData name="Ariane mariana Mendoza santa cruz" userId="8f6cb26a-15a4-4782-98b2-5b116b4e55c4" providerId="ADAL" clId="{60CF2242-D642-4AAB-B8D1-91CA54000DD4}" dt="2023-06-26T22:29:30.251" v="986" actId="26606"/>
          <ac:spMkLst>
            <pc:docMk/>
            <pc:sldMk cId="933075647" sldId="259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60CF2242-D642-4AAB-B8D1-91CA54000DD4}" dt="2023-06-26T22:29:30.251" v="986" actId="26606"/>
          <ac:spMkLst>
            <pc:docMk/>
            <pc:sldMk cId="933075647" sldId="259"/>
            <ac:spMk id="3" creationId="{00000000-0000-0000-0000-000000000000}"/>
          </ac:spMkLst>
        </pc:spChg>
        <pc:picChg chg="add mod">
          <ac:chgData name="Ariane mariana Mendoza santa cruz" userId="8f6cb26a-15a4-4782-98b2-5b116b4e55c4" providerId="ADAL" clId="{60CF2242-D642-4AAB-B8D1-91CA54000DD4}" dt="2023-06-26T22:29:30.251" v="986" actId="26606"/>
          <ac:picMkLst>
            <pc:docMk/>
            <pc:sldMk cId="933075647" sldId="259"/>
            <ac:picMk id="4" creationId="{50CEDB76-AF8B-427E-AB24-DC458771D9D1}"/>
          </ac:picMkLst>
        </pc:picChg>
      </pc:sldChg>
      <pc:sldChg chg="addSp modSp new mod setBg modNotesTx">
        <pc:chgData name="Ariane mariana Mendoza santa cruz" userId="8f6cb26a-15a4-4782-98b2-5b116b4e55c4" providerId="ADAL" clId="{60CF2242-D642-4AAB-B8D1-91CA54000DD4}" dt="2023-06-26T22:39:54.311" v="1523" actId="403"/>
        <pc:sldMkLst>
          <pc:docMk/>
          <pc:sldMk cId="2297754679" sldId="260"/>
        </pc:sldMkLst>
        <pc:spChg chg="mo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2" creationId="{0B170193-D30B-F041-5E4C-C325D683E388}"/>
          </ac:spMkLst>
        </pc:spChg>
        <pc:spChg chg="mod">
          <ac:chgData name="Ariane mariana Mendoza santa cruz" userId="8f6cb26a-15a4-4782-98b2-5b116b4e55c4" providerId="ADAL" clId="{60CF2242-D642-4AAB-B8D1-91CA54000DD4}" dt="2023-06-26T22:39:54.311" v="1523" actId="403"/>
          <ac:spMkLst>
            <pc:docMk/>
            <pc:sldMk cId="2297754679" sldId="260"/>
            <ac:spMk id="3" creationId="{CEB2976E-3223-8856-84E4-F495A913E90E}"/>
          </ac:spMkLst>
        </pc:spChg>
        <pc:spChg chg="ad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60CF2242-D642-4AAB-B8D1-91CA54000DD4}" dt="2023-06-26T22:39:43.912" v="1519" actId="26606"/>
          <ac:spMkLst>
            <pc:docMk/>
            <pc:sldMk cId="2297754679" sldId="260"/>
            <ac:spMk id="16" creationId="{53E5B1A8-3AC9-4BD1-9BBC-78CA94F2D1BA}"/>
          </ac:spMkLst>
        </pc:spChg>
      </pc:sldChg>
      <pc:sldChg chg="addSp delSp modSp new mod">
        <pc:chgData name="Ariane mariana Mendoza santa cruz" userId="8f6cb26a-15a4-4782-98b2-5b116b4e55c4" providerId="ADAL" clId="{60CF2242-D642-4AAB-B8D1-91CA54000DD4}" dt="2023-06-26T22:36:35.863" v="1425" actId="1076"/>
        <pc:sldMkLst>
          <pc:docMk/>
          <pc:sldMk cId="2474970548" sldId="261"/>
        </pc:sldMkLst>
        <pc:spChg chg="mod">
          <ac:chgData name="Ariane mariana Mendoza santa cruz" userId="8f6cb26a-15a4-4782-98b2-5b116b4e55c4" providerId="ADAL" clId="{60CF2242-D642-4AAB-B8D1-91CA54000DD4}" dt="2023-06-26T22:31:10.793" v="1060" actId="20577"/>
          <ac:spMkLst>
            <pc:docMk/>
            <pc:sldMk cId="2474970548" sldId="261"/>
            <ac:spMk id="2" creationId="{AAC2346C-07AD-A684-F50B-912FF9FE2861}"/>
          </ac:spMkLst>
        </pc:spChg>
        <pc:spChg chg="del">
          <ac:chgData name="Ariane mariana Mendoza santa cruz" userId="8f6cb26a-15a4-4782-98b2-5b116b4e55c4" providerId="ADAL" clId="{60CF2242-D642-4AAB-B8D1-91CA54000DD4}" dt="2023-06-26T22:31:20.274" v="1061" actId="3680"/>
          <ac:spMkLst>
            <pc:docMk/>
            <pc:sldMk cId="2474970548" sldId="261"/>
            <ac:spMk id="3" creationId="{5FC2C4B1-4684-192D-6EB1-A30F60FFD4A9}"/>
          </ac:spMkLst>
        </pc:spChg>
        <pc:spChg chg="add mod">
          <ac:chgData name="Ariane mariana Mendoza santa cruz" userId="8f6cb26a-15a4-4782-98b2-5b116b4e55c4" providerId="ADAL" clId="{60CF2242-D642-4AAB-B8D1-91CA54000DD4}" dt="2023-06-26T22:35:38.271" v="1356" actId="14100"/>
          <ac:spMkLst>
            <pc:docMk/>
            <pc:sldMk cId="2474970548" sldId="261"/>
            <ac:spMk id="5" creationId="{623B4B2F-F8B5-CD90-3563-7AED2A93B8FC}"/>
          </ac:spMkLst>
        </pc:spChg>
        <pc:graphicFrameChg chg="add mod ord modGraphic">
          <ac:chgData name="Ariane mariana Mendoza santa cruz" userId="8f6cb26a-15a4-4782-98b2-5b116b4e55c4" providerId="ADAL" clId="{60CF2242-D642-4AAB-B8D1-91CA54000DD4}" dt="2023-06-26T22:36:35.863" v="1425" actId="1076"/>
          <ac:graphicFrameMkLst>
            <pc:docMk/>
            <pc:sldMk cId="2474970548" sldId="261"/>
            <ac:graphicFrameMk id="4" creationId="{6C6667AC-390C-7302-D29D-A8C5121C8D87}"/>
          </ac:graphicFrameMkLst>
        </pc:graphicFrameChg>
      </pc:sldChg>
      <pc:sldChg chg="addSp delSp modSp add mod ord setBg">
        <pc:chgData name="Ariane mariana Mendoza santa cruz" userId="8f6cb26a-15a4-4782-98b2-5b116b4e55c4" providerId="ADAL" clId="{60CF2242-D642-4AAB-B8D1-91CA54000DD4}" dt="2023-06-26T22:30:36.102" v="994" actId="14100"/>
        <pc:sldMkLst>
          <pc:docMk/>
          <pc:sldMk cId="546249171" sldId="262"/>
        </pc:sldMkLst>
        <pc:spChg chg="mod">
          <ac:chgData name="Ariane mariana Mendoza santa cruz" userId="8f6cb26a-15a4-4782-98b2-5b116b4e55c4" providerId="ADAL" clId="{60CF2242-D642-4AAB-B8D1-91CA54000DD4}" dt="2023-06-26T22:30:36.102" v="994" actId="14100"/>
          <ac:spMkLst>
            <pc:docMk/>
            <pc:sldMk cId="546249171" sldId="262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60CF2242-D642-4AAB-B8D1-91CA54000DD4}" dt="2023-06-26T22:30:32.398" v="993" actId="14100"/>
          <ac:spMkLst>
            <pc:docMk/>
            <pc:sldMk cId="546249171" sldId="262"/>
            <ac:spMk id="3" creationId="{00000000-0000-0000-0000-000000000000}"/>
          </ac:spMkLst>
        </pc:spChg>
        <pc:picChg chg="add del mod">
          <ac:chgData name="Ariane mariana Mendoza santa cruz" userId="8f6cb26a-15a4-4782-98b2-5b116b4e55c4" providerId="ADAL" clId="{60CF2242-D642-4AAB-B8D1-91CA54000DD4}" dt="2023-06-26T22:30:02.772" v="989" actId="478"/>
          <ac:picMkLst>
            <pc:docMk/>
            <pc:sldMk cId="546249171" sldId="262"/>
            <ac:picMk id="4" creationId="{17057E32-C44B-1C89-2FF7-241B7B993598}"/>
          </ac:picMkLst>
        </pc:picChg>
        <pc:picChg chg="add mod">
          <ac:chgData name="Ariane mariana Mendoza santa cruz" userId="8f6cb26a-15a4-4782-98b2-5b116b4e55c4" providerId="ADAL" clId="{60CF2242-D642-4AAB-B8D1-91CA54000DD4}" dt="2023-06-26T22:30:29.205" v="992" actId="1076"/>
          <ac:picMkLst>
            <pc:docMk/>
            <pc:sldMk cId="546249171" sldId="262"/>
            <ac:picMk id="5" creationId="{99335B4F-F2F6-2160-3940-9289321FF87A}"/>
          </ac:picMkLst>
        </pc:picChg>
      </pc:sldChg>
      <pc:sldChg chg="new del">
        <pc:chgData name="Ariane mariana Mendoza santa cruz" userId="8f6cb26a-15a4-4782-98b2-5b116b4e55c4" providerId="ADAL" clId="{60CF2242-D642-4AAB-B8D1-91CA54000DD4}" dt="2023-06-26T22:37:05.467" v="1428" actId="47"/>
        <pc:sldMkLst>
          <pc:docMk/>
          <pc:sldMk cId="3629422014" sldId="263"/>
        </pc:sldMkLst>
      </pc:sldChg>
      <pc:sldChg chg="addSp delSp modSp add mod setBg setClrOvrMap modNotesTx">
        <pc:chgData name="Ariane mariana Mendoza santa cruz" userId="8f6cb26a-15a4-4782-98b2-5b116b4e55c4" providerId="ADAL" clId="{60CF2242-D642-4AAB-B8D1-91CA54000DD4}" dt="2023-06-26T22:39:23.777" v="1518" actId="20577"/>
        <pc:sldMkLst>
          <pc:docMk/>
          <pc:sldMk cId="1268229389" sldId="264"/>
        </pc:sldMkLst>
        <pc:spChg chg="mod">
          <ac:chgData name="Ariane mariana Mendoza santa cruz" userId="8f6cb26a-15a4-4782-98b2-5b116b4e55c4" providerId="ADAL" clId="{60CF2242-D642-4AAB-B8D1-91CA54000DD4}" dt="2023-06-26T22:39:23.777" v="1518" actId="20577"/>
          <ac:spMkLst>
            <pc:docMk/>
            <pc:sldMk cId="1268229389" sldId="264"/>
            <ac:spMk id="2" creationId="{00000000-0000-0000-0000-000000000000}"/>
          </ac:spMkLst>
        </pc:spChg>
        <pc:spChg chg="del mod">
          <ac:chgData name="Ariane mariana Mendoza santa cruz" userId="8f6cb26a-15a4-4782-98b2-5b116b4e55c4" providerId="ADAL" clId="{60CF2242-D642-4AAB-B8D1-91CA54000DD4}" dt="2023-06-26T22:38:02.772" v="1479" actId="26606"/>
          <ac:spMkLst>
            <pc:docMk/>
            <pc:sldMk cId="1268229389" sldId="264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60CF2242-D642-4AAB-B8D1-91CA54000DD4}" dt="2023-06-26T22:38:27.614" v="1485" actId="26606"/>
          <ac:spMkLst>
            <pc:docMk/>
            <pc:sldMk cId="1268229389" sldId="264"/>
            <ac:spMk id="13" creationId="{BACC6370-2D7E-4714-9D71-7542949D7D5D}"/>
          </ac:spMkLst>
        </pc:spChg>
        <pc:spChg chg="add">
          <ac:chgData name="Ariane mariana Mendoza santa cruz" userId="8f6cb26a-15a4-4782-98b2-5b116b4e55c4" providerId="ADAL" clId="{60CF2242-D642-4AAB-B8D1-91CA54000DD4}" dt="2023-06-26T22:39:10.123" v="1511" actId="26606"/>
          <ac:spMkLst>
            <pc:docMk/>
            <pc:sldMk cId="1268229389" sldId="264"/>
            <ac:spMk id="14" creationId="{9228552E-C8B1-4A80-8448-0787CE0FC704}"/>
          </ac:spMkLst>
        </pc:spChg>
        <pc:spChg chg="add del">
          <ac:chgData name="Ariane mariana Mendoza santa cruz" userId="8f6cb26a-15a4-4782-98b2-5b116b4e55c4" providerId="ADAL" clId="{60CF2242-D642-4AAB-B8D1-91CA54000DD4}" dt="2023-06-26T22:38:27.614" v="1485" actId="26606"/>
          <ac:spMkLst>
            <pc:docMk/>
            <pc:sldMk cId="1268229389" sldId="264"/>
            <ac:spMk id="15" creationId="{F68B3F68-107C-434F-AA38-110D5EA91B85}"/>
          </ac:spMkLst>
        </pc:spChg>
        <pc:spChg chg="add del">
          <ac:chgData name="Ariane mariana Mendoza santa cruz" userId="8f6cb26a-15a4-4782-98b2-5b116b4e55c4" providerId="ADAL" clId="{60CF2242-D642-4AAB-B8D1-91CA54000DD4}" dt="2023-06-26T22:38:27.614" v="1485" actId="26606"/>
          <ac:spMkLst>
            <pc:docMk/>
            <pc:sldMk cId="1268229389" sldId="264"/>
            <ac:spMk id="17" creationId="{AAD0DBB9-1A4B-4391-81D4-CB19F9AB918A}"/>
          </ac:spMkLst>
        </pc:spChg>
        <pc:spChg chg="add del">
          <ac:chgData name="Ariane mariana Mendoza santa cruz" userId="8f6cb26a-15a4-4782-98b2-5b116b4e55c4" providerId="ADAL" clId="{60CF2242-D642-4AAB-B8D1-91CA54000DD4}" dt="2023-06-26T22:38:27.614" v="1485" actId="26606"/>
          <ac:spMkLst>
            <pc:docMk/>
            <pc:sldMk cId="1268229389" sldId="264"/>
            <ac:spMk id="19" creationId="{063BBA22-50EA-4C4D-BE05-F1CE4E63AA56}"/>
          </ac:spMkLst>
        </pc:spChg>
        <pc:graphicFrameChg chg="add mod modGraphic">
          <ac:chgData name="Ariane mariana Mendoza santa cruz" userId="8f6cb26a-15a4-4782-98b2-5b116b4e55c4" providerId="ADAL" clId="{60CF2242-D642-4AAB-B8D1-91CA54000DD4}" dt="2023-06-26T22:39:10.123" v="1511" actId="26606"/>
          <ac:graphicFrameMkLst>
            <pc:docMk/>
            <pc:sldMk cId="1268229389" sldId="264"/>
            <ac:graphicFrameMk id="8" creationId="{E36961E8-4F05-2CD1-8737-1E943D1388FE}"/>
          </ac:graphicFrameMkLst>
        </pc:graphicFrameChg>
        <pc:picChg chg="del">
          <ac:chgData name="Ariane mariana Mendoza santa cruz" userId="8f6cb26a-15a4-4782-98b2-5b116b4e55c4" providerId="ADAL" clId="{60CF2242-D642-4AAB-B8D1-91CA54000DD4}" dt="2023-06-26T22:38:06.393" v="1482" actId="478"/>
          <ac:picMkLst>
            <pc:docMk/>
            <pc:sldMk cId="1268229389" sldId="264"/>
            <ac:picMk id="4" creationId="{00000000-0000-0000-0000-000000000000}"/>
          </ac:picMkLst>
        </pc:picChg>
        <pc:picChg chg="del">
          <ac:chgData name="Ariane mariana Mendoza santa cruz" userId="8f6cb26a-15a4-4782-98b2-5b116b4e55c4" providerId="ADAL" clId="{60CF2242-D642-4AAB-B8D1-91CA54000DD4}" dt="2023-06-26T22:38:04.825" v="1480" actId="478"/>
          <ac:picMkLst>
            <pc:docMk/>
            <pc:sldMk cId="1268229389" sldId="264"/>
            <ac:picMk id="5" creationId="{00000000-0000-0000-0000-000000000000}"/>
          </ac:picMkLst>
        </pc:picChg>
        <pc:picChg chg="del">
          <ac:chgData name="Ariane mariana Mendoza santa cruz" userId="8f6cb26a-15a4-4782-98b2-5b116b4e55c4" providerId="ADAL" clId="{60CF2242-D642-4AAB-B8D1-91CA54000DD4}" dt="2023-06-26T22:38:05.689" v="1481" actId="478"/>
          <ac:picMkLst>
            <pc:docMk/>
            <pc:sldMk cId="1268229389" sldId="264"/>
            <ac:picMk id="6" creationId="{00000000-0000-0000-0000-000000000000}"/>
          </ac:picMkLst>
        </pc:picChg>
        <pc:picChg chg="add">
          <ac:chgData name="Ariane mariana Mendoza santa cruz" userId="8f6cb26a-15a4-4782-98b2-5b116b4e55c4" providerId="ADAL" clId="{60CF2242-D642-4AAB-B8D1-91CA54000DD4}" dt="2023-06-26T22:39:10.123" v="1511" actId="26606"/>
          <ac:picMkLst>
            <pc:docMk/>
            <pc:sldMk cId="1268229389" sldId="264"/>
            <ac:picMk id="10" creationId="{C2B8C70E-95E1-1125-C6F4-DDB5545589D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AF4C0-E53A-49FC-A17D-C8DD79C316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FF5F3D-1194-4934-B4C3-755021F3B1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Buy groceries</a:t>
          </a:r>
        </a:p>
      </dgm:t>
    </dgm:pt>
    <dgm:pt modelId="{4C02DF46-2D27-4E52-834B-36DC404EF027}" type="parTrans" cxnId="{2C889D99-C2EB-4E62-95EE-B04B0ADE9170}">
      <dgm:prSet/>
      <dgm:spPr/>
      <dgm:t>
        <a:bodyPr/>
        <a:lstStyle/>
        <a:p>
          <a:endParaRPr lang="en-US"/>
        </a:p>
      </dgm:t>
    </dgm:pt>
    <dgm:pt modelId="{3DCCDCAF-2F3F-45FC-BB62-E9E0ECC0133B}" type="sibTrans" cxnId="{2C889D99-C2EB-4E62-95EE-B04B0ADE9170}">
      <dgm:prSet/>
      <dgm:spPr/>
      <dgm:t>
        <a:bodyPr/>
        <a:lstStyle/>
        <a:p>
          <a:endParaRPr lang="en-US"/>
        </a:p>
      </dgm:t>
    </dgm:pt>
    <dgm:pt modelId="{2DF298A3-3BB7-4634-B8D5-2106AFE2A9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Buy medicines</a:t>
          </a:r>
        </a:p>
      </dgm:t>
    </dgm:pt>
    <dgm:pt modelId="{FA3A3E87-F10E-482A-9687-5632F8363D76}" type="parTrans" cxnId="{CF4D8785-ABDE-40D1-800F-6C7635F9E06D}">
      <dgm:prSet/>
      <dgm:spPr/>
      <dgm:t>
        <a:bodyPr/>
        <a:lstStyle/>
        <a:p>
          <a:endParaRPr lang="en-US"/>
        </a:p>
      </dgm:t>
    </dgm:pt>
    <dgm:pt modelId="{492112E4-28A0-4B63-88C6-B7A3372733D7}" type="sibTrans" cxnId="{CF4D8785-ABDE-40D1-800F-6C7635F9E06D}">
      <dgm:prSet/>
      <dgm:spPr/>
      <dgm:t>
        <a:bodyPr/>
        <a:lstStyle/>
        <a:p>
          <a:endParaRPr lang="en-US"/>
        </a:p>
      </dgm:t>
    </dgm:pt>
    <dgm:pt modelId="{E2B1E1A6-0172-4234-988A-E1E69B1F35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Buy online</a:t>
          </a:r>
        </a:p>
      </dgm:t>
    </dgm:pt>
    <dgm:pt modelId="{214F6BCE-9546-4210-8F07-940AD6E2A152}" type="parTrans" cxnId="{C7EEC936-0B6E-48B7-A1DB-716E2042B2E8}">
      <dgm:prSet/>
      <dgm:spPr/>
      <dgm:t>
        <a:bodyPr/>
        <a:lstStyle/>
        <a:p>
          <a:endParaRPr lang="en-US"/>
        </a:p>
      </dgm:t>
    </dgm:pt>
    <dgm:pt modelId="{ABEC4B27-B90B-4979-85A9-680CD68369C9}" type="sibTrans" cxnId="{C7EEC936-0B6E-48B7-A1DB-716E2042B2E8}">
      <dgm:prSet/>
      <dgm:spPr/>
      <dgm:t>
        <a:bodyPr/>
        <a:lstStyle/>
        <a:p>
          <a:endParaRPr lang="en-US"/>
        </a:p>
      </dgm:t>
    </dgm:pt>
    <dgm:pt modelId="{00E24114-8174-4DA3-A907-8FAC3823E1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internet</a:t>
          </a:r>
        </a:p>
      </dgm:t>
    </dgm:pt>
    <dgm:pt modelId="{E616BFCE-874A-41B8-8368-3385ED1EDC31}" type="parTrans" cxnId="{9F915C85-B1A0-44F8-9E1C-2EDB246BB685}">
      <dgm:prSet/>
      <dgm:spPr/>
      <dgm:t>
        <a:bodyPr/>
        <a:lstStyle/>
        <a:p>
          <a:endParaRPr lang="en-US"/>
        </a:p>
      </dgm:t>
    </dgm:pt>
    <dgm:pt modelId="{AB81DD4C-340C-484E-BA38-A0955A4ADE8C}" type="sibTrans" cxnId="{9F915C85-B1A0-44F8-9E1C-2EDB246BB685}">
      <dgm:prSet/>
      <dgm:spPr/>
      <dgm:t>
        <a:bodyPr/>
        <a:lstStyle/>
        <a:p>
          <a:endParaRPr lang="en-US"/>
        </a:p>
      </dgm:t>
    </dgm:pt>
    <dgm:pt modelId="{805B2C26-F364-4DA2-9590-E60D0E1D2D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Social network</a:t>
          </a:r>
        </a:p>
      </dgm:t>
    </dgm:pt>
    <dgm:pt modelId="{230C134F-A982-48D1-AC55-20B9C040512E}" type="parTrans" cxnId="{1A2C06DB-7F64-4EB4-9A99-E36852418E94}">
      <dgm:prSet/>
      <dgm:spPr/>
      <dgm:t>
        <a:bodyPr/>
        <a:lstStyle/>
        <a:p>
          <a:endParaRPr lang="en-US"/>
        </a:p>
      </dgm:t>
    </dgm:pt>
    <dgm:pt modelId="{F44C86F3-53DF-42AD-BD58-48BDCE4B8C6B}" type="sibTrans" cxnId="{1A2C06DB-7F64-4EB4-9A99-E36852418E94}">
      <dgm:prSet/>
      <dgm:spPr/>
      <dgm:t>
        <a:bodyPr/>
        <a:lstStyle/>
        <a:p>
          <a:endParaRPr lang="en-US"/>
        </a:p>
      </dgm:t>
    </dgm:pt>
    <dgm:pt modelId="{CBD55051-31C4-4D81-84D1-7FFC632C5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Watch movies and series</a:t>
          </a:r>
        </a:p>
      </dgm:t>
    </dgm:pt>
    <dgm:pt modelId="{38EC8576-3CEE-4BD3-9144-33AE52EC40C8}" type="parTrans" cxnId="{4AAF92D4-6ADC-4DA1-A02A-044EEF5249E3}">
      <dgm:prSet/>
      <dgm:spPr/>
      <dgm:t>
        <a:bodyPr/>
        <a:lstStyle/>
        <a:p>
          <a:endParaRPr lang="en-US"/>
        </a:p>
      </dgm:t>
    </dgm:pt>
    <dgm:pt modelId="{11D99A73-1536-4879-B6C0-10A3EC90C2D5}" type="sibTrans" cxnId="{4AAF92D4-6ADC-4DA1-A02A-044EEF5249E3}">
      <dgm:prSet/>
      <dgm:spPr/>
      <dgm:t>
        <a:bodyPr/>
        <a:lstStyle/>
        <a:p>
          <a:endParaRPr lang="en-US"/>
        </a:p>
      </dgm:t>
    </dgm:pt>
    <dgm:pt modelId="{DF218CE4-8CDC-419E-B373-4B7C47A844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Buy clothes</a:t>
          </a:r>
        </a:p>
      </dgm:t>
    </dgm:pt>
    <dgm:pt modelId="{4CF965F5-9545-4E2B-BF34-54DB03DCA22F}" type="parTrans" cxnId="{3E30612E-3240-4155-8C68-2B745A8ED8CD}">
      <dgm:prSet/>
      <dgm:spPr/>
      <dgm:t>
        <a:bodyPr/>
        <a:lstStyle/>
        <a:p>
          <a:endParaRPr lang="en-US"/>
        </a:p>
      </dgm:t>
    </dgm:pt>
    <dgm:pt modelId="{7532EDAD-21D7-46F3-84B8-218618F9C297}" type="sibTrans" cxnId="{3E30612E-3240-4155-8C68-2B745A8ED8CD}">
      <dgm:prSet/>
      <dgm:spPr/>
      <dgm:t>
        <a:bodyPr/>
        <a:lstStyle/>
        <a:p>
          <a:endParaRPr lang="en-US"/>
        </a:p>
      </dgm:t>
    </dgm:pt>
    <dgm:pt modelId="{71707298-A4DC-49B7-B96E-2868EC4CF9CB}" type="pres">
      <dgm:prSet presAssocID="{9CBAF4C0-E53A-49FC-A17D-C8DD79C31652}" presName="root" presStyleCnt="0">
        <dgm:presLayoutVars>
          <dgm:dir/>
          <dgm:resizeHandles val="exact"/>
        </dgm:presLayoutVars>
      </dgm:prSet>
      <dgm:spPr/>
    </dgm:pt>
    <dgm:pt modelId="{DB98440D-257F-4EA4-BC77-275A48142614}" type="pres">
      <dgm:prSet presAssocID="{71FF5F3D-1194-4934-B4C3-755021F3B1E2}" presName="compNode" presStyleCnt="0"/>
      <dgm:spPr/>
    </dgm:pt>
    <dgm:pt modelId="{B6E0C1EA-F7E4-442F-955C-055098AA2824}" type="pres">
      <dgm:prSet presAssocID="{71FF5F3D-1194-4934-B4C3-755021F3B1E2}" presName="iconBgRect" presStyleLbl="bgShp" presStyleIdx="0" presStyleCnt="7"/>
      <dgm:spPr/>
    </dgm:pt>
    <dgm:pt modelId="{BA526828-9549-462D-B381-82D18FA593AB}" type="pres">
      <dgm:prSet presAssocID="{71FF5F3D-1194-4934-B4C3-755021F3B1E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0CE4768-911C-4BBB-BC12-55992B274343}" type="pres">
      <dgm:prSet presAssocID="{71FF5F3D-1194-4934-B4C3-755021F3B1E2}" presName="spaceRect" presStyleCnt="0"/>
      <dgm:spPr/>
    </dgm:pt>
    <dgm:pt modelId="{D129709E-512E-4022-BDB4-B63C8D924883}" type="pres">
      <dgm:prSet presAssocID="{71FF5F3D-1194-4934-B4C3-755021F3B1E2}" presName="textRect" presStyleLbl="revTx" presStyleIdx="0" presStyleCnt="7">
        <dgm:presLayoutVars>
          <dgm:chMax val="1"/>
          <dgm:chPref val="1"/>
        </dgm:presLayoutVars>
      </dgm:prSet>
      <dgm:spPr/>
    </dgm:pt>
    <dgm:pt modelId="{FEA3E1CE-99FB-477E-B928-BA6478564366}" type="pres">
      <dgm:prSet presAssocID="{3DCCDCAF-2F3F-45FC-BB62-E9E0ECC0133B}" presName="sibTrans" presStyleCnt="0"/>
      <dgm:spPr/>
    </dgm:pt>
    <dgm:pt modelId="{40310CBE-A7B3-4DC0-AFEE-E5F0A2B9F826}" type="pres">
      <dgm:prSet presAssocID="{2DF298A3-3BB7-4634-B8D5-2106AFE2A954}" presName="compNode" presStyleCnt="0"/>
      <dgm:spPr/>
    </dgm:pt>
    <dgm:pt modelId="{EA49880F-001A-42C8-9A6C-AB1CFF0B0939}" type="pres">
      <dgm:prSet presAssocID="{2DF298A3-3BB7-4634-B8D5-2106AFE2A954}" presName="iconBgRect" presStyleLbl="bgShp" presStyleIdx="1" presStyleCnt="7"/>
      <dgm:spPr/>
    </dgm:pt>
    <dgm:pt modelId="{C2BD1FDD-E074-43EF-B58D-477A624F1177}" type="pres">
      <dgm:prSet presAssocID="{2DF298A3-3BB7-4634-B8D5-2106AFE2A95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596F8D1-917C-49CD-B0F2-FC0B6CE4753C}" type="pres">
      <dgm:prSet presAssocID="{2DF298A3-3BB7-4634-B8D5-2106AFE2A954}" presName="spaceRect" presStyleCnt="0"/>
      <dgm:spPr/>
    </dgm:pt>
    <dgm:pt modelId="{5A0794FE-CE16-4D99-9534-1A7EB6A0D028}" type="pres">
      <dgm:prSet presAssocID="{2DF298A3-3BB7-4634-B8D5-2106AFE2A954}" presName="textRect" presStyleLbl="revTx" presStyleIdx="1" presStyleCnt="7">
        <dgm:presLayoutVars>
          <dgm:chMax val="1"/>
          <dgm:chPref val="1"/>
        </dgm:presLayoutVars>
      </dgm:prSet>
      <dgm:spPr/>
    </dgm:pt>
    <dgm:pt modelId="{803B5755-499D-4B68-83C4-9206A46E9E0F}" type="pres">
      <dgm:prSet presAssocID="{492112E4-28A0-4B63-88C6-B7A3372733D7}" presName="sibTrans" presStyleCnt="0"/>
      <dgm:spPr/>
    </dgm:pt>
    <dgm:pt modelId="{1EC90BD5-7160-4350-BCA5-925A0C6B934F}" type="pres">
      <dgm:prSet presAssocID="{E2B1E1A6-0172-4234-988A-E1E69B1F35DC}" presName="compNode" presStyleCnt="0"/>
      <dgm:spPr/>
    </dgm:pt>
    <dgm:pt modelId="{19F44512-654A-48EA-A976-C461B4C97EA6}" type="pres">
      <dgm:prSet presAssocID="{E2B1E1A6-0172-4234-988A-E1E69B1F35DC}" presName="iconBgRect" presStyleLbl="bgShp" presStyleIdx="2" presStyleCnt="7"/>
      <dgm:spPr/>
    </dgm:pt>
    <dgm:pt modelId="{E5246831-5853-4045-826F-1CA855A969D0}" type="pres">
      <dgm:prSet presAssocID="{E2B1E1A6-0172-4234-988A-E1E69B1F35D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FFE147F-F0FE-40B6-940F-81ED23869A08}" type="pres">
      <dgm:prSet presAssocID="{E2B1E1A6-0172-4234-988A-E1E69B1F35DC}" presName="spaceRect" presStyleCnt="0"/>
      <dgm:spPr/>
    </dgm:pt>
    <dgm:pt modelId="{35347183-EBB7-41B3-ADDA-95DD385E94EB}" type="pres">
      <dgm:prSet presAssocID="{E2B1E1A6-0172-4234-988A-E1E69B1F35DC}" presName="textRect" presStyleLbl="revTx" presStyleIdx="2" presStyleCnt="7">
        <dgm:presLayoutVars>
          <dgm:chMax val="1"/>
          <dgm:chPref val="1"/>
        </dgm:presLayoutVars>
      </dgm:prSet>
      <dgm:spPr/>
    </dgm:pt>
    <dgm:pt modelId="{C049B686-952F-463A-9B03-C9544127ED80}" type="pres">
      <dgm:prSet presAssocID="{ABEC4B27-B90B-4979-85A9-680CD68369C9}" presName="sibTrans" presStyleCnt="0"/>
      <dgm:spPr/>
    </dgm:pt>
    <dgm:pt modelId="{1B999C16-01DD-4791-B816-DDC0F15EDAAC}" type="pres">
      <dgm:prSet presAssocID="{00E24114-8174-4DA3-A907-8FAC3823E134}" presName="compNode" presStyleCnt="0"/>
      <dgm:spPr/>
    </dgm:pt>
    <dgm:pt modelId="{778E9EA6-AA1F-4FD3-A5F8-E2D4F152F870}" type="pres">
      <dgm:prSet presAssocID="{00E24114-8174-4DA3-A907-8FAC3823E134}" presName="iconBgRect" presStyleLbl="bgShp" presStyleIdx="3" presStyleCnt="7"/>
      <dgm:spPr/>
    </dgm:pt>
    <dgm:pt modelId="{48D2B63F-CD39-45DA-8E7B-097B65520628}" type="pres">
      <dgm:prSet presAssocID="{00E24114-8174-4DA3-A907-8FAC3823E13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005C16-9AB6-459C-92AD-B49894989D7B}" type="pres">
      <dgm:prSet presAssocID="{00E24114-8174-4DA3-A907-8FAC3823E134}" presName="spaceRect" presStyleCnt="0"/>
      <dgm:spPr/>
    </dgm:pt>
    <dgm:pt modelId="{7FFD9FE3-415F-4683-BB8A-1E34C7E39723}" type="pres">
      <dgm:prSet presAssocID="{00E24114-8174-4DA3-A907-8FAC3823E134}" presName="textRect" presStyleLbl="revTx" presStyleIdx="3" presStyleCnt="7">
        <dgm:presLayoutVars>
          <dgm:chMax val="1"/>
          <dgm:chPref val="1"/>
        </dgm:presLayoutVars>
      </dgm:prSet>
      <dgm:spPr/>
    </dgm:pt>
    <dgm:pt modelId="{0503A852-2CCD-42E1-9E5B-4CE888B3E17A}" type="pres">
      <dgm:prSet presAssocID="{AB81DD4C-340C-484E-BA38-A0955A4ADE8C}" presName="sibTrans" presStyleCnt="0"/>
      <dgm:spPr/>
    </dgm:pt>
    <dgm:pt modelId="{67FE8610-BD9D-4635-8290-DDE5A5EB7CAB}" type="pres">
      <dgm:prSet presAssocID="{805B2C26-F364-4DA2-9590-E60D0E1D2D26}" presName="compNode" presStyleCnt="0"/>
      <dgm:spPr/>
    </dgm:pt>
    <dgm:pt modelId="{DE139A20-6ED0-40D3-9CD5-E6769F56AFAA}" type="pres">
      <dgm:prSet presAssocID="{805B2C26-F364-4DA2-9590-E60D0E1D2D26}" presName="iconBgRect" presStyleLbl="bgShp" presStyleIdx="4" presStyleCnt="7"/>
      <dgm:spPr/>
    </dgm:pt>
    <dgm:pt modelId="{BD120BD3-B085-49BA-931A-9D893B3A019E}" type="pres">
      <dgm:prSet presAssocID="{805B2C26-F364-4DA2-9590-E60D0E1D2D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EC7F328-85C2-48F4-8988-49627103C88C}" type="pres">
      <dgm:prSet presAssocID="{805B2C26-F364-4DA2-9590-E60D0E1D2D26}" presName="spaceRect" presStyleCnt="0"/>
      <dgm:spPr/>
    </dgm:pt>
    <dgm:pt modelId="{DF5FFFCB-C626-4686-98C0-88834DD31E3A}" type="pres">
      <dgm:prSet presAssocID="{805B2C26-F364-4DA2-9590-E60D0E1D2D26}" presName="textRect" presStyleLbl="revTx" presStyleIdx="4" presStyleCnt="7">
        <dgm:presLayoutVars>
          <dgm:chMax val="1"/>
          <dgm:chPref val="1"/>
        </dgm:presLayoutVars>
      </dgm:prSet>
      <dgm:spPr/>
    </dgm:pt>
    <dgm:pt modelId="{936FDBE5-B0F9-480E-A28E-7FD89A6DE166}" type="pres">
      <dgm:prSet presAssocID="{F44C86F3-53DF-42AD-BD58-48BDCE4B8C6B}" presName="sibTrans" presStyleCnt="0"/>
      <dgm:spPr/>
    </dgm:pt>
    <dgm:pt modelId="{FB991C80-084C-4D76-A329-611C6BFF81FD}" type="pres">
      <dgm:prSet presAssocID="{CBD55051-31C4-4D81-84D1-7FFC632C5F04}" presName="compNode" presStyleCnt="0"/>
      <dgm:spPr/>
    </dgm:pt>
    <dgm:pt modelId="{5D57E906-4DA4-49B8-801D-0D5E104F6198}" type="pres">
      <dgm:prSet presAssocID="{CBD55051-31C4-4D81-84D1-7FFC632C5F04}" presName="iconBgRect" presStyleLbl="bgShp" presStyleIdx="5" presStyleCnt="7"/>
      <dgm:spPr/>
    </dgm:pt>
    <dgm:pt modelId="{47CA8F09-224E-4638-A22C-8A2BFFA88A1C}" type="pres">
      <dgm:prSet presAssocID="{CBD55051-31C4-4D81-84D1-7FFC632C5F0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9C435C8-150D-48B7-835E-E836779E4F96}" type="pres">
      <dgm:prSet presAssocID="{CBD55051-31C4-4D81-84D1-7FFC632C5F04}" presName="spaceRect" presStyleCnt="0"/>
      <dgm:spPr/>
    </dgm:pt>
    <dgm:pt modelId="{476CBDF2-909F-4AFD-AD60-C80C49EEE2D0}" type="pres">
      <dgm:prSet presAssocID="{CBD55051-31C4-4D81-84D1-7FFC632C5F04}" presName="textRect" presStyleLbl="revTx" presStyleIdx="5" presStyleCnt="7">
        <dgm:presLayoutVars>
          <dgm:chMax val="1"/>
          <dgm:chPref val="1"/>
        </dgm:presLayoutVars>
      </dgm:prSet>
      <dgm:spPr/>
    </dgm:pt>
    <dgm:pt modelId="{C8C95008-FEAA-454C-BDC6-3475F76A1227}" type="pres">
      <dgm:prSet presAssocID="{11D99A73-1536-4879-B6C0-10A3EC90C2D5}" presName="sibTrans" presStyleCnt="0"/>
      <dgm:spPr/>
    </dgm:pt>
    <dgm:pt modelId="{2C7F92D9-5590-41EB-8CB8-9A99057D2A13}" type="pres">
      <dgm:prSet presAssocID="{DF218CE4-8CDC-419E-B373-4B7C47A844A7}" presName="compNode" presStyleCnt="0"/>
      <dgm:spPr/>
    </dgm:pt>
    <dgm:pt modelId="{A56C17F4-28DD-4BF6-B9D0-409026216F64}" type="pres">
      <dgm:prSet presAssocID="{DF218CE4-8CDC-419E-B373-4B7C47A844A7}" presName="iconBgRect" presStyleLbl="bgShp" presStyleIdx="6" presStyleCnt="7"/>
      <dgm:spPr/>
    </dgm:pt>
    <dgm:pt modelId="{4B984DFD-6E9C-4752-934D-2BE4C4AE2267}" type="pres">
      <dgm:prSet presAssocID="{DF218CE4-8CDC-419E-B373-4B7C47A844A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CC4A1573-1815-4184-861C-9B7FFE094BC6}" type="pres">
      <dgm:prSet presAssocID="{DF218CE4-8CDC-419E-B373-4B7C47A844A7}" presName="spaceRect" presStyleCnt="0"/>
      <dgm:spPr/>
    </dgm:pt>
    <dgm:pt modelId="{B2934058-2743-4EA3-9C1F-5B3C72335330}" type="pres">
      <dgm:prSet presAssocID="{DF218CE4-8CDC-419E-B373-4B7C47A844A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E30612E-3240-4155-8C68-2B745A8ED8CD}" srcId="{9CBAF4C0-E53A-49FC-A17D-C8DD79C31652}" destId="{DF218CE4-8CDC-419E-B373-4B7C47A844A7}" srcOrd="6" destOrd="0" parTransId="{4CF965F5-9545-4E2B-BF34-54DB03DCA22F}" sibTransId="{7532EDAD-21D7-46F3-84B8-218618F9C297}"/>
    <dgm:cxn modelId="{C7EEC936-0B6E-48B7-A1DB-716E2042B2E8}" srcId="{9CBAF4C0-E53A-49FC-A17D-C8DD79C31652}" destId="{E2B1E1A6-0172-4234-988A-E1E69B1F35DC}" srcOrd="2" destOrd="0" parTransId="{214F6BCE-9546-4210-8F07-940AD6E2A152}" sibTransId="{ABEC4B27-B90B-4979-85A9-680CD68369C9}"/>
    <dgm:cxn modelId="{B2285370-AED5-4D70-B665-3DE307089031}" type="presOf" srcId="{E2B1E1A6-0172-4234-988A-E1E69B1F35DC}" destId="{35347183-EBB7-41B3-ADDA-95DD385E94EB}" srcOrd="0" destOrd="0" presId="urn:microsoft.com/office/officeart/2018/5/layout/IconCircleLabelList"/>
    <dgm:cxn modelId="{9F915C85-B1A0-44F8-9E1C-2EDB246BB685}" srcId="{9CBAF4C0-E53A-49FC-A17D-C8DD79C31652}" destId="{00E24114-8174-4DA3-A907-8FAC3823E134}" srcOrd="3" destOrd="0" parTransId="{E616BFCE-874A-41B8-8368-3385ED1EDC31}" sibTransId="{AB81DD4C-340C-484E-BA38-A0955A4ADE8C}"/>
    <dgm:cxn modelId="{CF4D8785-ABDE-40D1-800F-6C7635F9E06D}" srcId="{9CBAF4C0-E53A-49FC-A17D-C8DD79C31652}" destId="{2DF298A3-3BB7-4634-B8D5-2106AFE2A954}" srcOrd="1" destOrd="0" parTransId="{FA3A3E87-F10E-482A-9687-5632F8363D76}" sibTransId="{492112E4-28A0-4B63-88C6-B7A3372733D7}"/>
    <dgm:cxn modelId="{C7596092-301F-4B89-BB6D-EDD2102332EB}" type="presOf" srcId="{CBD55051-31C4-4D81-84D1-7FFC632C5F04}" destId="{476CBDF2-909F-4AFD-AD60-C80C49EEE2D0}" srcOrd="0" destOrd="0" presId="urn:microsoft.com/office/officeart/2018/5/layout/IconCircleLabelList"/>
    <dgm:cxn modelId="{7A4D9B94-95A9-4DFE-A7F4-B043AEFE58B0}" type="presOf" srcId="{00E24114-8174-4DA3-A907-8FAC3823E134}" destId="{7FFD9FE3-415F-4683-BB8A-1E34C7E39723}" srcOrd="0" destOrd="0" presId="urn:microsoft.com/office/officeart/2018/5/layout/IconCircleLabelList"/>
    <dgm:cxn modelId="{2C889D99-C2EB-4E62-95EE-B04B0ADE9170}" srcId="{9CBAF4C0-E53A-49FC-A17D-C8DD79C31652}" destId="{71FF5F3D-1194-4934-B4C3-755021F3B1E2}" srcOrd="0" destOrd="0" parTransId="{4C02DF46-2D27-4E52-834B-36DC404EF027}" sibTransId="{3DCCDCAF-2F3F-45FC-BB62-E9E0ECC0133B}"/>
    <dgm:cxn modelId="{8263889B-26EA-4F79-AC7A-93EFE8A29949}" type="presOf" srcId="{2DF298A3-3BB7-4634-B8D5-2106AFE2A954}" destId="{5A0794FE-CE16-4D99-9534-1A7EB6A0D028}" srcOrd="0" destOrd="0" presId="urn:microsoft.com/office/officeart/2018/5/layout/IconCircleLabelList"/>
    <dgm:cxn modelId="{ADDFA19D-491E-46CB-8DB2-28C2A1109B87}" type="presOf" srcId="{9CBAF4C0-E53A-49FC-A17D-C8DD79C31652}" destId="{71707298-A4DC-49B7-B96E-2868EC4CF9CB}" srcOrd="0" destOrd="0" presId="urn:microsoft.com/office/officeart/2018/5/layout/IconCircleLabelList"/>
    <dgm:cxn modelId="{4926BFAB-7F02-4D1F-B43C-4750B3B70842}" type="presOf" srcId="{805B2C26-F364-4DA2-9590-E60D0E1D2D26}" destId="{DF5FFFCB-C626-4686-98C0-88834DD31E3A}" srcOrd="0" destOrd="0" presId="urn:microsoft.com/office/officeart/2018/5/layout/IconCircleLabelList"/>
    <dgm:cxn modelId="{4AAF92D4-6ADC-4DA1-A02A-044EEF5249E3}" srcId="{9CBAF4C0-E53A-49FC-A17D-C8DD79C31652}" destId="{CBD55051-31C4-4D81-84D1-7FFC632C5F04}" srcOrd="5" destOrd="0" parTransId="{38EC8576-3CEE-4BD3-9144-33AE52EC40C8}" sibTransId="{11D99A73-1536-4879-B6C0-10A3EC90C2D5}"/>
    <dgm:cxn modelId="{1A2C06DB-7F64-4EB4-9A99-E36852418E94}" srcId="{9CBAF4C0-E53A-49FC-A17D-C8DD79C31652}" destId="{805B2C26-F364-4DA2-9590-E60D0E1D2D26}" srcOrd="4" destOrd="0" parTransId="{230C134F-A982-48D1-AC55-20B9C040512E}" sibTransId="{F44C86F3-53DF-42AD-BD58-48BDCE4B8C6B}"/>
    <dgm:cxn modelId="{2982C8DC-3CB3-4F46-819A-896800281A97}" type="presOf" srcId="{DF218CE4-8CDC-419E-B373-4B7C47A844A7}" destId="{B2934058-2743-4EA3-9C1F-5B3C72335330}" srcOrd="0" destOrd="0" presId="urn:microsoft.com/office/officeart/2018/5/layout/IconCircleLabelList"/>
    <dgm:cxn modelId="{050B35E8-8065-443D-A1DE-D9A4E732A4FF}" type="presOf" srcId="{71FF5F3D-1194-4934-B4C3-755021F3B1E2}" destId="{D129709E-512E-4022-BDB4-B63C8D924883}" srcOrd="0" destOrd="0" presId="urn:microsoft.com/office/officeart/2018/5/layout/IconCircleLabelList"/>
    <dgm:cxn modelId="{51B94A8B-0BD2-4055-9052-CA530C550F05}" type="presParOf" srcId="{71707298-A4DC-49B7-B96E-2868EC4CF9CB}" destId="{DB98440D-257F-4EA4-BC77-275A48142614}" srcOrd="0" destOrd="0" presId="urn:microsoft.com/office/officeart/2018/5/layout/IconCircleLabelList"/>
    <dgm:cxn modelId="{6AF53424-3DEE-4A1D-A5A3-DCF047F34265}" type="presParOf" srcId="{DB98440D-257F-4EA4-BC77-275A48142614}" destId="{B6E0C1EA-F7E4-442F-955C-055098AA2824}" srcOrd="0" destOrd="0" presId="urn:microsoft.com/office/officeart/2018/5/layout/IconCircleLabelList"/>
    <dgm:cxn modelId="{7C839AF0-39B8-4535-A1C2-6AA606E32E95}" type="presParOf" srcId="{DB98440D-257F-4EA4-BC77-275A48142614}" destId="{BA526828-9549-462D-B381-82D18FA593AB}" srcOrd="1" destOrd="0" presId="urn:microsoft.com/office/officeart/2018/5/layout/IconCircleLabelList"/>
    <dgm:cxn modelId="{C47B69F0-485A-4640-AC38-43466B9E23A6}" type="presParOf" srcId="{DB98440D-257F-4EA4-BC77-275A48142614}" destId="{C0CE4768-911C-4BBB-BC12-55992B274343}" srcOrd="2" destOrd="0" presId="urn:microsoft.com/office/officeart/2018/5/layout/IconCircleLabelList"/>
    <dgm:cxn modelId="{999A17C9-FC0E-471A-A88F-0FDD0FC74BA7}" type="presParOf" srcId="{DB98440D-257F-4EA4-BC77-275A48142614}" destId="{D129709E-512E-4022-BDB4-B63C8D924883}" srcOrd="3" destOrd="0" presId="urn:microsoft.com/office/officeart/2018/5/layout/IconCircleLabelList"/>
    <dgm:cxn modelId="{AFE3FB5F-10F9-45FA-8215-E41215925E93}" type="presParOf" srcId="{71707298-A4DC-49B7-B96E-2868EC4CF9CB}" destId="{FEA3E1CE-99FB-477E-B928-BA6478564366}" srcOrd="1" destOrd="0" presId="urn:microsoft.com/office/officeart/2018/5/layout/IconCircleLabelList"/>
    <dgm:cxn modelId="{C8042F36-3778-46E7-95F7-F3448A357ED8}" type="presParOf" srcId="{71707298-A4DC-49B7-B96E-2868EC4CF9CB}" destId="{40310CBE-A7B3-4DC0-AFEE-E5F0A2B9F826}" srcOrd="2" destOrd="0" presId="urn:microsoft.com/office/officeart/2018/5/layout/IconCircleLabelList"/>
    <dgm:cxn modelId="{13AA9EA6-C3CF-4205-BA23-0E004A18D074}" type="presParOf" srcId="{40310CBE-A7B3-4DC0-AFEE-E5F0A2B9F826}" destId="{EA49880F-001A-42C8-9A6C-AB1CFF0B0939}" srcOrd="0" destOrd="0" presId="urn:microsoft.com/office/officeart/2018/5/layout/IconCircleLabelList"/>
    <dgm:cxn modelId="{D789DAB3-48BA-44BE-A5AC-2738CE652C02}" type="presParOf" srcId="{40310CBE-A7B3-4DC0-AFEE-E5F0A2B9F826}" destId="{C2BD1FDD-E074-43EF-B58D-477A624F1177}" srcOrd="1" destOrd="0" presId="urn:microsoft.com/office/officeart/2018/5/layout/IconCircleLabelList"/>
    <dgm:cxn modelId="{4C3DF0F5-1FEC-4152-955A-36C4F94FC068}" type="presParOf" srcId="{40310CBE-A7B3-4DC0-AFEE-E5F0A2B9F826}" destId="{2596F8D1-917C-49CD-B0F2-FC0B6CE4753C}" srcOrd="2" destOrd="0" presId="urn:microsoft.com/office/officeart/2018/5/layout/IconCircleLabelList"/>
    <dgm:cxn modelId="{07151E87-6670-4900-B5C2-FB991BDF98F7}" type="presParOf" srcId="{40310CBE-A7B3-4DC0-AFEE-E5F0A2B9F826}" destId="{5A0794FE-CE16-4D99-9534-1A7EB6A0D028}" srcOrd="3" destOrd="0" presId="urn:microsoft.com/office/officeart/2018/5/layout/IconCircleLabelList"/>
    <dgm:cxn modelId="{61F6A502-F6AB-4767-B463-0D06F374A5F7}" type="presParOf" srcId="{71707298-A4DC-49B7-B96E-2868EC4CF9CB}" destId="{803B5755-499D-4B68-83C4-9206A46E9E0F}" srcOrd="3" destOrd="0" presId="urn:microsoft.com/office/officeart/2018/5/layout/IconCircleLabelList"/>
    <dgm:cxn modelId="{669C81E1-CF39-4341-9A0F-54724BFDE0DF}" type="presParOf" srcId="{71707298-A4DC-49B7-B96E-2868EC4CF9CB}" destId="{1EC90BD5-7160-4350-BCA5-925A0C6B934F}" srcOrd="4" destOrd="0" presId="urn:microsoft.com/office/officeart/2018/5/layout/IconCircleLabelList"/>
    <dgm:cxn modelId="{11343CF6-E480-4C4A-AF47-B0B5CBE49C8E}" type="presParOf" srcId="{1EC90BD5-7160-4350-BCA5-925A0C6B934F}" destId="{19F44512-654A-48EA-A976-C461B4C97EA6}" srcOrd="0" destOrd="0" presId="urn:microsoft.com/office/officeart/2018/5/layout/IconCircleLabelList"/>
    <dgm:cxn modelId="{DB4B74CD-32EB-48C5-B9C4-94E703C80104}" type="presParOf" srcId="{1EC90BD5-7160-4350-BCA5-925A0C6B934F}" destId="{E5246831-5853-4045-826F-1CA855A969D0}" srcOrd="1" destOrd="0" presId="urn:microsoft.com/office/officeart/2018/5/layout/IconCircleLabelList"/>
    <dgm:cxn modelId="{9D778DF9-C11F-439B-A327-854AE61AF6E1}" type="presParOf" srcId="{1EC90BD5-7160-4350-BCA5-925A0C6B934F}" destId="{FFFE147F-F0FE-40B6-940F-81ED23869A08}" srcOrd="2" destOrd="0" presId="urn:microsoft.com/office/officeart/2018/5/layout/IconCircleLabelList"/>
    <dgm:cxn modelId="{0640DA3F-D3F4-407F-95E9-9618E83021B4}" type="presParOf" srcId="{1EC90BD5-7160-4350-BCA5-925A0C6B934F}" destId="{35347183-EBB7-41B3-ADDA-95DD385E94EB}" srcOrd="3" destOrd="0" presId="urn:microsoft.com/office/officeart/2018/5/layout/IconCircleLabelList"/>
    <dgm:cxn modelId="{E5DA95A9-B488-4C6B-A630-91F134DE4F36}" type="presParOf" srcId="{71707298-A4DC-49B7-B96E-2868EC4CF9CB}" destId="{C049B686-952F-463A-9B03-C9544127ED80}" srcOrd="5" destOrd="0" presId="urn:microsoft.com/office/officeart/2018/5/layout/IconCircleLabelList"/>
    <dgm:cxn modelId="{0CE54BCC-462A-49E5-AC01-1E20F5A30259}" type="presParOf" srcId="{71707298-A4DC-49B7-B96E-2868EC4CF9CB}" destId="{1B999C16-01DD-4791-B816-DDC0F15EDAAC}" srcOrd="6" destOrd="0" presId="urn:microsoft.com/office/officeart/2018/5/layout/IconCircleLabelList"/>
    <dgm:cxn modelId="{CA925B4C-75B9-4181-AAEB-0CC3419846B3}" type="presParOf" srcId="{1B999C16-01DD-4791-B816-DDC0F15EDAAC}" destId="{778E9EA6-AA1F-4FD3-A5F8-E2D4F152F870}" srcOrd="0" destOrd="0" presId="urn:microsoft.com/office/officeart/2018/5/layout/IconCircleLabelList"/>
    <dgm:cxn modelId="{0CBE6908-3980-4E69-BB3B-DBA19FAC5013}" type="presParOf" srcId="{1B999C16-01DD-4791-B816-DDC0F15EDAAC}" destId="{48D2B63F-CD39-45DA-8E7B-097B65520628}" srcOrd="1" destOrd="0" presId="urn:microsoft.com/office/officeart/2018/5/layout/IconCircleLabelList"/>
    <dgm:cxn modelId="{07EFB851-CF42-4165-A2B5-0A3391DC439A}" type="presParOf" srcId="{1B999C16-01DD-4791-B816-DDC0F15EDAAC}" destId="{E9005C16-9AB6-459C-92AD-B49894989D7B}" srcOrd="2" destOrd="0" presId="urn:microsoft.com/office/officeart/2018/5/layout/IconCircleLabelList"/>
    <dgm:cxn modelId="{B3488E10-DEE5-447E-96E4-E9B8F656A3A4}" type="presParOf" srcId="{1B999C16-01DD-4791-B816-DDC0F15EDAAC}" destId="{7FFD9FE3-415F-4683-BB8A-1E34C7E39723}" srcOrd="3" destOrd="0" presId="urn:microsoft.com/office/officeart/2018/5/layout/IconCircleLabelList"/>
    <dgm:cxn modelId="{F7B6E4D2-6F6B-4601-B138-F8C522C5C0A9}" type="presParOf" srcId="{71707298-A4DC-49B7-B96E-2868EC4CF9CB}" destId="{0503A852-2CCD-42E1-9E5B-4CE888B3E17A}" srcOrd="7" destOrd="0" presId="urn:microsoft.com/office/officeart/2018/5/layout/IconCircleLabelList"/>
    <dgm:cxn modelId="{89E749A3-4BF2-40FD-ACDD-F01683A9ADC4}" type="presParOf" srcId="{71707298-A4DC-49B7-B96E-2868EC4CF9CB}" destId="{67FE8610-BD9D-4635-8290-DDE5A5EB7CAB}" srcOrd="8" destOrd="0" presId="urn:microsoft.com/office/officeart/2018/5/layout/IconCircleLabelList"/>
    <dgm:cxn modelId="{4C066391-22E9-4140-A058-5613CBA90CFA}" type="presParOf" srcId="{67FE8610-BD9D-4635-8290-DDE5A5EB7CAB}" destId="{DE139A20-6ED0-40D3-9CD5-E6769F56AFAA}" srcOrd="0" destOrd="0" presId="urn:microsoft.com/office/officeart/2018/5/layout/IconCircleLabelList"/>
    <dgm:cxn modelId="{AEB5F0E8-7786-4ED4-9947-8869A4EAF831}" type="presParOf" srcId="{67FE8610-BD9D-4635-8290-DDE5A5EB7CAB}" destId="{BD120BD3-B085-49BA-931A-9D893B3A019E}" srcOrd="1" destOrd="0" presId="urn:microsoft.com/office/officeart/2018/5/layout/IconCircleLabelList"/>
    <dgm:cxn modelId="{D23C700C-64D5-4546-9A7A-D89359A2320A}" type="presParOf" srcId="{67FE8610-BD9D-4635-8290-DDE5A5EB7CAB}" destId="{AEC7F328-85C2-48F4-8988-49627103C88C}" srcOrd="2" destOrd="0" presId="urn:microsoft.com/office/officeart/2018/5/layout/IconCircleLabelList"/>
    <dgm:cxn modelId="{F8A7B635-44E8-4A87-8336-B9B63864F512}" type="presParOf" srcId="{67FE8610-BD9D-4635-8290-DDE5A5EB7CAB}" destId="{DF5FFFCB-C626-4686-98C0-88834DD31E3A}" srcOrd="3" destOrd="0" presId="urn:microsoft.com/office/officeart/2018/5/layout/IconCircleLabelList"/>
    <dgm:cxn modelId="{23D021FB-CA8B-44AA-9C6B-BADFEBBAB47D}" type="presParOf" srcId="{71707298-A4DC-49B7-B96E-2868EC4CF9CB}" destId="{936FDBE5-B0F9-480E-A28E-7FD89A6DE166}" srcOrd="9" destOrd="0" presId="urn:microsoft.com/office/officeart/2018/5/layout/IconCircleLabelList"/>
    <dgm:cxn modelId="{45D28D65-4324-45E2-A098-D2E045EAD4B2}" type="presParOf" srcId="{71707298-A4DC-49B7-B96E-2868EC4CF9CB}" destId="{FB991C80-084C-4D76-A329-611C6BFF81FD}" srcOrd="10" destOrd="0" presId="urn:microsoft.com/office/officeart/2018/5/layout/IconCircleLabelList"/>
    <dgm:cxn modelId="{E01D7F77-088B-4500-9010-2FD44C45795D}" type="presParOf" srcId="{FB991C80-084C-4D76-A329-611C6BFF81FD}" destId="{5D57E906-4DA4-49B8-801D-0D5E104F6198}" srcOrd="0" destOrd="0" presId="urn:microsoft.com/office/officeart/2018/5/layout/IconCircleLabelList"/>
    <dgm:cxn modelId="{817269EE-8E74-432E-83F4-E9B1A511E71C}" type="presParOf" srcId="{FB991C80-084C-4D76-A329-611C6BFF81FD}" destId="{47CA8F09-224E-4638-A22C-8A2BFFA88A1C}" srcOrd="1" destOrd="0" presId="urn:microsoft.com/office/officeart/2018/5/layout/IconCircleLabelList"/>
    <dgm:cxn modelId="{E2E7D960-FF06-43CA-BCAE-9A76E7F2922E}" type="presParOf" srcId="{FB991C80-084C-4D76-A329-611C6BFF81FD}" destId="{89C435C8-150D-48B7-835E-E836779E4F96}" srcOrd="2" destOrd="0" presId="urn:microsoft.com/office/officeart/2018/5/layout/IconCircleLabelList"/>
    <dgm:cxn modelId="{BB7050D5-9BAB-4AB2-9A37-7FDAB374E847}" type="presParOf" srcId="{FB991C80-084C-4D76-A329-611C6BFF81FD}" destId="{476CBDF2-909F-4AFD-AD60-C80C49EEE2D0}" srcOrd="3" destOrd="0" presId="urn:microsoft.com/office/officeart/2018/5/layout/IconCircleLabelList"/>
    <dgm:cxn modelId="{2DDB7983-7EC6-4B1F-A01E-586EAC80A742}" type="presParOf" srcId="{71707298-A4DC-49B7-B96E-2868EC4CF9CB}" destId="{C8C95008-FEAA-454C-BDC6-3475F76A1227}" srcOrd="11" destOrd="0" presId="urn:microsoft.com/office/officeart/2018/5/layout/IconCircleLabelList"/>
    <dgm:cxn modelId="{6F2F74E1-37C4-481D-BCA2-226EE6119081}" type="presParOf" srcId="{71707298-A4DC-49B7-B96E-2868EC4CF9CB}" destId="{2C7F92D9-5590-41EB-8CB8-9A99057D2A13}" srcOrd="12" destOrd="0" presId="urn:microsoft.com/office/officeart/2018/5/layout/IconCircleLabelList"/>
    <dgm:cxn modelId="{E27F6176-636E-41CB-983E-BC5581F6CC03}" type="presParOf" srcId="{2C7F92D9-5590-41EB-8CB8-9A99057D2A13}" destId="{A56C17F4-28DD-4BF6-B9D0-409026216F64}" srcOrd="0" destOrd="0" presId="urn:microsoft.com/office/officeart/2018/5/layout/IconCircleLabelList"/>
    <dgm:cxn modelId="{46107C86-5D3E-4C22-BBBC-A518F6AD3D88}" type="presParOf" srcId="{2C7F92D9-5590-41EB-8CB8-9A99057D2A13}" destId="{4B984DFD-6E9C-4752-934D-2BE4C4AE2267}" srcOrd="1" destOrd="0" presId="urn:microsoft.com/office/officeart/2018/5/layout/IconCircleLabelList"/>
    <dgm:cxn modelId="{59721017-B3C7-4BA9-B3FF-CC47628BD9D0}" type="presParOf" srcId="{2C7F92D9-5590-41EB-8CB8-9A99057D2A13}" destId="{CC4A1573-1815-4184-861C-9B7FFE094BC6}" srcOrd="2" destOrd="0" presId="urn:microsoft.com/office/officeart/2018/5/layout/IconCircleLabelList"/>
    <dgm:cxn modelId="{80290E0B-8DFA-41CD-B180-966E51164325}" type="presParOf" srcId="{2C7F92D9-5590-41EB-8CB8-9A99057D2A13}" destId="{B2934058-2743-4EA3-9C1F-5B3C723353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0C1EA-F7E4-442F-955C-055098AA2824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26828-9549-462D-B381-82D18FA593AB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9709E-512E-4022-BDB4-B63C8D924883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Buy groceries</a:t>
          </a:r>
        </a:p>
      </dsp:txBody>
      <dsp:txXfrm>
        <a:off x="578678" y="1313725"/>
        <a:ext cx="1641796" cy="656718"/>
      </dsp:txXfrm>
    </dsp:sp>
    <dsp:sp modelId="{EA49880F-001A-42C8-9A6C-AB1CFF0B0939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D1FDD-E074-43EF-B58D-477A624F1177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94FE-CE16-4D99-9534-1A7EB6A0D028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Buy medicines</a:t>
          </a:r>
        </a:p>
      </dsp:txBody>
      <dsp:txXfrm>
        <a:off x="2507790" y="1313725"/>
        <a:ext cx="1641796" cy="656718"/>
      </dsp:txXfrm>
    </dsp:sp>
    <dsp:sp modelId="{19F44512-654A-48EA-A976-C461B4C97EA6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46831-5853-4045-826F-1CA855A969D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183-EBB7-41B3-ADDA-95DD385E94EB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Buy online</a:t>
          </a:r>
        </a:p>
      </dsp:txBody>
      <dsp:txXfrm>
        <a:off x="4436901" y="1313725"/>
        <a:ext cx="1641796" cy="656718"/>
      </dsp:txXfrm>
    </dsp:sp>
    <dsp:sp modelId="{778E9EA6-AA1F-4FD3-A5F8-E2D4F152F870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2B63F-CD39-45DA-8E7B-097B6552062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9FE3-415F-4683-BB8A-1E34C7E3972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Have internet</a:t>
          </a:r>
        </a:p>
      </dsp:txBody>
      <dsp:txXfrm>
        <a:off x="6366012" y="1313725"/>
        <a:ext cx="1641796" cy="656718"/>
      </dsp:txXfrm>
    </dsp:sp>
    <dsp:sp modelId="{DE139A20-6ED0-40D3-9CD5-E6769F56AFAA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20BD3-B085-49BA-931A-9D893B3A019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FFFCB-C626-4686-98C0-88834DD31E3A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Social network</a:t>
          </a:r>
        </a:p>
      </dsp:txBody>
      <dsp:txXfrm>
        <a:off x="8295124" y="1313725"/>
        <a:ext cx="1641796" cy="656718"/>
      </dsp:txXfrm>
    </dsp:sp>
    <dsp:sp modelId="{5D57E906-4DA4-49B8-801D-0D5E104F6198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A8F09-224E-4638-A22C-8A2BFFA88A1C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CBDF2-909F-4AFD-AD60-C80C49EEE2D0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Watch movies and series</a:t>
          </a:r>
        </a:p>
      </dsp:txBody>
      <dsp:txXfrm>
        <a:off x="3472345" y="3694331"/>
        <a:ext cx="1641796" cy="656718"/>
      </dsp:txXfrm>
    </dsp:sp>
    <dsp:sp modelId="{A56C17F4-28DD-4BF6-B9D0-409026216F64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84DFD-6E9C-4752-934D-2BE4C4AE2267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34058-2743-4EA3-9C1F-5B3C72335330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Buy clothes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D838-B25F-4BA9-BBD6-17D713F1BFE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B2352-D4C6-43AD-81D2-3479AE9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B2352-D4C6-43AD-81D2-3479AE97B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/>
              <a:t>AT&amp;T </a:t>
            </a:r>
            <a:r>
              <a:rPr lang="es-MX" dirty="0" err="1"/>
              <a:t>provided</a:t>
            </a:r>
            <a:r>
              <a:rPr lang="es-MX" dirty="0"/>
              <a:t> a </a:t>
            </a:r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service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Telcer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This</a:t>
            </a:r>
            <a:r>
              <a:rPr lang="es-MX" dirty="0"/>
              <a:t> new </a:t>
            </a:r>
            <a:r>
              <a:rPr lang="es-MX" dirty="0" err="1"/>
              <a:t>phone</a:t>
            </a:r>
            <a:r>
              <a:rPr lang="es-MX" dirty="0"/>
              <a:t> has a </a:t>
            </a:r>
            <a:r>
              <a:rPr lang="es-MX" dirty="0" err="1"/>
              <a:t>faster</a:t>
            </a:r>
            <a:r>
              <a:rPr lang="es-MX" dirty="0"/>
              <a:t> </a:t>
            </a:r>
            <a:r>
              <a:rPr lang="es-MX" dirty="0" err="1"/>
              <a:t>processor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previous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customer support here is nicer than in the other company</a:t>
            </a:r>
            <a:r>
              <a:rPr lang="es-MX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quicker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last</a:t>
            </a:r>
            <a:r>
              <a:rPr lang="es-MX" dirty="0"/>
              <a:t> time.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/>
              <a:t>Chipole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tastier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Taco Bell.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/>
              <a:t>Infinitum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slower</a:t>
            </a:r>
            <a:r>
              <a:rPr lang="es-MX" dirty="0"/>
              <a:t> tan </a:t>
            </a:r>
            <a:r>
              <a:rPr lang="es-MX" dirty="0" err="1"/>
              <a:t>Cablemas</a:t>
            </a:r>
            <a:r>
              <a:rPr lang="es-MX" dirty="0"/>
              <a:t>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Marriot is cheaper than the Ritz.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new office is colder than the old 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prices in HEB are higher than Walmart.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This protein will make you stronger.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B2352-D4C6-43AD-81D2-3479AE97B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companies and their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B2352-D4C6-43AD-81D2-3479AE97B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4044-36AF-7314-9E73-B01979744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D86EE-45B7-8C85-610A-4B3AF2CB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0634-CBED-313E-8284-BD038F33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F2ED-62CE-5D34-B513-8EA1939D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1616-CE43-3110-A1A9-F0AF258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2AE6-C25E-6BFD-9824-B306D987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CA6E-5FE4-F2DC-F173-94F1795E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0B58-2720-E68A-5C0C-81B889E1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F59D-05E0-9F4F-D9C9-AE7A1532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05F6-A807-80D0-E464-4191E093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4BD1E-C091-5884-B574-298938D8A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2BAE-083D-A83C-D12F-A4859EA2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27BA-5FCF-22A4-0190-B211468F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9E12-3E56-E043-002F-512A5663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4D44-145E-D19B-0349-0701A1AA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886B-EED3-9AC6-EA38-5E98EC0D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C152-65F4-6003-9F32-D0708AB1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112A-97F3-F8E9-355B-7407028C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9BFC-0A63-CA87-FFD3-CC86AD80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D87D-FE6D-105D-9377-0FF2A105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3AA2-F51F-2F90-1390-FE5921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0745-A9DB-8CFA-0664-0BC1A7B3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77B6-61E4-8614-E936-B9DFC0CA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B3B3-CBC9-192B-E0CB-EBD1D0A4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5C70-9763-1A61-16D2-9555F7E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A1FB-DB92-185D-EDE8-0D8743ED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67E1-D2F2-1B36-74A1-1223FD693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26B53-D848-462F-E99F-67E710F3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0FB7-B078-46AC-951F-4FCCE7BF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41A3-AA0A-5FD8-370A-165A0FCA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6AFDE-2879-454C-7139-08A881A0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101D-06BD-6C7A-578D-2221FEDC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5D9A-E767-18D1-25DD-917ED66C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0AF31-48E1-4414-78C5-ADA2340D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CC1E-1264-6950-C407-D22401CEE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DBB8F-FBC4-1D14-AEBC-044EA3CA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DFD21-3CE4-FC7B-5FEA-8D9259D7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8068C-AF7D-F883-3B8C-70B0C0DE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D6D36-D506-D0A1-3CEB-AB1A5BE3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288D-70CD-793E-36B3-3B24FED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C315E-23F3-194E-AD35-698D83B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9B18-3A99-7ABC-A2D4-A2949F72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F620-8A73-70F5-7E1D-DCEEBFFA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A620E-E2ED-CE6D-3F9A-A0ABC1A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AFCEE-AB95-F8D9-922E-81727F3C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776E-4E61-F789-43ED-165C95C5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D379-2BE7-5A64-CF34-5C12CED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F3B8-859D-465C-6901-94C5CA80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F6F7E-62FD-459F-4DB3-C80D07E5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E6E6-2099-F6ED-E9D4-97971E2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5796-AAE7-3D25-DFB2-C7001531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1D74E-766F-B61E-8CD6-169E2156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3F10-68E1-917C-19CC-BFCE8287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5F8B9-BA71-4B4D-40AC-A716EC677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2B43A-BAF4-C86B-B112-BF3083F7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411-F9DC-6798-E418-E9B3A5C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BB1-811B-B515-677A-51D643AD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71DE-3ACC-67AA-9EA4-D76CD50E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9DAD2-3866-4A33-9894-5A63A101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1CB1-BF81-BBC9-AB8C-931EBF58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4EF4-F088-D9BC-2F7E-7A828A4D8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05F5-2FEF-4B75-A2B5-3F7544AABD0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466F-90B6-1D9D-C878-9919CD4D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52B0-1625-02CC-17B4-092569DA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BEC5-FFF1-482F-9A66-843E9A11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80C6-5A02-8681-3DFA-31A0D22B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Companies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A063-21DF-37FE-EA32-E7B873027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05. Comparatives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Companies and services</a:t>
            </a:r>
          </a:p>
        </p:txBody>
      </p:sp>
      <p:pic>
        <p:nvPicPr>
          <p:cNvPr id="1028" name="Picture 4" descr="Social Networking Sites - C180 Agency - Social Media Strategy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6" r="17186" b="4"/>
          <a:stretch/>
        </p:blipFill>
        <p:spPr bwMode="auto"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adian Solutions for Mexico Cell Coverage • MexInsurance®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6" r="20173" b="-2"/>
          <a:stretch/>
        </p:blipFill>
        <p:spPr bwMode="auto"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námica territorial de las grandes cadenas de supermercados en Méxic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4" r="22989" b="4"/>
          <a:stretch/>
        </p:blipFill>
        <p:spPr bwMode="auto"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What services do you use?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What companies do you know that provide these services?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Which one do you prefer? Why?</a:t>
            </a:r>
          </a:p>
        </p:txBody>
      </p:sp>
    </p:spTree>
    <p:extLst>
      <p:ext uri="{BB962C8B-B14F-4D97-AF65-F5344CB8AC3E}">
        <p14:creationId xmlns:p14="http://schemas.microsoft.com/office/powerpoint/2010/main" val="288486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47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We use comparative adjectives when we compare two people, objects or events. For adjectives of one syllable or two syllables, the comparative form is: adjective + er + than</a:t>
            </a:r>
          </a:p>
          <a:p>
            <a:pPr marL="0" indent="0" algn="ctr">
              <a:buNone/>
            </a:pPr>
            <a:r>
              <a:rPr lang="en-US" sz="1800" dirty="0"/>
              <a:t>Movistar is </a:t>
            </a:r>
            <a:r>
              <a:rPr lang="en-US" sz="1800" b="1" dirty="0"/>
              <a:t>cheaper than</a:t>
            </a:r>
            <a:r>
              <a:rPr lang="en-US" sz="1800" dirty="0"/>
              <a:t> Telcel</a:t>
            </a:r>
          </a:p>
          <a:p>
            <a:pPr marL="0" indent="0">
              <a:buNone/>
            </a:pPr>
            <a:r>
              <a:rPr lang="en-US" sz="1800" b="1" dirty="0"/>
              <a:t>Spelling Rules</a:t>
            </a:r>
          </a:p>
          <a:p>
            <a:pPr marL="0" indent="0">
              <a:buNone/>
            </a:pPr>
            <a:r>
              <a:rPr lang="en-US" sz="1800" dirty="0"/>
              <a:t>For adjectives that end in e, we just add 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nic</a:t>
            </a:r>
            <a:r>
              <a:rPr lang="en-US" sz="1800" b="1" dirty="0"/>
              <a:t>e</a:t>
            </a:r>
            <a:r>
              <a:rPr lang="en-US" sz="1800" dirty="0"/>
              <a:t> ➞ nice</a:t>
            </a:r>
            <a:r>
              <a:rPr lang="en-US" sz="1800" b="1" dirty="0"/>
              <a:t>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For adjectives that end in consonant-vowel-consonant, we double the last letter and add 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/>
              <a:t>big</a:t>
            </a:r>
            <a:r>
              <a:rPr lang="en-US" sz="1800" dirty="0"/>
              <a:t> ➞ big</a:t>
            </a:r>
            <a:r>
              <a:rPr lang="en-US" sz="1800" b="1" dirty="0"/>
              <a:t>ger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For adjectives ending in y, we change the y to </a:t>
            </a:r>
            <a:r>
              <a:rPr lang="en-US" sz="1800" dirty="0" err="1"/>
              <a:t>i</a:t>
            </a:r>
            <a:r>
              <a:rPr lang="en-US" sz="1800" dirty="0"/>
              <a:t> and add er.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prett</a:t>
            </a:r>
            <a:r>
              <a:rPr lang="en-US" sz="1800" b="1" dirty="0"/>
              <a:t>y</a:t>
            </a:r>
            <a:r>
              <a:rPr lang="en-US" sz="1800" dirty="0"/>
              <a:t> ➞ prett</a:t>
            </a:r>
            <a:r>
              <a:rPr lang="en-US" sz="1800" b="1" dirty="0"/>
              <a:t>ier</a:t>
            </a:r>
          </a:p>
          <a:p>
            <a:pPr marL="0" indent="0">
              <a:buNone/>
            </a:pPr>
            <a:r>
              <a:rPr lang="en-US" sz="1800" dirty="0"/>
              <a:t>Irregular Forms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good ➞ better than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bad ➞ worse than </a:t>
            </a:r>
          </a:p>
        </p:txBody>
      </p:sp>
      <p:pic>
        <p:nvPicPr>
          <p:cNvPr id="4" name="Picture 6" descr="Canadian Solutions for Mexico Cell Coverage • MexInsurance®">
            <a:extLst>
              <a:ext uri="{FF2B5EF4-FFF2-40B4-BE49-F238E27FC236}">
                <a16:creationId xmlns:a16="http://schemas.microsoft.com/office/drawing/2014/main" id="{50CEDB76-AF8B-427E-AB24-DC458771D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"/>
          <a:stretch/>
        </p:blipFill>
        <p:spPr bwMode="auto">
          <a:xfrm>
            <a:off x="9274710" y="353508"/>
            <a:ext cx="2665859" cy="13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7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0193-D30B-F041-5E4C-C325D683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Complete with the correct comparative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976E-3223-8856-84E4-F495A913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4"/>
            <a:ext cx="9724031" cy="480803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 dirty="0"/>
              <a:t>AT&amp;T </a:t>
            </a:r>
            <a:r>
              <a:rPr lang="es-MX" sz="2000" dirty="0" err="1"/>
              <a:t>provided</a:t>
            </a:r>
            <a:r>
              <a:rPr lang="es-MX" sz="2000" dirty="0"/>
              <a:t> a ______ </a:t>
            </a:r>
            <a:r>
              <a:rPr lang="es-MX" sz="2000" dirty="0" err="1"/>
              <a:t>service</a:t>
            </a:r>
            <a:r>
              <a:rPr lang="es-MX" sz="2000" dirty="0"/>
              <a:t> </a:t>
            </a:r>
            <a:r>
              <a:rPr lang="es-MX" sz="2000" dirty="0" err="1"/>
              <a:t>than</a:t>
            </a:r>
            <a:r>
              <a:rPr lang="es-MX" sz="2000" dirty="0"/>
              <a:t> Telcel. (Good)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This</a:t>
            </a:r>
            <a:r>
              <a:rPr lang="es-MX" sz="2000" dirty="0"/>
              <a:t> new </a:t>
            </a:r>
            <a:r>
              <a:rPr lang="es-MX" sz="2000" dirty="0" err="1"/>
              <a:t>phone</a:t>
            </a:r>
            <a:r>
              <a:rPr lang="es-MX" sz="2000" dirty="0"/>
              <a:t> has a ______ </a:t>
            </a:r>
            <a:r>
              <a:rPr lang="es-MX" sz="2000" dirty="0" err="1"/>
              <a:t>processor</a:t>
            </a:r>
            <a:r>
              <a:rPr lang="es-MX" sz="2000" dirty="0"/>
              <a:t> </a:t>
            </a:r>
            <a:r>
              <a:rPr lang="es-MX" sz="2000" dirty="0" err="1"/>
              <a:t>than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previous</a:t>
            </a:r>
            <a:r>
              <a:rPr lang="es-MX" sz="2000" dirty="0"/>
              <a:t> </a:t>
            </a:r>
            <a:r>
              <a:rPr lang="es-MX" sz="2000" dirty="0" err="1"/>
              <a:t>model</a:t>
            </a:r>
            <a:r>
              <a:rPr lang="es-MX" sz="2000" dirty="0"/>
              <a:t>. (</a:t>
            </a:r>
            <a:r>
              <a:rPr lang="es-MX" sz="2000" dirty="0" err="1"/>
              <a:t>Fast</a:t>
            </a:r>
            <a:r>
              <a:rPr lang="es-MX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customer support here is </a:t>
            </a:r>
            <a:r>
              <a:rPr lang="es-MX" sz="2000" dirty="0"/>
              <a:t>______</a:t>
            </a:r>
            <a:r>
              <a:rPr lang="en-US" sz="2000" dirty="0"/>
              <a:t> than in the other company</a:t>
            </a:r>
            <a:r>
              <a:rPr lang="es-MX" sz="2000" dirty="0"/>
              <a:t>. (</a:t>
            </a:r>
            <a:r>
              <a:rPr lang="es-MX" sz="2000" dirty="0" err="1"/>
              <a:t>Nice</a:t>
            </a:r>
            <a:r>
              <a:rPr lang="es-MX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delivery</a:t>
            </a:r>
            <a:r>
              <a:rPr lang="es-MX" sz="2000" dirty="0"/>
              <a:t> </a:t>
            </a:r>
            <a:r>
              <a:rPr lang="es-MX" sz="2000" dirty="0" err="1"/>
              <a:t>was</a:t>
            </a:r>
            <a:r>
              <a:rPr lang="es-MX" sz="2000" dirty="0"/>
              <a:t> ______ </a:t>
            </a:r>
            <a:r>
              <a:rPr lang="es-MX" sz="2000" dirty="0" err="1"/>
              <a:t>than</a:t>
            </a:r>
            <a:r>
              <a:rPr lang="es-MX" sz="2000" dirty="0"/>
              <a:t> </a:t>
            </a:r>
            <a:r>
              <a:rPr lang="es-MX" sz="2000" dirty="0" err="1"/>
              <a:t>last</a:t>
            </a:r>
            <a:r>
              <a:rPr lang="es-MX" sz="2000" dirty="0"/>
              <a:t> time. (Quick)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Chipotle </a:t>
            </a:r>
            <a:r>
              <a:rPr lang="es-MX" sz="2000" dirty="0" err="1"/>
              <a:t>is</a:t>
            </a:r>
            <a:r>
              <a:rPr lang="es-MX" sz="2000" dirty="0"/>
              <a:t> ______ </a:t>
            </a:r>
            <a:r>
              <a:rPr lang="es-MX" sz="2000" dirty="0" err="1"/>
              <a:t>than</a:t>
            </a:r>
            <a:r>
              <a:rPr lang="es-MX" sz="2000" dirty="0"/>
              <a:t> Taco Bell. (</a:t>
            </a:r>
            <a:r>
              <a:rPr lang="es-MX" sz="2000" dirty="0" err="1"/>
              <a:t>Tasty</a:t>
            </a:r>
            <a:r>
              <a:rPr lang="es-MX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Infinitum </a:t>
            </a:r>
            <a:r>
              <a:rPr lang="es-MX" sz="2000" dirty="0" err="1"/>
              <a:t>is</a:t>
            </a:r>
            <a:r>
              <a:rPr lang="es-MX" sz="2000" dirty="0"/>
              <a:t> ______ </a:t>
            </a:r>
            <a:r>
              <a:rPr lang="es-MX" sz="2000" dirty="0" err="1"/>
              <a:t>than</a:t>
            </a:r>
            <a:r>
              <a:rPr lang="es-MX" sz="2000" dirty="0"/>
              <a:t> </a:t>
            </a:r>
            <a:r>
              <a:rPr lang="es-MX" sz="2000" dirty="0" err="1"/>
              <a:t>Cablemas</a:t>
            </a:r>
            <a:r>
              <a:rPr lang="es-MX" sz="2000" dirty="0"/>
              <a:t>. (</a:t>
            </a:r>
            <a:r>
              <a:rPr lang="es-MX" sz="2000" dirty="0" err="1"/>
              <a:t>Slow</a:t>
            </a:r>
            <a:r>
              <a:rPr lang="es-MX" sz="2000" dirty="0"/>
              <a:t>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Marriot is </a:t>
            </a:r>
            <a:r>
              <a:rPr lang="es-MX" sz="2000" dirty="0"/>
              <a:t>______</a:t>
            </a:r>
            <a:r>
              <a:rPr lang="en-US" sz="2000" dirty="0"/>
              <a:t> than the Ritz. </a:t>
            </a:r>
            <a:r>
              <a:rPr lang="es-MX" sz="2000" dirty="0"/>
              <a:t>(</a:t>
            </a:r>
            <a:r>
              <a:rPr lang="es-MX" sz="2000" dirty="0" err="1"/>
              <a:t>Cheap</a:t>
            </a:r>
            <a:r>
              <a:rPr lang="es-MX" sz="2000" dirty="0"/>
              <a:t>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new office is </a:t>
            </a:r>
            <a:r>
              <a:rPr lang="es-MX" sz="2000" dirty="0"/>
              <a:t>______</a:t>
            </a:r>
            <a:r>
              <a:rPr lang="en-US" sz="2000" dirty="0"/>
              <a:t> than the old one. </a:t>
            </a:r>
            <a:r>
              <a:rPr lang="es-MX" sz="2000" dirty="0"/>
              <a:t>(</a:t>
            </a:r>
            <a:r>
              <a:rPr lang="es-MX" sz="2000" dirty="0" err="1"/>
              <a:t>Cold</a:t>
            </a:r>
            <a:r>
              <a:rPr lang="es-MX" sz="2000" dirty="0"/>
              <a:t>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prices in HEB are </a:t>
            </a:r>
            <a:r>
              <a:rPr lang="es-MX" sz="2000" dirty="0"/>
              <a:t>______</a:t>
            </a:r>
            <a:r>
              <a:rPr lang="en-US" sz="2000" dirty="0"/>
              <a:t> than in Walmart.</a:t>
            </a:r>
            <a:r>
              <a:rPr lang="es-MX" sz="2000" dirty="0"/>
              <a:t> (High)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This protein will make you </a:t>
            </a:r>
            <a:r>
              <a:rPr lang="es-MX" sz="2000" dirty="0"/>
              <a:t>______</a:t>
            </a:r>
            <a:r>
              <a:rPr lang="en-US" sz="2000" dirty="0"/>
              <a:t>. </a:t>
            </a:r>
            <a:r>
              <a:rPr lang="es-MX" sz="2000" dirty="0"/>
              <a:t>(</a:t>
            </a:r>
            <a:r>
              <a:rPr lang="es-MX" sz="2000" dirty="0" err="1"/>
              <a:t>Strong</a:t>
            </a:r>
            <a:r>
              <a:rPr lang="es-MX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77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3428999"/>
            <a:ext cx="3290887" cy="277653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Comparatives</a:t>
            </a:r>
          </a:p>
        </p:txBody>
      </p:sp>
      <p:pic>
        <p:nvPicPr>
          <p:cNvPr id="5" name="Picture 4" descr="Social Networking Sites - C180 Agency - Social Media Strategy.">
            <a:extLst>
              <a:ext uri="{FF2B5EF4-FFF2-40B4-BE49-F238E27FC236}">
                <a16:creationId xmlns:a16="http://schemas.microsoft.com/office/drawing/2014/main" id="{99335B4F-F2F6-2160-3940-9289321FF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2" b="31112"/>
          <a:stretch/>
        </p:blipFill>
        <p:spPr bwMode="auto">
          <a:xfrm>
            <a:off x="0" y="-605453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3429000"/>
            <a:ext cx="7485413" cy="27765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For adjectives of two syllables not ending in y and adjectives of three or more syllables, the comparative form is: more + adjective + than</a:t>
            </a:r>
          </a:p>
          <a:p>
            <a:pPr marL="0" indent="0">
              <a:buNone/>
            </a:pPr>
            <a:r>
              <a:rPr lang="en-US" sz="1800" dirty="0"/>
              <a:t>The old company used to give a </a:t>
            </a:r>
            <a:r>
              <a:rPr lang="en-US" sz="1800" b="1" dirty="0"/>
              <a:t>more satisfactory </a:t>
            </a:r>
            <a:r>
              <a:rPr lang="en-US" sz="1800" dirty="0"/>
              <a:t>service</a:t>
            </a:r>
            <a:r>
              <a:rPr lang="en-US" sz="1800" b="1" dirty="0"/>
              <a:t> than </a:t>
            </a:r>
            <a:r>
              <a:rPr lang="en-US" sz="1800" dirty="0"/>
              <a:t>the new one.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Tik </a:t>
            </a:r>
            <a:r>
              <a:rPr lang="en-US" sz="1800" dirty="0" err="1"/>
              <a:t>tok</a:t>
            </a:r>
            <a:r>
              <a:rPr lang="en-US" sz="1800" dirty="0"/>
              <a:t> is </a:t>
            </a:r>
            <a:r>
              <a:rPr lang="en-US" sz="1800" b="1" dirty="0"/>
              <a:t>more entertaining than </a:t>
            </a:r>
            <a:r>
              <a:rPr lang="en-US" sz="1800" dirty="0"/>
              <a:t>Facebook.</a:t>
            </a:r>
          </a:p>
          <a:p>
            <a:pPr marL="0" indent="0">
              <a:buNone/>
            </a:pPr>
            <a:r>
              <a:rPr lang="en-US" sz="1800" dirty="0"/>
              <a:t>Pinterest is </a:t>
            </a:r>
            <a:r>
              <a:rPr lang="en-US" sz="1800" b="1" dirty="0"/>
              <a:t>more creative than </a:t>
            </a:r>
            <a:r>
              <a:rPr lang="en-US" sz="1800" dirty="0"/>
              <a:t>Instagram.</a:t>
            </a:r>
          </a:p>
        </p:txBody>
      </p:sp>
    </p:spTree>
    <p:extLst>
      <p:ext uri="{BB962C8B-B14F-4D97-AF65-F5344CB8AC3E}">
        <p14:creationId xmlns:p14="http://schemas.microsoft.com/office/powerpoint/2010/main" val="54624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46C-07AD-A684-F50B-912FF9FE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services and companies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6667AC-390C-7302-D29D-A8C5121C8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88759"/>
              </p:ext>
            </p:extLst>
          </p:nvPr>
        </p:nvGraphicFramePr>
        <p:xfrm>
          <a:off x="838200" y="1690688"/>
          <a:ext cx="10515600" cy="2752672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0701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2203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56854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7276794"/>
                    </a:ext>
                  </a:extLst>
                </a:gridCol>
              </a:tblGrid>
              <a:tr h="688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personalized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appealing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67733"/>
                  </a:ext>
                </a:extLst>
              </a:tr>
              <a:tr h="688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elegant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supportive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05911"/>
                  </a:ext>
                </a:extLst>
              </a:tr>
              <a:tr h="688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user-friendly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competitive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444149"/>
                  </a:ext>
                </a:extLst>
              </a:tr>
              <a:tr h="688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beautiful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unusual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romantic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85206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3B4B2F-F8B5-CD90-3563-7AED2A93B8FC}"/>
              </a:ext>
            </a:extLst>
          </p:cNvPr>
          <p:cNvSpPr txBox="1">
            <a:spLocks/>
          </p:cNvSpPr>
          <p:nvPr/>
        </p:nvSpPr>
        <p:spPr>
          <a:xfrm>
            <a:off x="838200" y="4092315"/>
            <a:ext cx="10515600" cy="206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Waze is more efficient than Google Maps.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iPhone has a more user-friendly interface than Samsung.</a:t>
            </a:r>
          </a:p>
        </p:txBody>
      </p:sp>
    </p:spTree>
    <p:extLst>
      <p:ext uri="{BB962C8B-B14F-4D97-AF65-F5344CB8AC3E}">
        <p14:creationId xmlns:p14="http://schemas.microsoft.com/office/powerpoint/2010/main" val="247497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8C70E-95E1-1125-C6F4-DDB5545589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What company do you use to…? And why?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36961E8-4F05-2CD1-8737-1E943D138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1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22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0B783-827B-4A6C-B75A-9FFD0ABD4A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82991-23A3-4ED3-BEBA-98C15C882253}"/>
</file>

<file path=customXml/itemProps3.xml><?xml version="1.0" encoding="utf-8"?>
<ds:datastoreItem xmlns:ds="http://schemas.openxmlformats.org/officeDocument/2006/customXml" ds:itemID="{E5F55AD4-24C0-4DDA-B6CD-BB3867302792}">
  <ds:schemaRefs>
    <ds:schemaRef ds:uri="http://www.w3.org/XML/1998/namespace"/>
    <ds:schemaRef ds:uri="http://purl.org/dc/dcmitype/"/>
    <ds:schemaRef ds:uri="http://purl.org/dc/terms/"/>
    <ds:schemaRef ds:uri="fe7cff49-1afe-48e9-943d-43f7e7fe69d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5750027-08e6-41d1-8109-3a25433f8b8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481</Words>
  <Application>Microsoft Office PowerPoint</Application>
  <PresentationFormat>Widescreen</PresentationFormat>
  <Paragraphs>78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Companies and services</vt:lpstr>
      <vt:lpstr>Companies and services</vt:lpstr>
      <vt:lpstr>Comparatives</vt:lpstr>
      <vt:lpstr>Complete with the correct comparative</vt:lpstr>
      <vt:lpstr>Comparatives</vt:lpstr>
      <vt:lpstr>Compare services and companies</vt:lpstr>
      <vt:lpstr>What company do you use to…? And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 and services</dc:title>
  <dc:creator>Ariane mariana Mendoza santa cruz</dc:creator>
  <cp:lastModifiedBy>Ariane mariana Mendoza santa cruz</cp:lastModifiedBy>
  <cp:revision>1</cp:revision>
  <dcterms:created xsi:type="dcterms:W3CDTF">2023-06-26T22:13:28Z</dcterms:created>
  <dcterms:modified xsi:type="dcterms:W3CDTF">2023-10-05T21:16:27Z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