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1" r:id="rId6"/>
    <p:sldId id="258" r:id="rId7"/>
    <p:sldId id="262" r:id="rId8"/>
    <p:sldId id="260" r:id="rId9"/>
    <p:sldId id="263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3636" autoAdjust="0"/>
  </p:normalViewPr>
  <p:slideViewPr>
    <p:cSldViewPr snapToGrid="0">
      <p:cViewPr varScale="1">
        <p:scale>
          <a:sx n="42" d="100"/>
          <a:sy n="42" d="100"/>
        </p:scale>
        <p:origin x="1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C7A8AAD5-89BF-4657-A695-3B4B03A3C262}"/>
    <pc:docChg chg="custSel modSld">
      <pc:chgData name="Ariane mariana Mendoza santa cruz" userId="8f6cb26a-15a4-4782-98b2-5b116b4e55c4" providerId="ADAL" clId="{C7A8AAD5-89BF-4657-A695-3B4B03A3C262}" dt="2024-04-23T23:38:41.375" v="1" actId="27636"/>
      <pc:docMkLst>
        <pc:docMk/>
      </pc:docMkLst>
      <pc:sldChg chg="modSp mod">
        <pc:chgData name="Ariane mariana Mendoza santa cruz" userId="8f6cb26a-15a4-4782-98b2-5b116b4e55c4" providerId="ADAL" clId="{C7A8AAD5-89BF-4657-A695-3B4B03A3C262}" dt="2024-04-23T23:38:41.375" v="1" actId="27636"/>
        <pc:sldMkLst>
          <pc:docMk/>
          <pc:sldMk cId="479030916" sldId="259"/>
        </pc:sldMkLst>
        <pc:spChg chg="mod">
          <ac:chgData name="Ariane mariana Mendoza santa cruz" userId="8f6cb26a-15a4-4782-98b2-5b116b4e55c4" providerId="ADAL" clId="{C7A8AAD5-89BF-4657-A695-3B4B03A3C262}" dt="2024-04-23T23:38:41.375" v="1" actId="27636"/>
          <ac:spMkLst>
            <pc:docMk/>
            <pc:sldMk cId="479030916" sldId="259"/>
            <ac:spMk id="2" creationId="{00000000-0000-0000-0000-000000000000}"/>
          </ac:spMkLst>
        </pc:spChg>
      </pc:sldChg>
    </pc:docChg>
  </pc:docChgLst>
  <pc:docChgLst>
    <pc:chgData name="Ariane mariana Mendoza santa cruz" userId="8f6cb26a-15a4-4782-98b2-5b116b4e55c4" providerId="ADAL" clId="{45155D70-BE83-4284-8698-34A4FD67DF2C}"/>
    <pc:docChg chg="undo custSel addSld delSld modSld sldOrd">
      <pc:chgData name="Ariane mariana Mendoza santa cruz" userId="8f6cb26a-15a4-4782-98b2-5b116b4e55c4" providerId="ADAL" clId="{45155D70-BE83-4284-8698-34A4FD67DF2C}" dt="2023-06-26T23:17:49.760" v="278" actId="26606"/>
      <pc:docMkLst>
        <pc:docMk/>
      </pc:docMkLst>
      <pc:sldChg chg="addSp modSp mod setBg addAnim">
        <pc:chgData name="Ariane mariana Mendoza santa cruz" userId="8f6cb26a-15a4-4782-98b2-5b116b4e55c4" providerId="ADAL" clId="{45155D70-BE83-4284-8698-34A4FD67DF2C}" dt="2023-06-26T23:00:06.391" v="37"/>
        <pc:sldMkLst>
          <pc:docMk/>
          <pc:sldMk cId="2719009133" sldId="256"/>
        </pc:sldMkLst>
        <pc:spChg chg="mod">
          <ac:chgData name="Ariane mariana Mendoza santa cruz" userId="8f6cb26a-15a4-4782-98b2-5b116b4e55c4" providerId="ADAL" clId="{45155D70-BE83-4284-8698-34A4FD67DF2C}" dt="2023-06-26T23:00:06.390" v="35" actId="26606"/>
          <ac:spMkLst>
            <pc:docMk/>
            <pc:sldMk cId="2719009133" sldId="256"/>
            <ac:spMk id="2" creationId="{A4B21FF7-AF04-5AC6-69B2-8AB7864513FF}"/>
          </ac:spMkLst>
        </pc:spChg>
        <pc:spChg chg="mod">
          <ac:chgData name="Ariane mariana Mendoza santa cruz" userId="8f6cb26a-15a4-4782-98b2-5b116b4e55c4" providerId="ADAL" clId="{45155D70-BE83-4284-8698-34A4FD67DF2C}" dt="2023-06-26T23:00:06.390" v="35" actId="26606"/>
          <ac:spMkLst>
            <pc:docMk/>
            <pc:sldMk cId="2719009133" sldId="256"/>
            <ac:spMk id="3" creationId="{E9F374D1-92BE-355C-BA64-B06174AE9B1B}"/>
          </ac:spMkLst>
        </pc:spChg>
        <pc:spChg chg="add">
          <ac:chgData name="Ariane mariana Mendoza santa cruz" userId="8f6cb26a-15a4-4782-98b2-5b116b4e55c4" providerId="ADAL" clId="{45155D70-BE83-4284-8698-34A4FD67DF2C}" dt="2023-06-26T23:00:06.390" v="35" actId="26606"/>
          <ac:spMkLst>
            <pc:docMk/>
            <pc:sldMk cId="2719009133" sldId="256"/>
            <ac:spMk id="8" creationId="{6F5A5072-7B47-4D32-B52A-4EBBF590B8A5}"/>
          </ac:spMkLst>
        </pc:spChg>
        <pc:spChg chg="add">
          <ac:chgData name="Ariane mariana Mendoza santa cruz" userId="8f6cb26a-15a4-4782-98b2-5b116b4e55c4" providerId="ADAL" clId="{45155D70-BE83-4284-8698-34A4FD67DF2C}" dt="2023-06-26T23:00:06.390" v="35" actId="26606"/>
          <ac:spMkLst>
            <pc:docMk/>
            <pc:sldMk cId="2719009133" sldId="256"/>
            <ac:spMk id="10" creationId="{9715DAF0-AE1B-46C9-8A6B-DB2AA05AB91D}"/>
          </ac:spMkLst>
        </pc:spChg>
        <pc:spChg chg="add">
          <ac:chgData name="Ariane mariana Mendoza santa cruz" userId="8f6cb26a-15a4-4782-98b2-5b116b4e55c4" providerId="ADAL" clId="{45155D70-BE83-4284-8698-34A4FD67DF2C}" dt="2023-06-26T23:00:06.390" v="35" actId="26606"/>
          <ac:spMkLst>
            <pc:docMk/>
            <pc:sldMk cId="2719009133" sldId="256"/>
            <ac:spMk id="12" creationId="{6016219D-510E-4184-9090-6D5578A87BD1}"/>
          </ac:spMkLst>
        </pc:spChg>
        <pc:spChg chg="add">
          <ac:chgData name="Ariane mariana Mendoza santa cruz" userId="8f6cb26a-15a4-4782-98b2-5b116b4e55c4" providerId="ADAL" clId="{45155D70-BE83-4284-8698-34A4FD67DF2C}" dt="2023-06-26T23:00:06.390" v="35" actId="26606"/>
          <ac:spMkLst>
            <pc:docMk/>
            <pc:sldMk cId="2719009133" sldId="256"/>
            <ac:spMk id="14" creationId="{AFF4A713-7B75-4B21-90D7-5AB19547C728}"/>
          </ac:spMkLst>
        </pc:spChg>
        <pc:spChg chg="add">
          <ac:chgData name="Ariane mariana Mendoza santa cruz" userId="8f6cb26a-15a4-4782-98b2-5b116b4e55c4" providerId="ADAL" clId="{45155D70-BE83-4284-8698-34A4FD67DF2C}" dt="2023-06-26T23:00:06.390" v="35" actId="26606"/>
          <ac:spMkLst>
            <pc:docMk/>
            <pc:sldMk cId="2719009133" sldId="256"/>
            <ac:spMk id="16" creationId="{DC631C0B-6DA6-4E57-8231-CE32B3434A7E}"/>
          </ac:spMkLst>
        </pc:spChg>
        <pc:spChg chg="add">
          <ac:chgData name="Ariane mariana Mendoza santa cruz" userId="8f6cb26a-15a4-4782-98b2-5b116b4e55c4" providerId="ADAL" clId="{45155D70-BE83-4284-8698-34A4FD67DF2C}" dt="2023-06-26T23:00:06.390" v="35" actId="26606"/>
          <ac:spMkLst>
            <pc:docMk/>
            <pc:sldMk cId="2719009133" sldId="256"/>
            <ac:spMk id="18" creationId="{C29501E6-A978-4A61-9689-9085AF97A53A}"/>
          </ac:spMkLst>
        </pc:spChg>
      </pc:sldChg>
      <pc:sldChg chg="new del ord">
        <pc:chgData name="Ariane mariana Mendoza santa cruz" userId="8f6cb26a-15a4-4782-98b2-5b116b4e55c4" providerId="ADAL" clId="{45155D70-BE83-4284-8698-34A4FD67DF2C}" dt="2023-06-26T23:06:38.876" v="192" actId="47"/>
        <pc:sldMkLst>
          <pc:docMk/>
          <pc:sldMk cId="3315791393" sldId="257"/>
        </pc:sldMkLst>
      </pc:sldChg>
      <pc:sldChg chg="addSp delSp modSp add mod setBg">
        <pc:chgData name="Ariane mariana Mendoza santa cruz" userId="8f6cb26a-15a4-4782-98b2-5b116b4e55c4" providerId="ADAL" clId="{45155D70-BE83-4284-8698-34A4FD67DF2C}" dt="2023-06-26T23:03:26.587" v="137" actId="122"/>
        <pc:sldMkLst>
          <pc:docMk/>
          <pc:sldMk cId="3129796273" sldId="258"/>
        </pc:sldMkLst>
        <pc:spChg chg="mod">
          <ac:chgData name="Ariane mariana Mendoza santa cruz" userId="8f6cb26a-15a4-4782-98b2-5b116b4e55c4" providerId="ADAL" clId="{45155D70-BE83-4284-8698-34A4FD67DF2C}" dt="2023-06-26T23:03:12.174" v="131" actId="26606"/>
          <ac:spMkLst>
            <pc:docMk/>
            <pc:sldMk cId="3129796273" sldId="258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45155D70-BE83-4284-8698-34A4FD67DF2C}" dt="2023-06-26T23:03:26.587" v="137" actId="122"/>
          <ac:spMkLst>
            <pc:docMk/>
            <pc:sldMk cId="3129796273" sldId="258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45155D70-BE83-4284-8698-34A4FD67DF2C}" dt="2023-06-26T23:03:12.174" v="131" actId="26606"/>
          <ac:spMkLst>
            <pc:docMk/>
            <pc:sldMk cId="3129796273" sldId="258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45155D70-BE83-4284-8698-34A4FD67DF2C}" dt="2023-06-26T23:03:12.174" v="131" actId="26606"/>
          <ac:spMkLst>
            <pc:docMk/>
            <pc:sldMk cId="3129796273" sldId="258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45155D70-BE83-4284-8698-34A4FD67DF2C}" dt="2023-06-26T23:03:12.174" v="131" actId="26606"/>
          <ac:spMkLst>
            <pc:docMk/>
            <pc:sldMk cId="3129796273" sldId="258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45155D70-BE83-4284-8698-34A4FD67DF2C}" dt="2023-06-26T23:03:12.174" v="131" actId="26606"/>
          <ac:spMkLst>
            <pc:docMk/>
            <pc:sldMk cId="3129796273" sldId="258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45155D70-BE83-4284-8698-34A4FD67DF2C}" dt="2023-06-26T23:03:12.174" v="131" actId="26606"/>
          <ac:spMkLst>
            <pc:docMk/>
            <pc:sldMk cId="3129796273" sldId="258"/>
            <ac:spMk id="16" creationId="{53E5B1A8-3AC9-4BD1-9BBC-78CA94F2D1BA}"/>
          </ac:spMkLst>
        </pc:spChg>
        <pc:picChg chg="del">
          <ac:chgData name="Ariane mariana Mendoza santa cruz" userId="8f6cb26a-15a4-4782-98b2-5b116b4e55c4" providerId="ADAL" clId="{45155D70-BE83-4284-8698-34A4FD67DF2C}" dt="2023-06-26T23:00:53.482" v="62" actId="478"/>
          <ac:picMkLst>
            <pc:docMk/>
            <pc:sldMk cId="3129796273" sldId="258"/>
            <ac:picMk id="2050" creationId="{00000000-0000-0000-0000-000000000000}"/>
          </ac:picMkLst>
        </pc:picChg>
        <pc:picChg chg="del mod">
          <ac:chgData name="Ariane mariana Mendoza santa cruz" userId="8f6cb26a-15a4-4782-98b2-5b116b4e55c4" providerId="ADAL" clId="{45155D70-BE83-4284-8698-34A4FD67DF2C}" dt="2023-06-26T23:00:52.748" v="61" actId="478"/>
          <ac:picMkLst>
            <pc:docMk/>
            <pc:sldMk cId="3129796273" sldId="258"/>
            <ac:picMk id="2052" creationId="{00000000-0000-0000-0000-000000000000}"/>
          </ac:picMkLst>
        </pc:picChg>
        <pc:picChg chg="del">
          <ac:chgData name="Ariane mariana Mendoza santa cruz" userId="8f6cb26a-15a4-4782-98b2-5b116b4e55c4" providerId="ADAL" clId="{45155D70-BE83-4284-8698-34A4FD67DF2C}" dt="2023-06-26T23:00:53.938" v="63" actId="478"/>
          <ac:picMkLst>
            <pc:docMk/>
            <pc:sldMk cId="3129796273" sldId="258"/>
            <ac:picMk id="2054" creationId="{00000000-0000-0000-0000-000000000000}"/>
          </ac:picMkLst>
        </pc:picChg>
      </pc:sldChg>
      <pc:sldChg chg="addSp delSp modSp add mod setBg">
        <pc:chgData name="Ariane mariana Mendoza santa cruz" userId="8f6cb26a-15a4-4782-98b2-5b116b4e55c4" providerId="ADAL" clId="{45155D70-BE83-4284-8698-34A4FD67DF2C}" dt="2023-06-26T23:17:49.760" v="278" actId="26606"/>
        <pc:sldMkLst>
          <pc:docMk/>
          <pc:sldMk cId="479030916" sldId="259"/>
        </pc:sldMkLst>
        <pc:spChg chg="mod">
          <ac:chgData name="Ariane mariana Mendoza santa cruz" userId="8f6cb26a-15a4-4782-98b2-5b116b4e55c4" providerId="ADAL" clId="{45155D70-BE83-4284-8698-34A4FD67DF2C}" dt="2023-06-26T23:17:23.144" v="269" actId="14100"/>
          <ac:spMkLst>
            <pc:docMk/>
            <pc:sldMk cId="479030916" sldId="259"/>
            <ac:spMk id="2" creationId="{00000000-0000-0000-0000-000000000000}"/>
          </ac:spMkLst>
        </pc:spChg>
        <pc:spChg chg="del mod">
          <ac:chgData name="Ariane mariana Mendoza santa cruz" userId="8f6cb26a-15a4-4782-98b2-5b116b4e55c4" providerId="ADAL" clId="{45155D70-BE83-4284-8698-34A4FD67DF2C}" dt="2023-06-26T23:17:49.760" v="278" actId="26606"/>
          <ac:spMkLst>
            <pc:docMk/>
            <pc:sldMk cId="479030916" sldId="259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45155D70-BE83-4284-8698-34A4FD67DF2C}" dt="2023-06-26T23:17:19.667" v="268" actId="26606"/>
          <ac:spMkLst>
            <pc:docMk/>
            <pc:sldMk cId="479030916" sldId="259"/>
            <ac:spMk id="8" creationId="{0D7B6173-1D58-48E2-83CF-37350F315F75}"/>
          </ac:spMkLst>
        </pc:spChg>
        <pc:spChg chg="add">
          <ac:chgData name="Ariane mariana Mendoza santa cruz" userId="8f6cb26a-15a4-4782-98b2-5b116b4e55c4" providerId="ADAL" clId="{45155D70-BE83-4284-8698-34A4FD67DF2C}" dt="2023-06-26T23:17:19.667" v="268" actId="26606"/>
          <ac:spMkLst>
            <pc:docMk/>
            <pc:sldMk cId="479030916" sldId="259"/>
            <ac:spMk id="10" creationId="{3E4CBDBB-4FBD-4B9E-BD01-054A81D431CC}"/>
          </ac:spMkLst>
        </pc:spChg>
        <pc:spChg chg="add">
          <ac:chgData name="Ariane mariana Mendoza santa cruz" userId="8f6cb26a-15a4-4782-98b2-5b116b4e55c4" providerId="ADAL" clId="{45155D70-BE83-4284-8698-34A4FD67DF2C}" dt="2023-06-26T23:17:19.667" v="268" actId="26606"/>
          <ac:spMkLst>
            <pc:docMk/>
            <pc:sldMk cId="479030916" sldId="259"/>
            <ac:spMk id="14" creationId="{72C4834C-B602-4125-8264-BD0D55A5885F}"/>
          </ac:spMkLst>
        </pc:spChg>
        <pc:spChg chg="add">
          <ac:chgData name="Ariane mariana Mendoza santa cruz" userId="8f6cb26a-15a4-4782-98b2-5b116b4e55c4" providerId="ADAL" clId="{45155D70-BE83-4284-8698-34A4FD67DF2C}" dt="2023-06-26T23:17:19.667" v="268" actId="26606"/>
          <ac:spMkLst>
            <pc:docMk/>
            <pc:sldMk cId="479030916" sldId="259"/>
            <ac:spMk id="16" creationId="{53172EE5-132F-4DD4-8855-4DBBD9C3465E}"/>
          </ac:spMkLst>
        </pc:spChg>
        <pc:graphicFrameChg chg="add">
          <ac:chgData name="Ariane mariana Mendoza santa cruz" userId="8f6cb26a-15a4-4782-98b2-5b116b4e55c4" providerId="ADAL" clId="{45155D70-BE83-4284-8698-34A4FD67DF2C}" dt="2023-06-26T23:17:49.760" v="278" actId="26606"/>
          <ac:graphicFrameMkLst>
            <pc:docMk/>
            <pc:sldMk cId="479030916" sldId="259"/>
            <ac:graphicFrameMk id="18" creationId="{C89736A1-DBFF-9CB2-E621-2576CF0B9E54}"/>
          </ac:graphicFrameMkLst>
        </pc:graphicFrameChg>
        <pc:picChg chg="add">
          <ac:chgData name="Ariane mariana Mendoza santa cruz" userId="8f6cb26a-15a4-4782-98b2-5b116b4e55c4" providerId="ADAL" clId="{45155D70-BE83-4284-8698-34A4FD67DF2C}" dt="2023-06-26T23:17:19.667" v="268" actId="26606"/>
          <ac:picMkLst>
            <pc:docMk/>
            <pc:sldMk cId="479030916" sldId="259"/>
            <ac:picMk id="12" creationId="{B01A6F03-171F-40B2-8B2C-A061B89241F6}"/>
          </ac:picMkLst>
        </pc:picChg>
      </pc:sldChg>
      <pc:sldChg chg="addSp delSp modSp add mod setBg">
        <pc:chgData name="Ariane mariana Mendoza santa cruz" userId="8f6cb26a-15a4-4782-98b2-5b116b4e55c4" providerId="ADAL" clId="{45155D70-BE83-4284-8698-34A4FD67DF2C}" dt="2023-06-26T23:03:44.144" v="140" actId="113"/>
        <pc:sldMkLst>
          <pc:docMk/>
          <pc:sldMk cId="1577602018" sldId="260"/>
        </pc:sldMkLst>
        <pc:spChg chg="mod">
          <ac:chgData name="Ariane mariana Mendoza santa cruz" userId="8f6cb26a-15a4-4782-98b2-5b116b4e55c4" providerId="ADAL" clId="{45155D70-BE83-4284-8698-34A4FD67DF2C}" dt="2023-06-26T23:03:07.440" v="130" actId="26606"/>
          <ac:spMkLst>
            <pc:docMk/>
            <pc:sldMk cId="1577602018" sldId="260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45155D70-BE83-4284-8698-34A4FD67DF2C}" dt="2023-06-26T23:03:44.144" v="140" actId="113"/>
          <ac:spMkLst>
            <pc:docMk/>
            <pc:sldMk cId="1577602018" sldId="260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45155D70-BE83-4284-8698-34A4FD67DF2C}" dt="2023-06-26T23:03:07.440" v="130" actId="26606"/>
          <ac:spMkLst>
            <pc:docMk/>
            <pc:sldMk cId="1577602018" sldId="260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45155D70-BE83-4284-8698-34A4FD67DF2C}" dt="2023-06-26T23:03:07.440" v="130" actId="26606"/>
          <ac:spMkLst>
            <pc:docMk/>
            <pc:sldMk cId="1577602018" sldId="260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45155D70-BE83-4284-8698-34A4FD67DF2C}" dt="2023-06-26T23:03:07.440" v="130" actId="26606"/>
          <ac:spMkLst>
            <pc:docMk/>
            <pc:sldMk cId="1577602018" sldId="260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45155D70-BE83-4284-8698-34A4FD67DF2C}" dt="2023-06-26T23:03:07.440" v="130" actId="26606"/>
          <ac:spMkLst>
            <pc:docMk/>
            <pc:sldMk cId="1577602018" sldId="260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45155D70-BE83-4284-8698-34A4FD67DF2C}" dt="2023-06-26T23:03:07.440" v="130" actId="26606"/>
          <ac:spMkLst>
            <pc:docMk/>
            <pc:sldMk cId="1577602018" sldId="260"/>
            <ac:spMk id="16" creationId="{53E5B1A8-3AC9-4BD1-9BBC-78CA94F2D1BA}"/>
          </ac:spMkLst>
        </pc:spChg>
        <pc:picChg chg="del">
          <ac:chgData name="Ariane mariana Mendoza santa cruz" userId="8f6cb26a-15a4-4782-98b2-5b116b4e55c4" providerId="ADAL" clId="{45155D70-BE83-4284-8698-34A4FD67DF2C}" dt="2023-06-26T22:58:30.636" v="16" actId="478"/>
          <ac:picMkLst>
            <pc:docMk/>
            <pc:sldMk cId="1577602018" sldId="260"/>
            <ac:picMk id="3074" creationId="{00000000-0000-0000-0000-000000000000}"/>
          </ac:picMkLst>
        </pc:picChg>
        <pc:picChg chg="del">
          <ac:chgData name="Ariane mariana Mendoza santa cruz" userId="8f6cb26a-15a4-4782-98b2-5b116b4e55c4" providerId="ADAL" clId="{45155D70-BE83-4284-8698-34A4FD67DF2C}" dt="2023-06-26T22:58:29.920" v="15" actId="478"/>
          <ac:picMkLst>
            <pc:docMk/>
            <pc:sldMk cId="1577602018" sldId="260"/>
            <ac:picMk id="3076" creationId="{00000000-0000-0000-0000-000000000000}"/>
          </ac:picMkLst>
        </pc:picChg>
        <pc:picChg chg="del">
          <ac:chgData name="Ariane mariana Mendoza santa cruz" userId="8f6cb26a-15a4-4782-98b2-5b116b4e55c4" providerId="ADAL" clId="{45155D70-BE83-4284-8698-34A4FD67DF2C}" dt="2023-06-26T22:58:31.242" v="17" actId="478"/>
          <ac:picMkLst>
            <pc:docMk/>
            <pc:sldMk cId="1577602018" sldId="260"/>
            <ac:picMk id="3078" creationId="{00000000-0000-0000-0000-000000000000}"/>
          </ac:picMkLst>
        </pc:picChg>
      </pc:sldChg>
      <pc:sldChg chg="modSp add mod setBg">
        <pc:chgData name="Ariane mariana Mendoza santa cruz" userId="8f6cb26a-15a4-4782-98b2-5b116b4e55c4" providerId="ADAL" clId="{45155D70-BE83-4284-8698-34A4FD67DF2C}" dt="2023-06-26T23:00:50.121" v="60" actId="1035"/>
        <pc:sldMkLst>
          <pc:docMk/>
          <pc:sldMk cId="3251822051" sldId="261"/>
        </pc:sldMkLst>
        <pc:spChg chg="mod">
          <ac:chgData name="Ariane mariana Mendoza santa cruz" userId="8f6cb26a-15a4-4782-98b2-5b116b4e55c4" providerId="ADAL" clId="{45155D70-BE83-4284-8698-34A4FD67DF2C}" dt="2023-06-26T23:00:50.121" v="60" actId="1035"/>
          <ac:spMkLst>
            <pc:docMk/>
            <pc:sldMk cId="3251822051" sldId="261"/>
            <ac:spMk id="2" creationId="{00000000-0000-0000-0000-000000000000}"/>
          </ac:spMkLst>
        </pc:spChg>
        <pc:spChg chg="mod ord">
          <ac:chgData name="Ariane mariana Mendoza santa cruz" userId="8f6cb26a-15a4-4782-98b2-5b116b4e55c4" providerId="ADAL" clId="{45155D70-BE83-4284-8698-34A4FD67DF2C}" dt="2023-06-26T23:00:50.121" v="60" actId="1035"/>
          <ac:spMkLst>
            <pc:docMk/>
            <pc:sldMk cId="3251822051" sldId="261"/>
            <ac:spMk id="3" creationId="{00000000-0000-0000-0000-000000000000}"/>
          </ac:spMkLst>
        </pc:spChg>
        <pc:picChg chg="mod ord">
          <ac:chgData name="Ariane mariana Mendoza santa cruz" userId="8f6cb26a-15a4-4782-98b2-5b116b4e55c4" providerId="ADAL" clId="{45155D70-BE83-4284-8698-34A4FD67DF2C}" dt="2023-06-26T23:00:31.701" v="41" actId="26606"/>
          <ac:picMkLst>
            <pc:docMk/>
            <pc:sldMk cId="3251822051" sldId="261"/>
            <ac:picMk id="5" creationId="{00000000-0000-0000-0000-000000000000}"/>
          </ac:picMkLst>
        </pc:picChg>
      </pc:sldChg>
      <pc:sldChg chg="addSp delSp modSp add mod setBg">
        <pc:chgData name="Ariane mariana Mendoza santa cruz" userId="8f6cb26a-15a4-4782-98b2-5b116b4e55c4" providerId="ADAL" clId="{45155D70-BE83-4284-8698-34A4FD67DF2C}" dt="2023-06-26T23:02:53.122" v="129" actId="26606"/>
        <pc:sldMkLst>
          <pc:docMk/>
          <pc:sldMk cId="1884748056" sldId="262"/>
        </pc:sldMkLst>
        <pc:spChg chg="mod">
          <ac:chgData name="Ariane mariana Mendoza santa cruz" userId="8f6cb26a-15a4-4782-98b2-5b116b4e55c4" providerId="ADAL" clId="{45155D70-BE83-4284-8698-34A4FD67DF2C}" dt="2023-06-26T23:02:53.122" v="129" actId="26606"/>
          <ac:spMkLst>
            <pc:docMk/>
            <pc:sldMk cId="1884748056" sldId="262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45155D70-BE83-4284-8698-34A4FD67DF2C}" dt="2023-06-26T23:02:53.122" v="129" actId="26606"/>
          <ac:spMkLst>
            <pc:docMk/>
            <pc:sldMk cId="1884748056" sldId="262"/>
            <ac:spMk id="3" creationId="{00000000-0000-0000-0000-000000000000}"/>
          </ac:spMkLst>
        </pc:spChg>
        <pc:spChg chg="add del">
          <ac:chgData name="Ariane mariana Mendoza santa cruz" userId="8f6cb26a-15a4-4782-98b2-5b116b4e55c4" providerId="ADAL" clId="{45155D70-BE83-4284-8698-34A4FD67DF2C}" dt="2023-06-26T23:02:53.122" v="129" actId="26606"/>
          <ac:spMkLst>
            <pc:docMk/>
            <pc:sldMk cId="1884748056" sldId="262"/>
            <ac:spMk id="8" creationId="{DE61673E-FAAA-4AEE-8D32-5CAC93CD9555}"/>
          </ac:spMkLst>
        </pc:spChg>
        <pc:spChg chg="add del">
          <ac:chgData name="Ariane mariana Mendoza santa cruz" userId="8f6cb26a-15a4-4782-98b2-5b116b4e55c4" providerId="ADAL" clId="{45155D70-BE83-4284-8698-34A4FD67DF2C}" dt="2023-06-26T23:02:53.122" v="129" actId="26606"/>
          <ac:spMkLst>
            <pc:docMk/>
            <pc:sldMk cId="1884748056" sldId="262"/>
            <ac:spMk id="10" creationId="{259279FE-5810-440F-B799-25803A014151}"/>
          </ac:spMkLst>
        </pc:spChg>
        <pc:spChg chg="add del">
          <ac:chgData name="Ariane mariana Mendoza santa cruz" userId="8f6cb26a-15a4-4782-98b2-5b116b4e55c4" providerId="ADAL" clId="{45155D70-BE83-4284-8698-34A4FD67DF2C}" dt="2023-06-26T23:02:53.122" v="129" actId="26606"/>
          <ac:spMkLst>
            <pc:docMk/>
            <pc:sldMk cId="1884748056" sldId="262"/>
            <ac:spMk id="12" creationId="{95ABD4F1-A860-48A4-84CD-EB40E1FC7827}"/>
          </ac:spMkLst>
        </pc:spChg>
        <pc:spChg chg="add del">
          <ac:chgData name="Ariane mariana Mendoza santa cruz" userId="8f6cb26a-15a4-4782-98b2-5b116b4e55c4" providerId="ADAL" clId="{45155D70-BE83-4284-8698-34A4FD67DF2C}" dt="2023-06-26T23:02:53.122" v="129" actId="26606"/>
          <ac:spMkLst>
            <pc:docMk/>
            <pc:sldMk cId="1884748056" sldId="262"/>
            <ac:spMk id="14" creationId="{91D8C0F2-1D8A-4908-857F-3DE6B0823831}"/>
          </ac:spMkLst>
        </pc:spChg>
        <pc:spChg chg="add del">
          <ac:chgData name="Ariane mariana Mendoza santa cruz" userId="8f6cb26a-15a4-4782-98b2-5b116b4e55c4" providerId="ADAL" clId="{45155D70-BE83-4284-8698-34A4FD67DF2C}" dt="2023-06-26T23:02:53.122" v="129" actId="26606"/>
          <ac:spMkLst>
            <pc:docMk/>
            <pc:sldMk cId="1884748056" sldId="262"/>
            <ac:spMk id="16" creationId="{1730E5F0-AD6E-4049-8FAB-A4D82343DCD5}"/>
          </ac:spMkLst>
        </pc:spChg>
      </pc:sldChg>
      <pc:sldChg chg="modSp add mod">
        <pc:chgData name="Ariane mariana Mendoza santa cruz" userId="8f6cb26a-15a4-4782-98b2-5b116b4e55c4" providerId="ADAL" clId="{45155D70-BE83-4284-8698-34A4FD67DF2C}" dt="2023-06-26T23:06:17.555" v="191" actId="12385"/>
        <pc:sldMkLst>
          <pc:docMk/>
          <pc:sldMk cId="2296302263" sldId="263"/>
        </pc:sldMkLst>
        <pc:spChg chg="mod">
          <ac:chgData name="Ariane mariana Mendoza santa cruz" userId="8f6cb26a-15a4-4782-98b2-5b116b4e55c4" providerId="ADAL" clId="{45155D70-BE83-4284-8698-34A4FD67DF2C}" dt="2023-06-26T23:04:43.499" v="165" actId="20577"/>
          <ac:spMkLst>
            <pc:docMk/>
            <pc:sldMk cId="2296302263" sldId="263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45155D70-BE83-4284-8698-34A4FD67DF2C}" dt="2023-06-26T23:04:53.775" v="187" actId="20577"/>
          <ac:spMkLst>
            <pc:docMk/>
            <pc:sldMk cId="2296302263" sldId="263"/>
            <ac:spMk id="3" creationId="{00000000-0000-0000-0000-000000000000}"/>
          </ac:spMkLst>
        </pc:spChg>
        <pc:graphicFrameChg chg="mod modGraphic">
          <ac:chgData name="Ariane mariana Mendoza santa cruz" userId="8f6cb26a-15a4-4782-98b2-5b116b4e55c4" providerId="ADAL" clId="{45155D70-BE83-4284-8698-34A4FD67DF2C}" dt="2023-06-26T23:06:17.555" v="191" actId="12385"/>
          <ac:graphicFrameMkLst>
            <pc:docMk/>
            <pc:sldMk cId="2296302263" sldId="263"/>
            <ac:graphicFrameMk id="4" creationId="{00000000-0000-0000-0000-000000000000}"/>
          </ac:graphicFrameMkLst>
        </pc:graphicFrameChg>
      </pc:sldChg>
      <pc:sldChg chg="modSp add mod modNotesTx">
        <pc:chgData name="Ariane mariana Mendoza santa cruz" userId="8f6cb26a-15a4-4782-98b2-5b116b4e55c4" providerId="ADAL" clId="{45155D70-BE83-4284-8698-34A4FD67DF2C}" dt="2023-06-26T23:13:42.774" v="267" actId="20577"/>
        <pc:sldMkLst>
          <pc:docMk/>
          <pc:sldMk cId="4142900246" sldId="264"/>
        </pc:sldMkLst>
        <pc:spChg chg="mod">
          <ac:chgData name="Ariane mariana Mendoza santa cruz" userId="8f6cb26a-15a4-4782-98b2-5b116b4e55c4" providerId="ADAL" clId="{45155D70-BE83-4284-8698-34A4FD67DF2C}" dt="2023-06-26T23:13:42.774" v="267" actId="20577"/>
          <ac:spMkLst>
            <pc:docMk/>
            <pc:sldMk cId="4142900246" sldId="264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51569-46C4-43F7-A6CE-1862915CCDA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375E80-4B43-40F9-97D4-4CAEF6121B58}">
      <dgm:prSet/>
      <dgm:spPr/>
      <dgm:t>
        <a:bodyPr/>
        <a:lstStyle/>
        <a:p>
          <a:r>
            <a:rPr lang="en-US"/>
            <a:t>What is your happiest memory?</a:t>
          </a:r>
        </a:p>
      </dgm:t>
    </dgm:pt>
    <dgm:pt modelId="{6791821F-DFAF-4D48-A169-58A0B8E54514}" type="parTrans" cxnId="{5AF174F4-0B96-4750-9BB2-9E26CE2C7EA8}">
      <dgm:prSet/>
      <dgm:spPr/>
      <dgm:t>
        <a:bodyPr/>
        <a:lstStyle/>
        <a:p>
          <a:endParaRPr lang="en-US"/>
        </a:p>
      </dgm:t>
    </dgm:pt>
    <dgm:pt modelId="{054310D6-C60A-418B-AE6A-B8A8CD30DA8B}" type="sibTrans" cxnId="{5AF174F4-0B96-4750-9BB2-9E26CE2C7EA8}">
      <dgm:prSet/>
      <dgm:spPr/>
      <dgm:t>
        <a:bodyPr/>
        <a:lstStyle/>
        <a:p>
          <a:endParaRPr lang="en-US"/>
        </a:p>
      </dgm:t>
    </dgm:pt>
    <dgm:pt modelId="{F65473FE-32D4-4054-8D54-4CE72A56A90D}">
      <dgm:prSet/>
      <dgm:spPr/>
      <dgm:t>
        <a:bodyPr/>
        <a:lstStyle/>
        <a:p>
          <a:r>
            <a:rPr lang="en-US"/>
            <a:t>What is your most enjoyable activity?</a:t>
          </a:r>
        </a:p>
      </dgm:t>
    </dgm:pt>
    <dgm:pt modelId="{31673792-E3DA-4B82-A6E6-5E642899EB53}" type="parTrans" cxnId="{C4436DFC-EE7B-43F8-B26E-BAB24D25F0F9}">
      <dgm:prSet/>
      <dgm:spPr/>
      <dgm:t>
        <a:bodyPr/>
        <a:lstStyle/>
        <a:p>
          <a:endParaRPr lang="en-US"/>
        </a:p>
      </dgm:t>
    </dgm:pt>
    <dgm:pt modelId="{2C09274F-6D73-4817-BF67-B569D0092CFB}" type="sibTrans" cxnId="{C4436DFC-EE7B-43F8-B26E-BAB24D25F0F9}">
      <dgm:prSet/>
      <dgm:spPr/>
      <dgm:t>
        <a:bodyPr/>
        <a:lstStyle/>
        <a:p>
          <a:endParaRPr lang="en-US"/>
        </a:p>
      </dgm:t>
    </dgm:pt>
    <dgm:pt modelId="{D37E6714-38A9-4D58-8E46-F3304BDF3CE3}">
      <dgm:prSet/>
      <dgm:spPr/>
      <dgm:t>
        <a:bodyPr/>
        <a:lstStyle/>
        <a:p>
          <a:r>
            <a:rPr lang="en-US"/>
            <a:t>What are you most afraid of?</a:t>
          </a:r>
        </a:p>
      </dgm:t>
    </dgm:pt>
    <dgm:pt modelId="{30FDC465-A048-46C1-B582-04562BF77100}" type="parTrans" cxnId="{7B4FD1A6-A03F-43F7-858F-19DC9F2A9BD5}">
      <dgm:prSet/>
      <dgm:spPr/>
      <dgm:t>
        <a:bodyPr/>
        <a:lstStyle/>
        <a:p>
          <a:endParaRPr lang="en-US"/>
        </a:p>
      </dgm:t>
    </dgm:pt>
    <dgm:pt modelId="{60584B88-8109-4F2F-BD7B-90C60F629C09}" type="sibTrans" cxnId="{7B4FD1A6-A03F-43F7-858F-19DC9F2A9BD5}">
      <dgm:prSet/>
      <dgm:spPr/>
      <dgm:t>
        <a:bodyPr/>
        <a:lstStyle/>
        <a:p>
          <a:endParaRPr lang="en-US"/>
        </a:p>
      </dgm:t>
    </dgm:pt>
    <dgm:pt modelId="{D755D01C-5CF2-46A6-97BE-79436F464AA4}">
      <dgm:prSet/>
      <dgm:spPr/>
      <dgm:t>
        <a:bodyPr/>
        <a:lstStyle/>
        <a:p>
          <a:r>
            <a:rPr lang="en-US"/>
            <a:t>What is the best book you have ever read?</a:t>
          </a:r>
        </a:p>
      </dgm:t>
    </dgm:pt>
    <dgm:pt modelId="{A4BA246F-1353-41AE-AFD7-0484E0E8EF12}" type="parTrans" cxnId="{1453F42C-F70E-4E60-9EB2-B980114083FD}">
      <dgm:prSet/>
      <dgm:spPr/>
      <dgm:t>
        <a:bodyPr/>
        <a:lstStyle/>
        <a:p>
          <a:endParaRPr lang="en-US"/>
        </a:p>
      </dgm:t>
    </dgm:pt>
    <dgm:pt modelId="{0D850767-BCB3-407C-9ED2-E9F9E380A9D0}" type="sibTrans" cxnId="{1453F42C-F70E-4E60-9EB2-B980114083FD}">
      <dgm:prSet/>
      <dgm:spPr/>
      <dgm:t>
        <a:bodyPr/>
        <a:lstStyle/>
        <a:p>
          <a:endParaRPr lang="en-US"/>
        </a:p>
      </dgm:t>
    </dgm:pt>
    <dgm:pt modelId="{911D4923-970B-4356-9234-CB2022CA0E87}">
      <dgm:prSet/>
      <dgm:spPr/>
      <dgm:t>
        <a:bodyPr/>
        <a:lstStyle/>
        <a:p>
          <a:r>
            <a:rPr lang="en-US"/>
            <a:t>What is the tastiest meal you have ever had?</a:t>
          </a:r>
        </a:p>
      </dgm:t>
    </dgm:pt>
    <dgm:pt modelId="{343620F0-68CF-4011-BE7D-0EB7B8DAA441}" type="parTrans" cxnId="{CD7EBC50-18F0-421D-A1F0-40D1E8D2BD3E}">
      <dgm:prSet/>
      <dgm:spPr/>
      <dgm:t>
        <a:bodyPr/>
        <a:lstStyle/>
        <a:p>
          <a:endParaRPr lang="en-US"/>
        </a:p>
      </dgm:t>
    </dgm:pt>
    <dgm:pt modelId="{292F4A6F-31B6-4D5D-B130-5B8D221EA17D}" type="sibTrans" cxnId="{CD7EBC50-18F0-421D-A1F0-40D1E8D2BD3E}">
      <dgm:prSet/>
      <dgm:spPr/>
      <dgm:t>
        <a:bodyPr/>
        <a:lstStyle/>
        <a:p>
          <a:endParaRPr lang="en-US"/>
        </a:p>
      </dgm:t>
    </dgm:pt>
    <dgm:pt modelId="{EFED50AE-3508-44BD-91F1-D23F6161E1D4}">
      <dgm:prSet/>
      <dgm:spPr/>
      <dgm:t>
        <a:bodyPr/>
        <a:lstStyle/>
        <a:p>
          <a:r>
            <a:rPr lang="en-US"/>
            <a:t>What is the worst present you have ever received?</a:t>
          </a:r>
        </a:p>
      </dgm:t>
    </dgm:pt>
    <dgm:pt modelId="{6F3BA225-6740-4CD0-A30B-CD40B2BB0E80}" type="parTrans" cxnId="{C4765B0C-9077-4B06-81F1-478B44EE099A}">
      <dgm:prSet/>
      <dgm:spPr/>
      <dgm:t>
        <a:bodyPr/>
        <a:lstStyle/>
        <a:p>
          <a:endParaRPr lang="en-US"/>
        </a:p>
      </dgm:t>
    </dgm:pt>
    <dgm:pt modelId="{D76F52F2-8A0A-4A2E-A0DF-E64671710E7D}" type="sibTrans" cxnId="{C4765B0C-9077-4B06-81F1-478B44EE099A}">
      <dgm:prSet/>
      <dgm:spPr/>
      <dgm:t>
        <a:bodyPr/>
        <a:lstStyle/>
        <a:p>
          <a:endParaRPr lang="en-US"/>
        </a:p>
      </dgm:t>
    </dgm:pt>
    <dgm:pt modelId="{B2003F45-695D-42C3-9475-A2EA879411B0}">
      <dgm:prSet/>
      <dgm:spPr/>
      <dgm:t>
        <a:bodyPr/>
        <a:lstStyle/>
        <a:p>
          <a:r>
            <a:rPr lang="en-US"/>
            <a:t>What is the most exciting thing you have ever done?</a:t>
          </a:r>
        </a:p>
      </dgm:t>
    </dgm:pt>
    <dgm:pt modelId="{BC53E811-0D9A-408E-A616-524ABC2FE532}" type="parTrans" cxnId="{830B5B14-8513-45DF-A454-190B46700E9C}">
      <dgm:prSet/>
      <dgm:spPr/>
      <dgm:t>
        <a:bodyPr/>
        <a:lstStyle/>
        <a:p>
          <a:endParaRPr lang="en-US"/>
        </a:p>
      </dgm:t>
    </dgm:pt>
    <dgm:pt modelId="{A1C916C4-23C5-4451-BD22-E25B44AF4288}" type="sibTrans" cxnId="{830B5B14-8513-45DF-A454-190B46700E9C}">
      <dgm:prSet/>
      <dgm:spPr/>
      <dgm:t>
        <a:bodyPr/>
        <a:lstStyle/>
        <a:p>
          <a:endParaRPr lang="en-US"/>
        </a:p>
      </dgm:t>
    </dgm:pt>
    <dgm:pt modelId="{AB29602D-2125-41E0-8304-DF5A9FB1C19D}" type="pres">
      <dgm:prSet presAssocID="{84051569-46C4-43F7-A6CE-1862915CCDA8}" presName="diagram" presStyleCnt="0">
        <dgm:presLayoutVars>
          <dgm:dir/>
          <dgm:resizeHandles val="exact"/>
        </dgm:presLayoutVars>
      </dgm:prSet>
      <dgm:spPr/>
    </dgm:pt>
    <dgm:pt modelId="{CA6208F6-202F-4245-B9F3-BCCD0EE80B6C}" type="pres">
      <dgm:prSet presAssocID="{DC375E80-4B43-40F9-97D4-4CAEF6121B58}" presName="node" presStyleLbl="node1" presStyleIdx="0" presStyleCnt="7">
        <dgm:presLayoutVars>
          <dgm:bulletEnabled val="1"/>
        </dgm:presLayoutVars>
      </dgm:prSet>
      <dgm:spPr/>
    </dgm:pt>
    <dgm:pt modelId="{9DFC81BA-D80E-4304-9C53-D39ED0E1AD03}" type="pres">
      <dgm:prSet presAssocID="{054310D6-C60A-418B-AE6A-B8A8CD30DA8B}" presName="sibTrans" presStyleCnt="0"/>
      <dgm:spPr/>
    </dgm:pt>
    <dgm:pt modelId="{09812F6E-1C74-452C-AC43-130793E22817}" type="pres">
      <dgm:prSet presAssocID="{F65473FE-32D4-4054-8D54-4CE72A56A90D}" presName="node" presStyleLbl="node1" presStyleIdx="1" presStyleCnt="7">
        <dgm:presLayoutVars>
          <dgm:bulletEnabled val="1"/>
        </dgm:presLayoutVars>
      </dgm:prSet>
      <dgm:spPr/>
    </dgm:pt>
    <dgm:pt modelId="{DBC70BFF-CE36-4DC0-A6A8-84658B2D9AA3}" type="pres">
      <dgm:prSet presAssocID="{2C09274F-6D73-4817-BF67-B569D0092CFB}" presName="sibTrans" presStyleCnt="0"/>
      <dgm:spPr/>
    </dgm:pt>
    <dgm:pt modelId="{4B87F37B-1E6E-41D8-A7D5-9415573E4148}" type="pres">
      <dgm:prSet presAssocID="{D37E6714-38A9-4D58-8E46-F3304BDF3CE3}" presName="node" presStyleLbl="node1" presStyleIdx="2" presStyleCnt="7">
        <dgm:presLayoutVars>
          <dgm:bulletEnabled val="1"/>
        </dgm:presLayoutVars>
      </dgm:prSet>
      <dgm:spPr/>
    </dgm:pt>
    <dgm:pt modelId="{B0CF62EB-F7AD-4518-A47D-0AD55D81C37A}" type="pres">
      <dgm:prSet presAssocID="{60584B88-8109-4F2F-BD7B-90C60F629C09}" presName="sibTrans" presStyleCnt="0"/>
      <dgm:spPr/>
    </dgm:pt>
    <dgm:pt modelId="{2496D26C-6D4D-4966-8144-0907B3A46662}" type="pres">
      <dgm:prSet presAssocID="{D755D01C-5CF2-46A6-97BE-79436F464AA4}" presName="node" presStyleLbl="node1" presStyleIdx="3" presStyleCnt="7">
        <dgm:presLayoutVars>
          <dgm:bulletEnabled val="1"/>
        </dgm:presLayoutVars>
      </dgm:prSet>
      <dgm:spPr/>
    </dgm:pt>
    <dgm:pt modelId="{B117DC48-F6AB-4D49-AF31-99A1E9A5D374}" type="pres">
      <dgm:prSet presAssocID="{0D850767-BCB3-407C-9ED2-E9F9E380A9D0}" presName="sibTrans" presStyleCnt="0"/>
      <dgm:spPr/>
    </dgm:pt>
    <dgm:pt modelId="{5CEF3F57-9B9D-498E-AEA5-7476DA6D4D0A}" type="pres">
      <dgm:prSet presAssocID="{911D4923-970B-4356-9234-CB2022CA0E87}" presName="node" presStyleLbl="node1" presStyleIdx="4" presStyleCnt="7">
        <dgm:presLayoutVars>
          <dgm:bulletEnabled val="1"/>
        </dgm:presLayoutVars>
      </dgm:prSet>
      <dgm:spPr/>
    </dgm:pt>
    <dgm:pt modelId="{D27D973B-A5B9-4F6D-A125-66CF091D2131}" type="pres">
      <dgm:prSet presAssocID="{292F4A6F-31B6-4D5D-B130-5B8D221EA17D}" presName="sibTrans" presStyleCnt="0"/>
      <dgm:spPr/>
    </dgm:pt>
    <dgm:pt modelId="{7F9876D9-9986-4D52-84FD-ADF297F3F65A}" type="pres">
      <dgm:prSet presAssocID="{EFED50AE-3508-44BD-91F1-D23F6161E1D4}" presName="node" presStyleLbl="node1" presStyleIdx="5" presStyleCnt="7">
        <dgm:presLayoutVars>
          <dgm:bulletEnabled val="1"/>
        </dgm:presLayoutVars>
      </dgm:prSet>
      <dgm:spPr/>
    </dgm:pt>
    <dgm:pt modelId="{F0760AF1-78EC-42EF-BF36-F04096048D14}" type="pres">
      <dgm:prSet presAssocID="{D76F52F2-8A0A-4A2E-A0DF-E64671710E7D}" presName="sibTrans" presStyleCnt="0"/>
      <dgm:spPr/>
    </dgm:pt>
    <dgm:pt modelId="{E57E061B-84A4-4F74-8B40-90CDF24DA361}" type="pres">
      <dgm:prSet presAssocID="{B2003F45-695D-42C3-9475-A2EA879411B0}" presName="node" presStyleLbl="node1" presStyleIdx="6" presStyleCnt="7">
        <dgm:presLayoutVars>
          <dgm:bulletEnabled val="1"/>
        </dgm:presLayoutVars>
      </dgm:prSet>
      <dgm:spPr/>
    </dgm:pt>
  </dgm:ptLst>
  <dgm:cxnLst>
    <dgm:cxn modelId="{C4765B0C-9077-4B06-81F1-478B44EE099A}" srcId="{84051569-46C4-43F7-A6CE-1862915CCDA8}" destId="{EFED50AE-3508-44BD-91F1-D23F6161E1D4}" srcOrd="5" destOrd="0" parTransId="{6F3BA225-6740-4CD0-A30B-CD40B2BB0E80}" sibTransId="{D76F52F2-8A0A-4A2E-A0DF-E64671710E7D}"/>
    <dgm:cxn modelId="{830B5B14-8513-45DF-A454-190B46700E9C}" srcId="{84051569-46C4-43F7-A6CE-1862915CCDA8}" destId="{B2003F45-695D-42C3-9475-A2EA879411B0}" srcOrd="6" destOrd="0" parTransId="{BC53E811-0D9A-408E-A616-524ABC2FE532}" sibTransId="{A1C916C4-23C5-4451-BD22-E25B44AF4288}"/>
    <dgm:cxn modelId="{1453F42C-F70E-4E60-9EB2-B980114083FD}" srcId="{84051569-46C4-43F7-A6CE-1862915CCDA8}" destId="{D755D01C-5CF2-46A6-97BE-79436F464AA4}" srcOrd="3" destOrd="0" parTransId="{A4BA246F-1353-41AE-AFD7-0484E0E8EF12}" sibTransId="{0D850767-BCB3-407C-9ED2-E9F9E380A9D0}"/>
    <dgm:cxn modelId="{3859AB34-9633-49C7-B826-D5FE418D7A81}" type="presOf" srcId="{DC375E80-4B43-40F9-97D4-4CAEF6121B58}" destId="{CA6208F6-202F-4245-B9F3-BCCD0EE80B6C}" srcOrd="0" destOrd="0" presId="urn:microsoft.com/office/officeart/2005/8/layout/default"/>
    <dgm:cxn modelId="{AA814168-F448-4616-90F2-2F1966A6B2BE}" type="presOf" srcId="{911D4923-970B-4356-9234-CB2022CA0E87}" destId="{5CEF3F57-9B9D-498E-AEA5-7476DA6D4D0A}" srcOrd="0" destOrd="0" presId="urn:microsoft.com/office/officeart/2005/8/layout/default"/>
    <dgm:cxn modelId="{999BD568-407B-4466-A729-4C857EEFB700}" type="presOf" srcId="{D37E6714-38A9-4D58-8E46-F3304BDF3CE3}" destId="{4B87F37B-1E6E-41D8-A7D5-9415573E4148}" srcOrd="0" destOrd="0" presId="urn:microsoft.com/office/officeart/2005/8/layout/default"/>
    <dgm:cxn modelId="{CD7EBC50-18F0-421D-A1F0-40D1E8D2BD3E}" srcId="{84051569-46C4-43F7-A6CE-1862915CCDA8}" destId="{911D4923-970B-4356-9234-CB2022CA0E87}" srcOrd="4" destOrd="0" parTransId="{343620F0-68CF-4011-BE7D-0EB7B8DAA441}" sibTransId="{292F4A6F-31B6-4D5D-B130-5B8D221EA17D}"/>
    <dgm:cxn modelId="{457CEA8C-89C2-47CA-A30C-4ACF3EB93D9B}" type="presOf" srcId="{84051569-46C4-43F7-A6CE-1862915CCDA8}" destId="{AB29602D-2125-41E0-8304-DF5A9FB1C19D}" srcOrd="0" destOrd="0" presId="urn:microsoft.com/office/officeart/2005/8/layout/default"/>
    <dgm:cxn modelId="{34A22D8E-4954-4AF6-B824-FF6DE1332331}" type="presOf" srcId="{F65473FE-32D4-4054-8D54-4CE72A56A90D}" destId="{09812F6E-1C74-452C-AC43-130793E22817}" srcOrd="0" destOrd="0" presId="urn:microsoft.com/office/officeart/2005/8/layout/default"/>
    <dgm:cxn modelId="{7B4FD1A6-A03F-43F7-858F-19DC9F2A9BD5}" srcId="{84051569-46C4-43F7-A6CE-1862915CCDA8}" destId="{D37E6714-38A9-4D58-8E46-F3304BDF3CE3}" srcOrd="2" destOrd="0" parTransId="{30FDC465-A048-46C1-B582-04562BF77100}" sibTransId="{60584B88-8109-4F2F-BD7B-90C60F629C09}"/>
    <dgm:cxn modelId="{10A8A6C0-2A60-4ACF-85E1-9FCB3A308A83}" type="presOf" srcId="{B2003F45-695D-42C3-9475-A2EA879411B0}" destId="{E57E061B-84A4-4F74-8B40-90CDF24DA361}" srcOrd="0" destOrd="0" presId="urn:microsoft.com/office/officeart/2005/8/layout/default"/>
    <dgm:cxn modelId="{EF47DDC5-EA44-4EC3-BF80-11AB061A514E}" type="presOf" srcId="{D755D01C-5CF2-46A6-97BE-79436F464AA4}" destId="{2496D26C-6D4D-4966-8144-0907B3A46662}" srcOrd="0" destOrd="0" presId="urn:microsoft.com/office/officeart/2005/8/layout/default"/>
    <dgm:cxn modelId="{8D0006E8-FC1C-4758-A2CC-97217D779AD8}" type="presOf" srcId="{EFED50AE-3508-44BD-91F1-D23F6161E1D4}" destId="{7F9876D9-9986-4D52-84FD-ADF297F3F65A}" srcOrd="0" destOrd="0" presId="urn:microsoft.com/office/officeart/2005/8/layout/default"/>
    <dgm:cxn modelId="{5AF174F4-0B96-4750-9BB2-9E26CE2C7EA8}" srcId="{84051569-46C4-43F7-A6CE-1862915CCDA8}" destId="{DC375E80-4B43-40F9-97D4-4CAEF6121B58}" srcOrd="0" destOrd="0" parTransId="{6791821F-DFAF-4D48-A169-58A0B8E54514}" sibTransId="{054310D6-C60A-418B-AE6A-B8A8CD30DA8B}"/>
    <dgm:cxn modelId="{C4436DFC-EE7B-43F8-B26E-BAB24D25F0F9}" srcId="{84051569-46C4-43F7-A6CE-1862915CCDA8}" destId="{F65473FE-32D4-4054-8D54-4CE72A56A90D}" srcOrd="1" destOrd="0" parTransId="{31673792-E3DA-4B82-A6E6-5E642899EB53}" sibTransId="{2C09274F-6D73-4817-BF67-B569D0092CFB}"/>
    <dgm:cxn modelId="{EC566051-B830-4643-AB57-727918E9AD76}" type="presParOf" srcId="{AB29602D-2125-41E0-8304-DF5A9FB1C19D}" destId="{CA6208F6-202F-4245-B9F3-BCCD0EE80B6C}" srcOrd="0" destOrd="0" presId="urn:microsoft.com/office/officeart/2005/8/layout/default"/>
    <dgm:cxn modelId="{D93C4F6F-0D46-4494-AF6C-895E1FB8318A}" type="presParOf" srcId="{AB29602D-2125-41E0-8304-DF5A9FB1C19D}" destId="{9DFC81BA-D80E-4304-9C53-D39ED0E1AD03}" srcOrd="1" destOrd="0" presId="urn:microsoft.com/office/officeart/2005/8/layout/default"/>
    <dgm:cxn modelId="{4E918531-5850-45FA-BF85-FC7918A35184}" type="presParOf" srcId="{AB29602D-2125-41E0-8304-DF5A9FB1C19D}" destId="{09812F6E-1C74-452C-AC43-130793E22817}" srcOrd="2" destOrd="0" presId="urn:microsoft.com/office/officeart/2005/8/layout/default"/>
    <dgm:cxn modelId="{1D380BF2-E97E-4016-AD88-1F606FCF5D37}" type="presParOf" srcId="{AB29602D-2125-41E0-8304-DF5A9FB1C19D}" destId="{DBC70BFF-CE36-4DC0-A6A8-84658B2D9AA3}" srcOrd="3" destOrd="0" presId="urn:microsoft.com/office/officeart/2005/8/layout/default"/>
    <dgm:cxn modelId="{3B3EE69B-90F5-4727-A5A1-60E38B7E5E17}" type="presParOf" srcId="{AB29602D-2125-41E0-8304-DF5A9FB1C19D}" destId="{4B87F37B-1E6E-41D8-A7D5-9415573E4148}" srcOrd="4" destOrd="0" presId="urn:microsoft.com/office/officeart/2005/8/layout/default"/>
    <dgm:cxn modelId="{1AEDAAEE-6643-471F-B55D-F3BC4018B629}" type="presParOf" srcId="{AB29602D-2125-41E0-8304-DF5A9FB1C19D}" destId="{B0CF62EB-F7AD-4518-A47D-0AD55D81C37A}" srcOrd="5" destOrd="0" presId="urn:microsoft.com/office/officeart/2005/8/layout/default"/>
    <dgm:cxn modelId="{0F9B0D4B-D402-4958-9033-A29097499819}" type="presParOf" srcId="{AB29602D-2125-41E0-8304-DF5A9FB1C19D}" destId="{2496D26C-6D4D-4966-8144-0907B3A46662}" srcOrd="6" destOrd="0" presId="urn:microsoft.com/office/officeart/2005/8/layout/default"/>
    <dgm:cxn modelId="{B5E19F72-1ED8-41CC-BDE2-2AE4A121B758}" type="presParOf" srcId="{AB29602D-2125-41E0-8304-DF5A9FB1C19D}" destId="{B117DC48-F6AB-4D49-AF31-99A1E9A5D374}" srcOrd="7" destOrd="0" presId="urn:microsoft.com/office/officeart/2005/8/layout/default"/>
    <dgm:cxn modelId="{144C413C-FF16-4461-BB4A-B44FD5D1FBF7}" type="presParOf" srcId="{AB29602D-2125-41E0-8304-DF5A9FB1C19D}" destId="{5CEF3F57-9B9D-498E-AEA5-7476DA6D4D0A}" srcOrd="8" destOrd="0" presId="urn:microsoft.com/office/officeart/2005/8/layout/default"/>
    <dgm:cxn modelId="{E98D33A7-343F-4FA7-939C-D305B9321B5C}" type="presParOf" srcId="{AB29602D-2125-41E0-8304-DF5A9FB1C19D}" destId="{D27D973B-A5B9-4F6D-A125-66CF091D2131}" srcOrd="9" destOrd="0" presId="urn:microsoft.com/office/officeart/2005/8/layout/default"/>
    <dgm:cxn modelId="{843C0541-BA54-453E-86F9-AE217B1FAF49}" type="presParOf" srcId="{AB29602D-2125-41E0-8304-DF5A9FB1C19D}" destId="{7F9876D9-9986-4D52-84FD-ADF297F3F65A}" srcOrd="10" destOrd="0" presId="urn:microsoft.com/office/officeart/2005/8/layout/default"/>
    <dgm:cxn modelId="{36E7703A-F76E-4D84-89C5-B34A730139F9}" type="presParOf" srcId="{AB29602D-2125-41E0-8304-DF5A9FB1C19D}" destId="{F0760AF1-78EC-42EF-BF36-F04096048D14}" srcOrd="11" destOrd="0" presId="urn:microsoft.com/office/officeart/2005/8/layout/default"/>
    <dgm:cxn modelId="{2E69398D-8E3C-4811-8A25-E16BFBC8A05C}" type="presParOf" srcId="{AB29602D-2125-41E0-8304-DF5A9FB1C19D}" destId="{E57E061B-84A4-4F74-8B40-90CDF24DA36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208F6-202F-4245-B9F3-BCCD0EE80B6C}">
      <dsp:nvSpPr>
        <dsp:cNvPr id="0" name=""/>
        <dsp:cNvSpPr/>
      </dsp:nvSpPr>
      <dsp:spPr>
        <a:xfrm>
          <a:off x="2400" y="253742"/>
          <a:ext cx="1904195" cy="1142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your happiest memory?</a:t>
          </a:r>
        </a:p>
      </dsp:txBody>
      <dsp:txXfrm>
        <a:off x="2400" y="253742"/>
        <a:ext cx="1904195" cy="1142517"/>
      </dsp:txXfrm>
    </dsp:sp>
    <dsp:sp modelId="{09812F6E-1C74-452C-AC43-130793E22817}">
      <dsp:nvSpPr>
        <dsp:cNvPr id="0" name=""/>
        <dsp:cNvSpPr/>
      </dsp:nvSpPr>
      <dsp:spPr>
        <a:xfrm>
          <a:off x="2097015" y="253742"/>
          <a:ext cx="1904195" cy="1142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your most enjoyable activity?</a:t>
          </a:r>
        </a:p>
      </dsp:txBody>
      <dsp:txXfrm>
        <a:off x="2097015" y="253742"/>
        <a:ext cx="1904195" cy="1142517"/>
      </dsp:txXfrm>
    </dsp:sp>
    <dsp:sp modelId="{4B87F37B-1E6E-41D8-A7D5-9415573E4148}">
      <dsp:nvSpPr>
        <dsp:cNvPr id="0" name=""/>
        <dsp:cNvSpPr/>
      </dsp:nvSpPr>
      <dsp:spPr>
        <a:xfrm>
          <a:off x="4191631" y="253742"/>
          <a:ext cx="1904195" cy="1142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you most afraid of?</a:t>
          </a:r>
        </a:p>
      </dsp:txBody>
      <dsp:txXfrm>
        <a:off x="4191631" y="253742"/>
        <a:ext cx="1904195" cy="1142517"/>
      </dsp:txXfrm>
    </dsp:sp>
    <dsp:sp modelId="{2496D26C-6D4D-4966-8144-0907B3A46662}">
      <dsp:nvSpPr>
        <dsp:cNvPr id="0" name=""/>
        <dsp:cNvSpPr/>
      </dsp:nvSpPr>
      <dsp:spPr>
        <a:xfrm>
          <a:off x="6286246" y="253742"/>
          <a:ext cx="1904195" cy="1142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the best book you have ever read?</a:t>
          </a:r>
        </a:p>
      </dsp:txBody>
      <dsp:txXfrm>
        <a:off x="6286246" y="253742"/>
        <a:ext cx="1904195" cy="1142517"/>
      </dsp:txXfrm>
    </dsp:sp>
    <dsp:sp modelId="{5CEF3F57-9B9D-498E-AEA5-7476DA6D4D0A}">
      <dsp:nvSpPr>
        <dsp:cNvPr id="0" name=""/>
        <dsp:cNvSpPr/>
      </dsp:nvSpPr>
      <dsp:spPr>
        <a:xfrm>
          <a:off x="1049708" y="1586679"/>
          <a:ext cx="1904195" cy="1142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the tastiest meal you have ever had?</a:t>
          </a:r>
        </a:p>
      </dsp:txBody>
      <dsp:txXfrm>
        <a:off x="1049708" y="1586679"/>
        <a:ext cx="1904195" cy="1142517"/>
      </dsp:txXfrm>
    </dsp:sp>
    <dsp:sp modelId="{7F9876D9-9986-4D52-84FD-ADF297F3F65A}">
      <dsp:nvSpPr>
        <dsp:cNvPr id="0" name=""/>
        <dsp:cNvSpPr/>
      </dsp:nvSpPr>
      <dsp:spPr>
        <a:xfrm>
          <a:off x="3144323" y="1586679"/>
          <a:ext cx="1904195" cy="1142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the worst present you have ever received?</a:t>
          </a:r>
        </a:p>
      </dsp:txBody>
      <dsp:txXfrm>
        <a:off x="3144323" y="1586679"/>
        <a:ext cx="1904195" cy="1142517"/>
      </dsp:txXfrm>
    </dsp:sp>
    <dsp:sp modelId="{E57E061B-84A4-4F74-8B40-90CDF24DA361}">
      <dsp:nvSpPr>
        <dsp:cNvPr id="0" name=""/>
        <dsp:cNvSpPr/>
      </dsp:nvSpPr>
      <dsp:spPr>
        <a:xfrm>
          <a:off x="5238939" y="1586679"/>
          <a:ext cx="1904195" cy="1142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the most exciting thing you have ever done?</a:t>
          </a:r>
        </a:p>
      </dsp:txBody>
      <dsp:txXfrm>
        <a:off x="5238939" y="1586679"/>
        <a:ext cx="1904195" cy="1142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960E-20F6-449B-B156-15D4B2BB085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D266B-4602-4786-A4EE-BEAEF1C8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Check</a:t>
            </a:r>
            <a:r>
              <a:rPr lang="es-MX" dirty="0"/>
              <a:t> video, </a:t>
            </a:r>
            <a:r>
              <a:rPr lang="es-MX" dirty="0" err="1"/>
              <a:t>first</a:t>
            </a:r>
            <a:r>
              <a:rPr lang="es-MX" baseline="0" dirty="0"/>
              <a:t> 10 </a:t>
            </a:r>
            <a:r>
              <a:rPr lang="es-MX" baseline="0" dirty="0" err="1"/>
              <a:t>questions</a:t>
            </a:r>
            <a:r>
              <a:rPr lang="es-MX" baseline="0" dirty="0"/>
              <a:t>.</a:t>
            </a:r>
            <a:endParaRPr lang="en-US" dirty="0"/>
          </a:p>
          <a:p>
            <a:r>
              <a:rPr lang="en-US" dirty="0"/>
              <a:t>https://www.youtube.com/watch?v=xbYcD5UK7Y8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CB98-DCEC-4FE3-94CB-CCD4EFB5E2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MX" dirty="0" err="1"/>
              <a:t>Vatican</a:t>
            </a:r>
            <a:r>
              <a:rPr lang="es-MX" dirty="0"/>
              <a:t> City</a:t>
            </a:r>
            <a:r>
              <a:rPr lang="es-MX" baseline="0" dirty="0"/>
              <a:t> </a:t>
            </a:r>
            <a:r>
              <a:rPr lang="es-MX" baseline="0" dirty="0" err="1"/>
              <a:t>is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smallest</a:t>
            </a:r>
            <a:r>
              <a:rPr lang="es-MX" baseline="0" dirty="0"/>
              <a:t> </a:t>
            </a:r>
            <a:r>
              <a:rPr lang="es-MX" baseline="0" dirty="0" err="1"/>
              <a:t>nation</a:t>
            </a:r>
            <a:r>
              <a:rPr lang="es-MX" baseline="0" dirty="0"/>
              <a:t> of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world</a:t>
            </a:r>
            <a:r>
              <a:rPr lang="es-MX" baseline="0" dirty="0"/>
              <a:t>.</a:t>
            </a:r>
          </a:p>
          <a:p>
            <a:pPr marL="228600" indent="-228600">
              <a:buAutoNum type="arabicPeriod"/>
            </a:pP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biggest</a:t>
            </a:r>
            <a:r>
              <a:rPr lang="es-MX" baseline="0" dirty="0"/>
              <a:t> country </a:t>
            </a:r>
            <a:r>
              <a:rPr lang="es-MX" baseline="0" dirty="0" err="1"/>
              <a:t>is</a:t>
            </a:r>
            <a:r>
              <a:rPr lang="es-MX" baseline="0" dirty="0"/>
              <a:t> </a:t>
            </a:r>
            <a:r>
              <a:rPr lang="es-MX" baseline="0" dirty="0" err="1"/>
              <a:t>Russia</a:t>
            </a:r>
            <a:r>
              <a:rPr lang="es-MX" baseline="0" dirty="0"/>
              <a:t>.</a:t>
            </a:r>
          </a:p>
          <a:p>
            <a:pPr marL="228600" indent="-228600">
              <a:buAutoNum type="arabicPeriod"/>
            </a:pPr>
            <a:r>
              <a:rPr lang="es-MX" dirty="0" err="1"/>
              <a:t>Denmark</a:t>
            </a:r>
            <a:r>
              <a:rPr lang="es-MX" baseline="0" dirty="0"/>
              <a:t> </a:t>
            </a:r>
            <a:r>
              <a:rPr lang="es-MX" baseline="0" dirty="0" err="1"/>
              <a:t>is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cleanest</a:t>
            </a:r>
            <a:r>
              <a:rPr lang="es-MX" baseline="0" dirty="0"/>
              <a:t> country. </a:t>
            </a:r>
            <a:r>
              <a:rPr lang="es-MX" baseline="0" dirty="0" err="1"/>
              <a:t>It</a:t>
            </a:r>
            <a:r>
              <a:rPr lang="es-MX" baseline="0" dirty="0"/>
              <a:t> has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best</a:t>
            </a:r>
            <a:r>
              <a:rPr lang="es-MX" baseline="0" dirty="0"/>
              <a:t> </a:t>
            </a:r>
            <a:r>
              <a:rPr lang="es-MX" baseline="0" dirty="0" err="1"/>
              <a:t>sewage</a:t>
            </a:r>
            <a:r>
              <a:rPr lang="es-MX" baseline="0" dirty="0"/>
              <a:t> </a:t>
            </a:r>
            <a:r>
              <a:rPr lang="es-MX" baseline="0" dirty="0" err="1"/>
              <a:t>treatment</a:t>
            </a:r>
            <a:r>
              <a:rPr lang="es-MX" baseline="0" dirty="0"/>
              <a:t> </a:t>
            </a:r>
            <a:r>
              <a:rPr lang="es-MX" baseline="0" dirty="0" err="1"/>
              <a:t>system</a:t>
            </a:r>
            <a:r>
              <a:rPr lang="es-MX" baseline="0" dirty="0"/>
              <a:t>.</a:t>
            </a:r>
          </a:p>
          <a:p>
            <a:pPr marL="228600" indent="-228600">
              <a:buAutoNum type="arabicPeriod"/>
            </a:pPr>
            <a:r>
              <a:rPr lang="es-MX" baseline="0" dirty="0" err="1"/>
              <a:t>Sweden</a:t>
            </a:r>
            <a:r>
              <a:rPr lang="es-MX" baseline="0" dirty="0"/>
              <a:t> </a:t>
            </a:r>
            <a:r>
              <a:rPr lang="es-MX" baseline="0" dirty="0" err="1"/>
              <a:t>is</a:t>
            </a:r>
            <a:r>
              <a:rPr lang="es-MX" baseline="0" dirty="0"/>
              <a:t> </a:t>
            </a:r>
            <a:r>
              <a:rPr lang="es-MX" baseline="0" dirty="0" err="1"/>
              <a:t>one</a:t>
            </a:r>
            <a:r>
              <a:rPr lang="es-MX" baseline="0" dirty="0"/>
              <a:t> of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smartest</a:t>
            </a:r>
            <a:r>
              <a:rPr lang="es-MX" baseline="0" dirty="0"/>
              <a:t> </a:t>
            </a:r>
            <a:r>
              <a:rPr lang="es-MX" baseline="0" dirty="0" err="1"/>
              <a:t>countries</a:t>
            </a:r>
            <a:r>
              <a:rPr lang="es-MX" baseline="0" dirty="0"/>
              <a:t>.</a:t>
            </a:r>
          </a:p>
          <a:p>
            <a:pPr marL="228600" indent="-228600">
              <a:buAutoNum type="arabicPeriod"/>
            </a:pPr>
            <a:r>
              <a:rPr lang="es-MX" baseline="0" dirty="0" err="1"/>
              <a:t>One</a:t>
            </a:r>
            <a:r>
              <a:rPr lang="es-MX" baseline="0" dirty="0"/>
              <a:t> of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dirtiest</a:t>
            </a:r>
            <a:r>
              <a:rPr lang="es-MX" baseline="0" dirty="0"/>
              <a:t> </a:t>
            </a:r>
            <a:r>
              <a:rPr lang="es-MX" baseline="0" dirty="0" err="1"/>
              <a:t>countries</a:t>
            </a:r>
            <a:r>
              <a:rPr lang="es-MX" baseline="0" dirty="0"/>
              <a:t> of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world</a:t>
            </a:r>
            <a:r>
              <a:rPr lang="es-MX" baseline="0" dirty="0"/>
              <a:t> </a:t>
            </a:r>
            <a:r>
              <a:rPr lang="es-MX" baseline="0" dirty="0" err="1"/>
              <a:t>is</a:t>
            </a:r>
            <a:r>
              <a:rPr lang="es-MX" baseline="0" dirty="0"/>
              <a:t> Bangladesh.</a:t>
            </a:r>
          </a:p>
          <a:p>
            <a:pPr marL="228600" indent="-228600">
              <a:buAutoNum type="arabicPeriod"/>
            </a:pPr>
            <a:r>
              <a:rPr lang="es-MX" baseline="0" dirty="0" err="1"/>
              <a:t>Iran</a:t>
            </a:r>
            <a:r>
              <a:rPr lang="es-MX" baseline="0" dirty="0"/>
              <a:t> </a:t>
            </a:r>
            <a:r>
              <a:rPr lang="es-MX" baseline="0" dirty="0" err="1"/>
              <a:t>if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oldest</a:t>
            </a:r>
            <a:r>
              <a:rPr lang="es-MX" baseline="0" dirty="0"/>
              <a:t> country. </a:t>
            </a:r>
            <a:r>
              <a:rPr lang="es-MX" baseline="0" dirty="0" err="1"/>
              <a:t>It</a:t>
            </a:r>
            <a:r>
              <a:rPr lang="es-MX" baseline="0" dirty="0"/>
              <a:t> </a:t>
            </a:r>
            <a:r>
              <a:rPr lang="es-MX" baseline="0" dirty="0" err="1"/>
              <a:t>was</a:t>
            </a:r>
            <a:r>
              <a:rPr lang="es-MX" baseline="0" dirty="0"/>
              <a:t> </a:t>
            </a:r>
            <a:r>
              <a:rPr lang="es-MX" baseline="0" dirty="0" err="1"/>
              <a:t>founded</a:t>
            </a:r>
            <a:r>
              <a:rPr lang="es-MX" baseline="0" dirty="0"/>
              <a:t> in 3200 BC.</a:t>
            </a:r>
          </a:p>
          <a:p>
            <a:pPr marL="228600" indent="-228600">
              <a:buAutoNum type="arabicPeriod"/>
            </a:pPr>
            <a:r>
              <a:rPr lang="es-MX" baseline="0" dirty="0" err="1"/>
              <a:t>Boungainville</a:t>
            </a:r>
            <a:r>
              <a:rPr lang="es-MX" baseline="0" dirty="0"/>
              <a:t> </a:t>
            </a:r>
            <a:r>
              <a:rPr lang="es-MX" baseline="0" dirty="0" err="1"/>
              <a:t>declared</a:t>
            </a:r>
            <a:r>
              <a:rPr lang="es-MX" baseline="0" dirty="0"/>
              <a:t> </a:t>
            </a:r>
            <a:r>
              <a:rPr lang="es-MX" baseline="0" dirty="0" err="1"/>
              <a:t>its</a:t>
            </a:r>
            <a:r>
              <a:rPr lang="es-MX" baseline="0" dirty="0"/>
              <a:t> Independence in 2019, </a:t>
            </a:r>
            <a:r>
              <a:rPr lang="es-MX" baseline="0" dirty="0" err="1"/>
              <a:t>which</a:t>
            </a:r>
            <a:r>
              <a:rPr lang="es-MX" baseline="0" dirty="0"/>
              <a:t> </a:t>
            </a:r>
            <a:r>
              <a:rPr lang="es-MX" baseline="0" dirty="0" err="1"/>
              <a:t>makes</a:t>
            </a:r>
            <a:r>
              <a:rPr lang="es-MX" baseline="0" dirty="0"/>
              <a:t> </a:t>
            </a:r>
            <a:r>
              <a:rPr lang="es-MX" baseline="0" dirty="0" err="1"/>
              <a:t>it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youngest</a:t>
            </a:r>
            <a:r>
              <a:rPr lang="es-MX" baseline="0" dirty="0"/>
              <a:t> country.</a:t>
            </a:r>
          </a:p>
          <a:p>
            <a:pPr marL="228600" indent="-228600">
              <a:buAutoNum type="arabicPeriod"/>
            </a:pPr>
            <a:r>
              <a:rPr lang="es-MX" baseline="0" dirty="0"/>
              <a:t>Burundi </a:t>
            </a:r>
            <a:r>
              <a:rPr lang="es-MX" baseline="0" dirty="0" err="1"/>
              <a:t>is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poorest</a:t>
            </a:r>
            <a:r>
              <a:rPr lang="es-MX" baseline="0" dirty="0"/>
              <a:t> country. </a:t>
            </a:r>
            <a:r>
              <a:rPr lang="es-MX" baseline="0" dirty="0" err="1"/>
              <a:t>It</a:t>
            </a:r>
            <a:r>
              <a:rPr lang="es-MX" baseline="0" dirty="0"/>
              <a:t> </a:t>
            </a:r>
            <a:r>
              <a:rPr lang="es-MX" baseline="0" dirty="0" err="1"/>
              <a:t>only</a:t>
            </a:r>
            <a:r>
              <a:rPr lang="es-MX" baseline="0" dirty="0"/>
              <a:t> has a GNI of $270 USD. (</a:t>
            </a:r>
            <a:r>
              <a:rPr lang="es-MX" baseline="0" dirty="0" err="1"/>
              <a:t>gross</a:t>
            </a:r>
            <a:r>
              <a:rPr lang="es-MX" baseline="0" dirty="0"/>
              <a:t> </a:t>
            </a:r>
            <a:r>
              <a:rPr lang="es-MX" baseline="0" dirty="0" err="1"/>
              <a:t>national</a:t>
            </a:r>
            <a:r>
              <a:rPr lang="es-MX" baseline="0" dirty="0"/>
              <a:t> </a:t>
            </a:r>
            <a:r>
              <a:rPr lang="es-MX" baseline="0" dirty="0" err="1"/>
              <a:t>income</a:t>
            </a:r>
            <a:r>
              <a:rPr lang="es-MX" baseline="0" dirty="0"/>
              <a:t> per </a:t>
            </a:r>
            <a:r>
              <a:rPr lang="es-MX" baseline="0" dirty="0" err="1"/>
              <a:t>capita</a:t>
            </a:r>
            <a:r>
              <a:rPr lang="es-MX" baseline="0" dirty="0"/>
              <a:t>)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Liechtenstein</a:t>
            </a:r>
            <a:r>
              <a:rPr lang="es-MX" baseline="0" dirty="0"/>
              <a:t> has a GNI of $116,440, </a:t>
            </a:r>
            <a:r>
              <a:rPr lang="es-MX" baseline="0" dirty="0" err="1"/>
              <a:t>which</a:t>
            </a:r>
            <a:r>
              <a:rPr lang="es-MX" baseline="0" dirty="0"/>
              <a:t> </a:t>
            </a:r>
            <a:r>
              <a:rPr lang="es-MX" baseline="0" dirty="0" err="1"/>
              <a:t>makes</a:t>
            </a:r>
            <a:r>
              <a:rPr lang="es-MX" baseline="0" dirty="0"/>
              <a:t> </a:t>
            </a:r>
            <a:r>
              <a:rPr lang="es-MX" baseline="0" dirty="0" err="1"/>
              <a:t>it</a:t>
            </a:r>
            <a:r>
              <a:rPr lang="es-MX" baseline="0" dirty="0"/>
              <a:t>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richest</a:t>
            </a:r>
            <a:r>
              <a:rPr lang="es-MX" baseline="0" dirty="0"/>
              <a:t> of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world</a:t>
            </a:r>
            <a:r>
              <a:rPr lang="es-MX" baseline="0" dirty="0"/>
              <a:t>.</a:t>
            </a:r>
          </a:p>
          <a:p>
            <a:pPr marL="228600" indent="-228600">
              <a:buAutoNum type="arabicPeriod"/>
            </a:pP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safest</a:t>
            </a:r>
            <a:r>
              <a:rPr lang="es-MX" baseline="0" dirty="0"/>
              <a:t> country </a:t>
            </a:r>
            <a:r>
              <a:rPr lang="es-MX" baseline="0" dirty="0" err="1"/>
              <a:t>is</a:t>
            </a:r>
            <a:r>
              <a:rPr lang="es-MX" baseline="0" dirty="0"/>
              <a:t> </a:t>
            </a:r>
            <a:r>
              <a:rPr lang="es-MX" baseline="0" dirty="0" err="1"/>
              <a:t>Norway</a:t>
            </a:r>
            <a:r>
              <a:rPr lang="es-MX" baseline="0" dirty="0"/>
              <a:t>. </a:t>
            </a:r>
            <a:r>
              <a:rPr lang="es-MX" baseline="0" dirty="0" err="1"/>
              <a:t>Crime</a:t>
            </a:r>
            <a:r>
              <a:rPr lang="es-MX" baseline="0" dirty="0"/>
              <a:t> </a:t>
            </a:r>
            <a:r>
              <a:rPr lang="es-MX" baseline="0" dirty="0" err="1"/>
              <a:t>is</a:t>
            </a:r>
            <a:r>
              <a:rPr lang="es-MX" baseline="0" dirty="0"/>
              <a:t> </a:t>
            </a:r>
            <a:r>
              <a:rPr lang="es-MX" baseline="0" dirty="0" err="1"/>
              <a:t>super</a:t>
            </a:r>
            <a:r>
              <a:rPr lang="es-MX" baseline="0" dirty="0"/>
              <a:t> </a:t>
            </a:r>
            <a:r>
              <a:rPr lang="es-MX" baseline="0" dirty="0" err="1"/>
              <a:t>rare</a:t>
            </a:r>
            <a:r>
              <a:rPr lang="es-MX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CB98-DCEC-4FE3-94CB-CCD4EFB5E2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MX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biggest</a:t>
            </a:r>
            <a:r>
              <a:rPr lang="es-MX" baseline="0" dirty="0"/>
              <a:t> </a:t>
            </a:r>
            <a:r>
              <a:rPr lang="es-MX" baseline="0" dirty="0" err="1"/>
              <a:t>is</a:t>
            </a:r>
            <a:r>
              <a:rPr lang="es-MX" baseline="0" dirty="0"/>
              <a:t> Asia. </a:t>
            </a: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smallest</a:t>
            </a:r>
            <a:r>
              <a:rPr lang="es-MX" baseline="0" dirty="0"/>
              <a:t> </a:t>
            </a:r>
            <a:r>
              <a:rPr lang="es-MX" baseline="0" dirty="0" err="1"/>
              <a:t>is</a:t>
            </a:r>
            <a:r>
              <a:rPr lang="es-MX" baseline="0" dirty="0"/>
              <a:t> </a:t>
            </a:r>
            <a:r>
              <a:rPr lang="es-MX" baseline="0" dirty="0" err="1"/>
              <a:t>Oceania</a:t>
            </a:r>
            <a:r>
              <a:rPr lang="es-MX" baseline="0" dirty="0"/>
              <a:t>.</a:t>
            </a:r>
          </a:p>
          <a:p>
            <a:pPr marL="228600" indent="-228600">
              <a:buAutoNum type="arabicPeriod"/>
            </a:pPr>
            <a:r>
              <a:rPr lang="es-MX" dirty="0"/>
              <a:t>Asia</a:t>
            </a:r>
            <a:r>
              <a:rPr lang="en-US" dirty="0"/>
              <a:t>.</a:t>
            </a:r>
            <a:r>
              <a:rPr lang="en-US" baseline="0" dirty="0"/>
              <a:t> The Himalayan mountains are the highest.</a:t>
            </a:r>
          </a:p>
          <a:p>
            <a:pPr marL="228600" indent="-228600">
              <a:buAutoNum type="arabicPeriod"/>
            </a:pPr>
            <a:r>
              <a:rPr lang="es-MX" dirty="0" err="1"/>
              <a:t>Africa</a:t>
            </a:r>
            <a:r>
              <a:rPr lang="es-MX" dirty="0"/>
              <a:t> has 54 </a:t>
            </a:r>
            <a:r>
              <a:rPr lang="es-MX" dirty="0" err="1"/>
              <a:t>countries</a:t>
            </a:r>
            <a:r>
              <a:rPr lang="es-MX" dirty="0"/>
              <a:t>.</a:t>
            </a:r>
          </a:p>
          <a:p>
            <a:pPr marL="228600" indent="-228600">
              <a:buAutoNum type="arabicPeriod"/>
            </a:pPr>
            <a:r>
              <a:rPr lang="es-MX" dirty="0" err="1"/>
              <a:t>America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Andes</a:t>
            </a:r>
            <a:r>
              <a:rPr lang="es-MX" baseline="0" dirty="0"/>
              <a:t> </a:t>
            </a:r>
            <a:r>
              <a:rPr lang="es-MX" baseline="0" dirty="0" err="1"/>
              <a:t>stretch</a:t>
            </a:r>
            <a:r>
              <a:rPr lang="es-MX" baseline="0" dirty="0"/>
              <a:t> </a:t>
            </a:r>
            <a:r>
              <a:rPr lang="es-MX" baseline="0" dirty="0" err="1"/>
              <a:t>over</a:t>
            </a:r>
            <a:r>
              <a:rPr lang="es-MX" baseline="0" dirty="0"/>
              <a:t> 7 </a:t>
            </a:r>
            <a:r>
              <a:rPr lang="es-MX" baseline="0" dirty="0" err="1"/>
              <a:t>countries</a:t>
            </a:r>
            <a:r>
              <a:rPr lang="es-MX" baseline="0" dirty="0"/>
              <a:t>.</a:t>
            </a:r>
          </a:p>
          <a:p>
            <a:pPr marL="228600" indent="-228600">
              <a:buAutoNum type="arabicPeriod"/>
            </a:pPr>
            <a:r>
              <a:rPr lang="es-MX" baseline="0" dirty="0" err="1"/>
              <a:t>The</a:t>
            </a:r>
            <a:r>
              <a:rPr lang="es-MX" baseline="0" dirty="0"/>
              <a:t> </a:t>
            </a:r>
            <a:r>
              <a:rPr lang="es-MX" baseline="0" dirty="0" err="1"/>
              <a:t>pacific</a:t>
            </a:r>
            <a:r>
              <a:rPr lang="es-MX" baseline="0" dirty="0"/>
              <a:t> </a:t>
            </a:r>
            <a:r>
              <a:rPr lang="es-MX" baseline="0" dirty="0" err="1"/>
              <a:t>ocean</a:t>
            </a:r>
            <a:endParaRPr lang="es-MX" baseline="0" dirty="0"/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Nile with 6,853 km/ 4,258 miles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Everest, the world's highest mountain, is located in Nepal in the Himalayas. It is 8,850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Canada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Angel Falls in Venezuela are the highest waterfalls in the world with 979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3,212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MX" baseline="0" dirty="0"/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Lake Baikal in Siberia/Russia with 1,642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CB98-DCEC-4FE3-94CB-CCD4EFB5E2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0BBD-0A43-AD85-3D43-09994F10B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A1F85-51B2-FF3D-0C49-5A423DB5E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B41F-8078-9EE4-823F-30F56295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A694-F155-49DA-8448-8F9D920ED9D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ABFC5-D36E-FE31-BE68-3E7D7FD6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EEEA-3919-5FB3-3F15-906CE8E8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0E2-C05F-4A5B-BADD-F5B698F0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7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2912-3D6C-E263-2246-4AC676A0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8314B-7519-0257-B2EB-173B17679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96C9-A470-3D5C-E112-D33BDC8E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A694-F155-49DA-8448-8F9D920ED9D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E5DDE-88C3-C4A8-FB9A-572FE01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AF50-4C1B-2A32-3FCC-5F22CE68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0E2-C05F-4A5B-BADD-F5B698F0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72D15-A7AD-9D16-C31B-B304AB3ED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CD9F8-BF91-BAC4-7F26-8B13D76D4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7019D-85F2-AEFA-ACB0-7A49B884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A694-F155-49DA-8448-8F9D920ED9D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73B0-9BED-0961-EF17-CA566F57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B7E61-51D0-051B-E77F-68F31965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0E2-C05F-4A5B-BADD-F5B698F0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8FC4-3707-1C06-DF4A-5BA7F62E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92EE8-6B5A-263E-3160-72BB75B7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F92A-FC97-7B67-11A7-3F2E69F2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A694-F155-49DA-8448-8F9D920ED9D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CFBF-2398-ECA5-0C4C-ABA64BF0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F5FD-2F08-4857-CE2E-DEFC0327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0E2-C05F-4A5B-BADD-F5B698F0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57F0-936D-33DF-5333-99ACABDE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888B3-C662-07A4-D4BF-A2500569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6615-C6F5-45BD-311B-A1A9EED2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A694-F155-49DA-8448-8F9D920ED9D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0971-E591-B824-FE7C-4AAB90FA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B63B-66CC-BC4A-5717-4AD4D93E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0E2-C05F-4A5B-BADD-F5B698F0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5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FE16-CBB3-5144-814C-F4F508C5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4A4B-18D8-0320-964A-315E61A14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E7A63-0028-BC3B-8575-006754C39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98BFD-E18D-1AFA-025B-BBF51245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A694-F155-49DA-8448-8F9D920ED9D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35274-137B-3DC1-5299-1B71A50C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A6B68-CF6B-6BDD-8D3A-2722D7A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0E2-C05F-4A5B-BADD-F5B698F0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1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3315-FACF-8831-219A-776D2A82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EC2F5-9ECD-3426-5E56-62F8DEF7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1316C-967E-13CD-6F3E-3813C6FFB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8E1B1-4C6A-2B65-0DC2-B74ACB0BA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A8560-58FF-4F0A-18E9-5484410EA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6F1A0-502B-3B11-B05B-41FDFD25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A694-F155-49DA-8448-8F9D920ED9D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048E2-5901-1EC5-20F4-F427359B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31695-78E6-AAF0-F837-971FF503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0E2-C05F-4A5B-BADD-F5B698F0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1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93BF-5EE0-2486-481B-CD76F8B8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2684C-1B3C-DF9B-ED69-FA5AAC89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A694-F155-49DA-8448-8F9D920ED9D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53BF3-02EA-39DB-92BA-291541D4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3216E-A366-76E6-77A5-514B8672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0E2-C05F-4A5B-BADD-F5B698F0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2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4E698-3C1B-DFAB-BE90-0B6E51FD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A694-F155-49DA-8448-8F9D920ED9D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9E2FC-5B50-43C9-D82B-9A51C5E8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BB32F-1230-B2E1-4A20-29B037DC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0E2-C05F-4A5B-BADD-F5B698F0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F04D-4D7D-EFF6-89D2-A69C07C4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69A3-55E6-5A99-EEEE-4825207A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C8B27-7DB7-14CC-63EA-64431E937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47DFC-EBA7-761B-FADA-04B203D3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A694-F155-49DA-8448-8F9D920ED9D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951DA-AC88-A511-A163-9D242478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7B34C-AF21-0466-D86B-0A2F5C4C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0E2-C05F-4A5B-BADD-F5B698F0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4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FD64-DFB4-4557-B88A-92B67104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41559-F6BB-04F5-4945-EEC3BE7A5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48DB6-0857-FB73-9674-FCE65A614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84AA0-B58C-D1EC-558A-F6E16E20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A694-F155-49DA-8448-8F9D920ED9D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6B54F-013B-114F-0A4B-E1A39323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9983E-9545-FED5-66DB-5ADA2E26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C0E2-C05F-4A5B-BADD-F5B698F0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3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0D206-546F-6544-71E4-EC8D071B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079E-5434-62D8-A1A5-5BBDDFE0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81BB-15BC-4A2B-970F-15A6DEDFD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A694-F155-49DA-8448-8F9D920ED9D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BE9C-D9EA-6E04-AF51-85C4D3D13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4739E-04EB-D7F8-0B80-DB8939A36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C0E2-C05F-4A5B-BADD-F5B698F0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21FF7-AF04-5AC6-69B2-8AB786451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>
                <a:solidFill>
                  <a:srgbClr val="FFFFFF"/>
                </a:solidFill>
              </a:rPr>
              <a:t>Countries of the world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374D1-92BE-355C-BA64-B06174AE9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06. Superlatives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5" y="503747"/>
            <a:ext cx="3290887" cy="2287588"/>
          </a:xfrm>
        </p:spPr>
        <p:txBody>
          <a:bodyPr anchor="ctr">
            <a:normAutofit/>
          </a:bodyPr>
          <a:lstStyle/>
          <a:p>
            <a:r>
              <a:rPr lang="es-MX" sz="3600" dirty="0" err="1"/>
              <a:t>Countries</a:t>
            </a:r>
            <a:r>
              <a:rPr lang="es-MX" sz="3600" dirty="0"/>
              <a:t> </a:t>
            </a:r>
            <a:r>
              <a:rPr lang="es-MX" sz="3600" dirty="0" err="1"/>
              <a:t>of</a:t>
            </a:r>
            <a:r>
              <a:rPr lang="es-MX" sz="3600" dirty="0"/>
              <a:t> </a:t>
            </a:r>
            <a:r>
              <a:rPr lang="es-MX" sz="3600" dirty="0" err="1"/>
              <a:t>the</a:t>
            </a:r>
            <a:r>
              <a:rPr lang="es-MX" sz="3600" dirty="0"/>
              <a:t> </a:t>
            </a:r>
            <a:r>
              <a:rPr lang="es-MX" sz="3600" dirty="0" err="1"/>
              <a:t>World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982" y="42215"/>
            <a:ext cx="7485413" cy="321065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1800" dirty="0" err="1"/>
              <a:t>How</a:t>
            </a:r>
            <a:r>
              <a:rPr lang="es-MX" sz="1800" dirty="0"/>
              <a:t> </a:t>
            </a:r>
            <a:r>
              <a:rPr lang="es-MX" sz="1800" dirty="0" err="1"/>
              <a:t>many</a:t>
            </a:r>
            <a:r>
              <a:rPr lang="es-MX" sz="1800" dirty="0"/>
              <a:t> </a:t>
            </a:r>
            <a:r>
              <a:rPr lang="es-MX" sz="1800" dirty="0" err="1"/>
              <a:t>countries</a:t>
            </a:r>
            <a:r>
              <a:rPr lang="es-MX" sz="1800" dirty="0"/>
              <a:t> can </a:t>
            </a:r>
            <a:r>
              <a:rPr lang="es-MX" sz="1800" dirty="0" err="1"/>
              <a:t>you</a:t>
            </a:r>
            <a:r>
              <a:rPr lang="es-MX" sz="1800" dirty="0"/>
              <a:t> </a:t>
            </a:r>
            <a:r>
              <a:rPr lang="es-MX" sz="1800" dirty="0" err="1"/>
              <a:t>name</a:t>
            </a:r>
            <a:r>
              <a:rPr lang="es-MX" sz="18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 err="1"/>
              <a:t>What</a:t>
            </a:r>
            <a:r>
              <a:rPr lang="es-MX" sz="1800" dirty="0"/>
              <a:t> </a:t>
            </a:r>
            <a:r>
              <a:rPr lang="es-MX" sz="1800" dirty="0" err="1"/>
              <a:t>is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best</a:t>
            </a:r>
            <a:r>
              <a:rPr lang="es-MX" sz="1800" dirty="0"/>
              <a:t> </a:t>
            </a:r>
            <a:r>
              <a:rPr lang="es-MX" sz="1800" dirty="0" err="1"/>
              <a:t>thing</a:t>
            </a:r>
            <a:r>
              <a:rPr lang="es-MX" sz="1800" dirty="0"/>
              <a:t> </a:t>
            </a:r>
            <a:r>
              <a:rPr lang="es-MX" sz="1800" dirty="0" err="1"/>
              <a:t>about</a:t>
            </a:r>
            <a:r>
              <a:rPr lang="es-MX" sz="1800" dirty="0"/>
              <a:t> </a:t>
            </a:r>
            <a:r>
              <a:rPr lang="es-MX" sz="1800" dirty="0" err="1"/>
              <a:t>your</a:t>
            </a:r>
            <a:r>
              <a:rPr lang="es-MX" sz="1800" dirty="0"/>
              <a:t> country?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 err="1"/>
              <a:t>What</a:t>
            </a:r>
            <a:r>
              <a:rPr lang="es-MX" sz="1800" dirty="0"/>
              <a:t> </a:t>
            </a:r>
            <a:r>
              <a:rPr lang="es-MX" sz="1800" dirty="0" err="1"/>
              <a:t>is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worst</a:t>
            </a:r>
            <a:r>
              <a:rPr lang="es-MX" sz="1800" dirty="0"/>
              <a:t> </a:t>
            </a:r>
            <a:r>
              <a:rPr lang="es-MX" sz="1800" dirty="0" err="1"/>
              <a:t>thing</a:t>
            </a:r>
            <a:r>
              <a:rPr lang="es-MX" sz="1800" dirty="0"/>
              <a:t> </a:t>
            </a:r>
            <a:r>
              <a:rPr lang="es-MX" sz="1800" dirty="0" err="1"/>
              <a:t>about</a:t>
            </a:r>
            <a:r>
              <a:rPr lang="es-MX" sz="1800" dirty="0"/>
              <a:t> </a:t>
            </a:r>
            <a:r>
              <a:rPr lang="es-MX" sz="1800" dirty="0" err="1"/>
              <a:t>your</a:t>
            </a:r>
            <a:r>
              <a:rPr lang="es-MX" sz="1800" dirty="0"/>
              <a:t> country?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808" b="26077"/>
          <a:stretch/>
        </p:blipFill>
        <p:spPr>
          <a:xfrm>
            <a:off x="-9168" y="2763151"/>
            <a:ext cx="12201168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18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Superlatives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5238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We use superlatives when we compare three or more people, objects or events.</a:t>
            </a:r>
          </a:p>
          <a:p>
            <a:pPr marL="0" indent="0">
              <a:buNone/>
            </a:pPr>
            <a:r>
              <a:rPr lang="en-US" sz="1800" dirty="0"/>
              <a:t>For adjectives of one syllable, the superlative form is:</a:t>
            </a:r>
          </a:p>
          <a:p>
            <a:pPr marL="0" indent="0" algn="ctr">
              <a:buNone/>
            </a:pPr>
            <a:r>
              <a:rPr lang="en-US" sz="1800" b="1" dirty="0"/>
              <a:t>the</a:t>
            </a:r>
            <a:r>
              <a:rPr lang="en-US" sz="1800" dirty="0"/>
              <a:t> + adjective + </a:t>
            </a:r>
            <a:r>
              <a:rPr lang="en-US" sz="1800" b="1" dirty="0" err="1"/>
              <a:t>est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Mexico has </a:t>
            </a:r>
            <a:r>
              <a:rPr lang="en-US" sz="1800" b="1" dirty="0"/>
              <a:t>the</a:t>
            </a:r>
            <a:r>
              <a:rPr lang="en-US" sz="1800" dirty="0"/>
              <a:t> cheap</a:t>
            </a:r>
            <a:r>
              <a:rPr lang="en-US" sz="1800" b="1" dirty="0"/>
              <a:t>est</a:t>
            </a:r>
            <a:r>
              <a:rPr lang="en-US" sz="1800" dirty="0"/>
              <a:t> tacos of North America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Spelling Rules</a:t>
            </a:r>
          </a:p>
          <a:p>
            <a:pPr marL="0" indent="0">
              <a:buNone/>
            </a:pPr>
            <a:r>
              <a:rPr lang="en-US" sz="1800" dirty="0"/>
              <a:t>• For adjectives that end in e, we just add </a:t>
            </a:r>
            <a:r>
              <a:rPr lang="en-US" sz="1800" dirty="0" err="1"/>
              <a:t>st.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nice ➞ nice</a:t>
            </a:r>
            <a:r>
              <a:rPr lang="en-US" sz="1800" b="1" dirty="0"/>
              <a:t>st</a:t>
            </a:r>
          </a:p>
          <a:p>
            <a:pPr marL="0" indent="0">
              <a:buNone/>
            </a:pPr>
            <a:r>
              <a:rPr lang="en-US" sz="1800" dirty="0"/>
              <a:t>• For adjectives that end in consonant-vowel-consonant, we double the last letter and add est.</a:t>
            </a:r>
          </a:p>
          <a:p>
            <a:pPr marL="0" indent="0">
              <a:buNone/>
            </a:pPr>
            <a:r>
              <a:rPr lang="en-US" sz="1800" dirty="0"/>
              <a:t> big ➞ big</a:t>
            </a:r>
            <a:r>
              <a:rPr lang="en-US" sz="1800" b="1" dirty="0"/>
              <a:t>gest</a:t>
            </a:r>
          </a:p>
          <a:p>
            <a:pPr marL="0" indent="0">
              <a:buNone/>
            </a:pPr>
            <a:r>
              <a:rPr lang="en-US" sz="1800" dirty="0"/>
              <a:t>• For adjectives ending in y, we change the y to </a:t>
            </a:r>
            <a:r>
              <a:rPr lang="en-US" sz="1800" dirty="0" err="1"/>
              <a:t>i</a:t>
            </a:r>
            <a:r>
              <a:rPr lang="en-US" sz="1800" dirty="0"/>
              <a:t> and add est.</a:t>
            </a:r>
          </a:p>
          <a:p>
            <a:pPr marL="0" indent="0">
              <a:buNone/>
            </a:pPr>
            <a:r>
              <a:rPr lang="en-US" sz="1800" dirty="0"/>
              <a:t> happy ➞ happ</a:t>
            </a:r>
            <a:r>
              <a:rPr lang="en-US" sz="1800" b="1" dirty="0"/>
              <a:t>iest</a:t>
            </a:r>
          </a:p>
        </p:txBody>
      </p:sp>
    </p:spTree>
    <p:extLst>
      <p:ext uri="{BB962C8B-B14F-4D97-AF65-F5344CB8AC3E}">
        <p14:creationId xmlns:p14="http://schemas.microsoft.com/office/powerpoint/2010/main" val="312979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Complete the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43987"/>
            <a:ext cx="10058400" cy="494888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MX" b="1"/>
              <a:t>small, safe, big, rich, clean, poor, smart, young, dirty, old</a:t>
            </a:r>
          </a:p>
          <a:p>
            <a:pPr marL="0" indent="0" algn="ctr">
              <a:buNone/>
            </a:pPr>
            <a:endParaRPr lang="es-MX" b="1"/>
          </a:p>
          <a:p>
            <a:pPr marL="514350" indent="-514350">
              <a:buFont typeface="+mj-lt"/>
              <a:buAutoNum type="arabicPeriod"/>
            </a:pPr>
            <a:r>
              <a:rPr lang="es-MX"/>
              <a:t>Vatican City</a:t>
            </a:r>
            <a:r>
              <a:rPr lang="es-MX" baseline="0"/>
              <a:t> is ______ nation of the world. It is tiny.</a:t>
            </a:r>
          </a:p>
          <a:p>
            <a:pPr marL="514350" indent="-514350">
              <a:buFont typeface="+mj-lt"/>
              <a:buAutoNum type="arabicPeriod"/>
            </a:pPr>
            <a:r>
              <a:rPr lang="es-MX" baseline="0"/>
              <a:t>______ country is Russia. It is huge.</a:t>
            </a:r>
          </a:p>
          <a:p>
            <a:pPr marL="514350" indent="-514350">
              <a:buFont typeface="+mj-lt"/>
              <a:buAutoNum type="arabicPeriod"/>
            </a:pPr>
            <a:r>
              <a:rPr lang="es-MX"/>
              <a:t>Denmark</a:t>
            </a:r>
            <a:r>
              <a:rPr lang="es-MX" baseline="0"/>
              <a:t> is ______ country. It has the best sewage treatment system.</a:t>
            </a:r>
          </a:p>
          <a:p>
            <a:pPr marL="514350" indent="-514350">
              <a:buFont typeface="+mj-lt"/>
              <a:buAutoNum type="arabicPeriod"/>
            </a:pPr>
            <a:r>
              <a:rPr lang="es-MX" baseline="0"/>
              <a:t>Sweden is one of ______ countries. It hosts the Nobel</a:t>
            </a:r>
            <a:r>
              <a:rPr lang="es-MX"/>
              <a:t> prize.</a:t>
            </a:r>
            <a:endParaRPr lang="es-MX" baseline="0"/>
          </a:p>
          <a:p>
            <a:pPr marL="514350" indent="-514350">
              <a:buFont typeface="+mj-lt"/>
              <a:buAutoNum type="arabicPeriod"/>
            </a:pPr>
            <a:r>
              <a:rPr lang="es-MX" baseline="0"/>
              <a:t>One of ______ countries of the world is Bangladesh. It has a lot of trash.</a:t>
            </a:r>
          </a:p>
          <a:p>
            <a:pPr marL="514350" indent="-514350">
              <a:buFont typeface="+mj-lt"/>
              <a:buAutoNum type="arabicPeriod"/>
            </a:pPr>
            <a:r>
              <a:rPr lang="es-MX" baseline="0"/>
              <a:t>Iran is one </a:t>
            </a:r>
            <a:r>
              <a:rPr lang="es-MX"/>
              <a:t>o</a:t>
            </a:r>
            <a:r>
              <a:rPr lang="es-MX" baseline="0"/>
              <a:t>f ______ country. It was founded in 3200 BC.</a:t>
            </a:r>
          </a:p>
          <a:p>
            <a:pPr marL="514350" indent="-514350">
              <a:buFont typeface="+mj-lt"/>
              <a:buAutoNum type="arabicPeriod"/>
            </a:pPr>
            <a:r>
              <a:rPr lang="es-MX" baseline="0"/>
              <a:t>Boungainville declared its Independence in 2019, which makes it ______ country.</a:t>
            </a:r>
          </a:p>
          <a:p>
            <a:pPr marL="514350" indent="-514350">
              <a:buFont typeface="+mj-lt"/>
              <a:buAutoNum type="arabicPeriod"/>
            </a:pPr>
            <a:r>
              <a:rPr lang="es-MX" baseline="0"/>
              <a:t>Burundi is ______ country. It only has a GNI of $270 USD. (gross national income per capita)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Liechtenstein</a:t>
            </a:r>
            <a:r>
              <a:rPr lang="es-MX" baseline="0"/>
              <a:t> has a GNI of $116,440, which makes it ______ of the world.</a:t>
            </a:r>
          </a:p>
          <a:p>
            <a:pPr marL="514350" indent="-514350">
              <a:buFont typeface="+mj-lt"/>
              <a:buAutoNum type="arabicPeriod"/>
            </a:pPr>
            <a:r>
              <a:rPr lang="es-MX" baseline="0"/>
              <a:t>______ country is Norway. Crime is super rare.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4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Superlatives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For adjectives of two syllables not ending in y and adjectives of three or more syllables, the superlative form is:</a:t>
            </a:r>
          </a:p>
          <a:p>
            <a:pPr marL="0" indent="0" algn="ctr">
              <a:buNone/>
            </a:pPr>
            <a:r>
              <a:rPr lang="en-US" sz="1700" b="1" dirty="0"/>
              <a:t>the most </a:t>
            </a:r>
            <a:r>
              <a:rPr lang="en-US" sz="1700" dirty="0"/>
              <a:t>+ adjective.</a:t>
            </a:r>
          </a:p>
          <a:p>
            <a:pPr marL="0" indent="0" algn="ctr">
              <a:buNone/>
            </a:pPr>
            <a:r>
              <a:rPr lang="en-US" sz="1700" dirty="0"/>
              <a:t>Mexico has </a:t>
            </a:r>
            <a:r>
              <a:rPr lang="en-US" sz="1700" b="1" dirty="0"/>
              <a:t>the most delicious </a:t>
            </a:r>
            <a:r>
              <a:rPr lang="en-US" sz="1700" dirty="0"/>
              <a:t>food in the continent.</a:t>
            </a:r>
          </a:p>
          <a:p>
            <a:pPr marL="0" indent="0" algn="ctr">
              <a:buNone/>
            </a:pPr>
            <a:r>
              <a:rPr lang="en-US" sz="1700" dirty="0"/>
              <a:t>Egypt has </a:t>
            </a:r>
            <a:r>
              <a:rPr lang="en-US" sz="1700" b="1" dirty="0"/>
              <a:t>the most interesting </a:t>
            </a:r>
            <a:r>
              <a:rPr lang="en-US" sz="1700" dirty="0"/>
              <a:t>archeological areas.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Irregular Forms</a:t>
            </a:r>
          </a:p>
          <a:p>
            <a:pPr marL="0" indent="0">
              <a:buNone/>
            </a:pPr>
            <a:r>
              <a:rPr lang="en-US" sz="1700" dirty="0"/>
              <a:t>Some adjectives have irregular forms.</a:t>
            </a:r>
          </a:p>
          <a:p>
            <a:pPr marL="0" indent="0">
              <a:buNone/>
            </a:pPr>
            <a:r>
              <a:rPr lang="en-US" sz="1700" dirty="0"/>
              <a:t>good ➞ the </a:t>
            </a:r>
            <a:r>
              <a:rPr lang="en-US" sz="1700" b="1" dirty="0"/>
              <a:t>best</a:t>
            </a:r>
          </a:p>
          <a:p>
            <a:pPr marL="0" indent="0">
              <a:buNone/>
            </a:pPr>
            <a:r>
              <a:rPr lang="en-US" sz="1700" dirty="0"/>
              <a:t>bad ➞ the </a:t>
            </a:r>
            <a:r>
              <a:rPr lang="en-US" sz="1700" b="1" dirty="0"/>
              <a:t>worst</a:t>
            </a:r>
          </a:p>
        </p:txBody>
      </p:sp>
    </p:spTree>
    <p:extLst>
      <p:ext uri="{BB962C8B-B14F-4D97-AF65-F5344CB8AC3E}">
        <p14:creationId xmlns:p14="http://schemas.microsoft.com/office/powerpoint/2010/main" val="157760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sentences</a:t>
            </a:r>
            <a:r>
              <a:rPr lang="es-MX" dirty="0"/>
              <a:t> </a:t>
            </a:r>
            <a:r>
              <a:rPr lang="es-MX" dirty="0" err="1"/>
              <a:t>about</a:t>
            </a:r>
            <a:r>
              <a:rPr lang="es-MX" dirty="0"/>
              <a:t> </a:t>
            </a:r>
            <a:r>
              <a:rPr lang="es-MX" dirty="0" err="1"/>
              <a:t>countries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Example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/>
              <a:t>In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opinion</a:t>
            </a:r>
            <a:r>
              <a:rPr lang="es-MX" dirty="0"/>
              <a:t>, </a:t>
            </a:r>
            <a:r>
              <a:rPr lang="es-MX" dirty="0" err="1"/>
              <a:t>Mexico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most</a:t>
            </a:r>
            <a:r>
              <a:rPr lang="es-MX" dirty="0"/>
              <a:t> </a:t>
            </a:r>
            <a:r>
              <a:rPr lang="es-MX" dirty="0" err="1"/>
              <a:t>beautiful</a:t>
            </a:r>
            <a:r>
              <a:rPr lang="es-MX" dirty="0"/>
              <a:t> country.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50304"/>
              </p:ext>
            </p:extLst>
          </p:nvPr>
        </p:nvGraphicFramePr>
        <p:xfrm>
          <a:off x="1695116" y="3270359"/>
          <a:ext cx="8860588" cy="228020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215147">
                  <a:extLst>
                    <a:ext uri="{9D8B030D-6E8A-4147-A177-3AD203B41FA5}">
                      <a16:colId xmlns:a16="http://schemas.microsoft.com/office/drawing/2014/main" val="4133207589"/>
                    </a:ext>
                  </a:extLst>
                </a:gridCol>
                <a:gridCol w="2215147">
                  <a:extLst>
                    <a:ext uri="{9D8B030D-6E8A-4147-A177-3AD203B41FA5}">
                      <a16:colId xmlns:a16="http://schemas.microsoft.com/office/drawing/2014/main" val="3478837148"/>
                    </a:ext>
                  </a:extLst>
                </a:gridCol>
                <a:gridCol w="2215147">
                  <a:extLst>
                    <a:ext uri="{9D8B030D-6E8A-4147-A177-3AD203B41FA5}">
                      <a16:colId xmlns:a16="http://schemas.microsoft.com/office/drawing/2014/main" val="782633983"/>
                    </a:ext>
                  </a:extLst>
                </a:gridCol>
                <a:gridCol w="2215147">
                  <a:extLst>
                    <a:ext uri="{9D8B030D-6E8A-4147-A177-3AD203B41FA5}">
                      <a16:colId xmlns:a16="http://schemas.microsoft.com/office/drawing/2014/main" val="727262907"/>
                    </a:ext>
                  </a:extLst>
                </a:gridCol>
              </a:tblGrid>
              <a:tr h="570052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attractive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famous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creative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modern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98358"/>
                  </a:ext>
                </a:extLst>
              </a:tr>
              <a:tr h="570052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bad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difficult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popular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useful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363049"/>
                  </a:ext>
                </a:extLst>
              </a:tr>
              <a:tr h="570052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beautiful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terrible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interesting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wonderful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432944"/>
                  </a:ext>
                </a:extLst>
              </a:tr>
              <a:tr h="570052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boring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successful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powerful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expensive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12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30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Trivia</a:t>
            </a:r>
            <a:r>
              <a:rPr lang="es-MX" dirty="0"/>
              <a:t>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694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Which is the world's largest continent and which is the smallest?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continent has the world's highest mountains?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which continent are the most countries?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continent has the longest mountain range?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is the world's largest ocean?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is the planet's longest river?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is the Earth's tallest Mountain?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country has the longest coastline?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are the world's highest waterfalls?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is the world's deepest lake? 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0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875" y="1302871"/>
            <a:ext cx="8188026" cy="10976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800" dirty="0"/>
              <a:t>Ask </a:t>
            </a:r>
            <a:r>
              <a:rPr lang="es-MX" sz="4800" dirty="0" err="1"/>
              <a:t>questions</a:t>
            </a:r>
            <a:r>
              <a:rPr lang="es-MX" sz="4800" dirty="0"/>
              <a:t> </a:t>
            </a:r>
            <a:r>
              <a:rPr lang="es-MX" sz="4800" dirty="0" err="1"/>
              <a:t>to</a:t>
            </a:r>
            <a:r>
              <a:rPr lang="es-MX" sz="4800" dirty="0"/>
              <a:t> </a:t>
            </a:r>
            <a:r>
              <a:rPr lang="es-MX" sz="4800" dirty="0" err="1"/>
              <a:t>your</a:t>
            </a:r>
            <a:r>
              <a:rPr lang="es-MX" sz="4800" dirty="0"/>
              <a:t> </a:t>
            </a:r>
            <a:r>
              <a:rPr lang="es-MX" sz="4800" dirty="0" err="1"/>
              <a:t>classmates</a:t>
            </a:r>
            <a:endParaRPr lang="en-US" sz="4800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89736A1-DBFF-9CB2-E621-2576CF0B9E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93641" y="2593343"/>
          <a:ext cx="8192843" cy="2982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03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DC65E-6DE3-41F8-82EF-4926F8E33E5E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25750027-08e6-41d1-8109-3a25433f8b87"/>
    <ds:schemaRef ds:uri="fe7cff49-1afe-48e9-943d-43f7e7fe69d0"/>
  </ds:schemaRefs>
</ds:datastoreItem>
</file>

<file path=customXml/itemProps2.xml><?xml version="1.0" encoding="utf-8"?>
<ds:datastoreItem xmlns:ds="http://schemas.openxmlformats.org/officeDocument/2006/customXml" ds:itemID="{D13352C4-6167-46B5-A474-26E60557AB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6A76C5-B878-4E41-A2D1-36CD9DABD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a50ab-7f74-4c76-b032-ed5325d1a685"/>
    <ds:schemaRef ds:uri="ba0c9d4c-a9d5-434c-9ec1-ae5356caa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788</Words>
  <Application>Microsoft Office PowerPoint</Application>
  <PresentationFormat>Widescreen</PresentationFormat>
  <Paragraphs>109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Countries of the world</vt:lpstr>
      <vt:lpstr>Countries of the World</vt:lpstr>
      <vt:lpstr>Superlatives</vt:lpstr>
      <vt:lpstr>Complete the sentences</vt:lpstr>
      <vt:lpstr>Superlatives</vt:lpstr>
      <vt:lpstr>Create sentences about countries or states</vt:lpstr>
      <vt:lpstr>Trivia time!</vt:lpstr>
      <vt:lpstr>Ask questions to your classmates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Countries of the world</dc:title>
  <dc:creator>Ariane mariana Mendoza santa cruz</dc:creator>
  <cp:lastModifiedBy>Ariane mariana Mendoza santa cruz</cp:lastModifiedBy>
  <cp:revision>1</cp:revision>
  <dcterms:created xsi:type="dcterms:W3CDTF">2023-06-26T22:40:58Z</dcterms:created>
  <dcterms:modified xsi:type="dcterms:W3CDTF">2024-04-24T13:58:58Z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34900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