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1" r:id="rId8"/>
    <p:sldId id="262" r:id="rId9"/>
    <p:sldId id="263" r:id="rId10"/>
    <p:sldId id="260" r:id="rId11"/>
    <p:sldId id="264" r:id="rId12"/>
    <p:sldId id="265" r:id="rId13"/>
    <p:sldId id="258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6085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5E7EFD0C-CF32-4F74-B89A-4522A6B00751}"/>
    <pc:docChg chg="modSld">
      <pc:chgData name="Ariane mariana Mendoza santa cruz" userId="8f6cb26a-15a4-4782-98b2-5b116b4e55c4" providerId="ADAL" clId="{5E7EFD0C-CF32-4F74-B89A-4522A6B00751}" dt="2024-04-25T23:14:40.576" v="5" actId="20577"/>
      <pc:docMkLst>
        <pc:docMk/>
      </pc:docMkLst>
      <pc:sldChg chg="modNotesTx">
        <pc:chgData name="Ariane mariana Mendoza santa cruz" userId="8f6cb26a-15a4-4782-98b2-5b116b4e55c4" providerId="ADAL" clId="{5E7EFD0C-CF32-4F74-B89A-4522A6B00751}" dt="2024-04-25T23:14:40.576" v="5" actId="20577"/>
        <pc:sldMkLst>
          <pc:docMk/>
          <pc:sldMk cId="2875815928" sldId="261"/>
        </pc:sldMkLst>
      </pc:sldChg>
    </pc:docChg>
  </pc:docChgLst>
  <pc:docChgLst>
    <pc:chgData name="Ariane mariana Mendoza santa cruz" userId="8f6cb26a-15a4-4782-98b2-5b116b4e55c4" providerId="ADAL" clId="{6CE5458C-3250-4699-B325-BE5F9F4E0325}"/>
    <pc:docChg chg="undo custSel addSld delSld modSld sldOrd">
      <pc:chgData name="Ariane mariana Mendoza santa cruz" userId="8f6cb26a-15a4-4782-98b2-5b116b4e55c4" providerId="ADAL" clId="{6CE5458C-3250-4699-B325-BE5F9F4E0325}" dt="2023-07-03T18:49:58.671" v="173" actId="14100"/>
      <pc:docMkLst>
        <pc:docMk/>
      </pc:docMkLst>
      <pc:sldChg chg="addSp modSp mod setBg">
        <pc:chgData name="Ariane mariana Mendoza santa cruz" userId="8f6cb26a-15a4-4782-98b2-5b116b4e55c4" providerId="ADAL" clId="{6CE5458C-3250-4699-B325-BE5F9F4E0325}" dt="2023-07-03T18:42:55.575" v="40" actId="26606"/>
        <pc:sldMkLst>
          <pc:docMk/>
          <pc:sldMk cId="3401641016" sldId="256"/>
        </pc:sldMkLst>
        <pc:spChg chg="mo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2" creationId="{C2982509-D711-0F0E-47B9-76A468F0ABA9}"/>
          </ac:spMkLst>
        </pc:spChg>
        <pc:spChg chg="mo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3" creationId="{123F2B73-0677-1505-E81C-9F948BC907BD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6CE5458C-3250-4699-B325-BE5F9F4E0325}" dt="2023-07-03T18:42:55.575" v="40" actId="26606"/>
          <ac:spMkLst>
            <pc:docMk/>
            <pc:sldMk cId="3401641016" sldId="256"/>
            <ac:spMk id="18" creationId="{C29501E6-A978-4A61-9689-9085AF97A53A}"/>
          </ac:spMkLst>
        </pc:spChg>
      </pc:sldChg>
      <pc:sldChg chg="addSp modSp new mod setBg">
        <pc:chgData name="Ariane mariana Mendoza santa cruz" userId="8f6cb26a-15a4-4782-98b2-5b116b4e55c4" providerId="ADAL" clId="{6CE5458C-3250-4699-B325-BE5F9F4E0325}" dt="2023-07-03T18:43:30.947" v="46" actId="121"/>
        <pc:sldMkLst>
          <pc:docMk/>
          <pc:sldMk cId="1176262110" sldId="257"/>
        </pc:sldMkLst>
        <pc:spChg chg="mod">
          <ac:chgData name="Ariane mariana Mendoza santa cruz" userId="8f6cb26a-15a4-4782-98b2-5b116b4e55c4" providerId="ADAL" clId="{6CE5458C-3250-4699-B325-BE5F9F4E0325}" dt="2023-07-03T18:43:00.839" v="41" actId="26606"/>
          <ac:spMkLst>
            <pc:docMk/>
            <pc:sldMk cId="1176262110" sldId="257"/>
            <ac:spMk id="2" creationId="{E9CA59D9-B724-F459-81C7-D4531579E0DD}"/>
          </ac:spMkLst>
        </pc:spChg>
        <pc:spChg chg="mod">
          <ac:chgData name="Ariane mariana Mendoza santa cruz" userId="8f6cb26a-15a4-4782-98b2-5b116b4e55c4" providerId="ADAL" clId="{6CE5458C-3250-4699-B325-BE5F9F4E0325}" dt="2023-07-03T18:43:30.947" v="46" actId="121"/>
          <ac:spMkLst>
            <pc:docMk/>
            <pc:sldMk cId="1176262110" sldId="257"/>
            <ac:spMk id="3" creationId="{89B7628B-DCE9-0970-E04C-79A920499BF8}"/>
          </ac:spMkLst>
        </pc:spChg>
        <pc:spChg chg="add">
          <ac:chgData name="Ariane mariana Mendoza santa cruz" userId="8f6cb26a-15a4-4782-98b2-5b116b4e55c4" providerId="ADAL" clId="{6CE5458C-3250-4699-B325-BE5F9F4E0325}" dt="2023-07-03T18:43:00.839" v="41" actId="26606"/>
          <ac:spMkLst>
            <pc:docMk/>
            <pc:sldMk cId="1176262110" sldId="257"/>
            <ac:spMk id="9" creationId="{2596F992-698C-48C0-9D89-70DA4CE927EF}"/>
          </ac:spMkLst>
        </pc:spChg>
        <pc:spChg chg="add">
          <ac:chgData name="Ariane mariana Mendoza santa cruz" userId="8f6cb26a-15a4-4782-98b2-5b116b4e55c4" providerId="ADAL" clId="{6CE5458C-3250-4699-B325-BE5F9F4E0325}" dt="2023-07-03T18:43:00.839" v="41" actId="26606"/>
          <ac:spMkLst>
            <pc:docMk/>
            <pc:sldMk cId="1176262110" sldId="257"/>
            <ac:spMk id="11" creationId="{A344AAA5-41F4-4862-97EF-688D31DC7567}"/>
          </ac:spMkLst>
        </pc:spChg>
        <pc:spChg chg="add">
          <ac:chgData name="Ariane mariana Mendoza santa cruz" userId="8f6cb26a-15a4-4782-98b2-5b116b4e55c4" providerId="ADAL" clId="{6CE5458C-3250-4699-B325-BE5F9F4E0325}" dt="2023-07-03T18:43:00.839" v="41" actId="26606"/>
          <ac:spMkLst>
            <pc:docMk/>
            <pc:sldMk cId="1176262110" sldId="257"/>
            <ac:spMk id="13" creationId="{69E1A62C-2AAF-4B3E-8CDB-65E237080997}"/>
          </ac:spMkLst>
        </pc:spChg>
        <pc:picChg chg="add mod">
          <ac:chgData name="Ariane mariana Mendoza santa cruz" userId="8f6cb26a-15a4-4782-98b2-5b116b4e55c4" providerId="ADAL" clId="{6CE5458C-3250-4699-B325-BE5F9F4E0325}" dt="2023-07-03T18:43:00.839" v="41" actId="26606"/>
          <ac:picMkLst>
            <pc:docMk/>
            <pc:sldMk cId="1176262110" sldId="257"/>
            <ac:picMk id="4" creationId="{3C35E012-2209-A140-9FDF-6A8A71FC502C}"/>
          </ac:picMkLst>
        </pc:picChg>
      </pc:sldChg>
      <pc:sldChg chg="addSp modSp add mod setBg">
        <pc:chgData name="Ariane mariana Mendoza santa cruz" userId="8f6cb26a-15a4-4782-98b2-5b116b4e55c4" providerId="ADAL" clId="{6CE5458C-3250-4699-B325-BE5F9F4E0325}" dt="2023-07-03T18:46:15.567" v="71" actId="27636"/>
        <pc:sldMkLst>
          <pc:docMk/>
          <pc:sldMk cId="29752742" sldId="258"/>
        </pc:sldMkLst>
        <pc:spChg chg="mod">
          <ac:chgData name="Ariane mariana Mendoza santa cruz" userId="8f6cb26a-15a4-4782-98b2-5b116b4e55c4" providerId="ADAL" clId="{6CE5458C-3250-4699-B325-BE5F9F4E0325}" dt="2023-07-03T18:45:42.496" v="65" actId="26606"/>
          <ac:spMkLst>
            <pc:docMk/>
            <pc:sldMk cId="29752742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6:15.567" v="71" actId="27636"/>
          <ac:spMkLst>
            <pc:docMk/>
            <pc:sldMk cId="29752742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5:42.496" v="65" actId="26606"/>
          <ac:spMkLst>
            <pc:docMk/>
            <pc:sldMk cId="29752742" sldId="258"/>
            <ac:spMk id="12" creationId="{DAA9D101-9817-4D16-A481-1E00352ECCD7}"/>
          </ac:spMkLst>
        </pc:spChg>
        <pc:spChg chg="add">
          <ac:chgData name="Ariane mariana Mendoza santa cruz" userId="8f6cb26a-15a4-4782-98b2-5b116b4e55c4" providerId="ADAL" clId="{6CE5458C-3250-4699-B325-BE5F9F4E0325}" dt="2023-07-03T18:45:42.496" v="65" actId="26606"/>
          <ac:spMkLst>
            <pc:docMk/>
            <pc:sldMk cId="29752742" sldId="258"/>
            <ac:spMk id="14" creationId="{5370CCB5-705B-4E99-8F73-B5403ED840F9}"/>
          </ac:spMkLst>
        </pc:spChg>
        <pc:spChg chg="add">
          <ac:chgData name="Ariane mariana Mendoza santa cruz" userId="8f6cb26a-15a4-4782-98b2-5b116b4e55c4" providerId="ADAL" clId="{6CE5458C-3250-4699-B325-BE5F9F4E0325}" dt="2023-07-03T18:45:42.496" v="65" actId="26606"/>
          <ac:spMkLst>
            <pc:docMk/>
            <pc:sldMk cId="29752742" sldId="258"/>
            <ac:spMk id="16" creationId="{564B7BD9-7F70-40CA-A74D-E1E6DA334617}"/>
          </ac:spMkLst>
        </pc:spChg>
        <pc:picChg chg="mod">
          <ac:chgData name="Ariane mariana Mendoza santa cruz" userId="8f6cb26a-15a4-4782-98b2-5b116b4e55c4" providerId="ADAL" clId="{6CE5458C-3250-4699-B325-BE5F9F4E0325}" dt="2023-07-03T18:45:42.496" v="65" actId="26606"/>
          <ac:picMkLst>
            <pc:docMk/>
            <pc:sldMk cId="29752742" sldId="258"/>
            <ac:picMk id="4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5:42.496" v="65" actId="26606"/>
          <ac:picMkLst>
            <pc:docMk/>
            <pc:sldMk cId="29752742" sldId="258"/>
            <ac:picMk id="5" creationId="{00000000-0000-0000-0000-000000000000}"/>
          </ac:picMkLst>
        </pc:picChg>
        <pc:picChg chg="mod ord">
          <ac:chgData name="Ariane mariana Mendoza santa cruz" userId="8f6cb26a-15a4-4782-98b2-5b116b4e55c4" providerId="ADAL" clId="{6CE5458C-3250-4699-B325-BE5F9F4E0325}" dt="2023-07-03T18:45:42.496" v="65" actId="26606"/>
          <ac:picMkLst>
            <pc:docMk/>
            <pc:sldMk cId="29752742" sldId="258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5:42.496" v="65" actId="26606"/>
          <ac:picMkLst>
            <pc:docMk/>
            <pc:sldMk cId="29752742" sldId="258"/>
            <ac:picMk id="7" creationId="{00000000-0000-0000-0000-000000000000}"/>
          </ac:picMkLst>
        </pc:picChg>
      </pc:sldChg>
      <pc:sldChg chg="modSp new del mod ord">
        <pc:chgData name="Ariane mariana Mendoza santa cruz" userId="8f6cb26a-15a4-4782-98b2-5b116b4e55c4" providerId="ADAL" clId="{6CE5458C-3250-4699-B325-BE5F9F4E0325}" dt="2023-07-03T18:23:38.503" v="30" actId="47"/>
        <pc:sldMkLst>
          <pc:docMk/>
          <pc:sldMk cId="1068765261" sldId="258"/>
        </pc:sldMkLst>
        <pc:spChg chg="mod">
          <ac:chgData name="Ariane mariana Mendoza santa cruz" userId="8f6cb26a-15a4-4782-98b2-5b116b4e55c4" providerId="ADAL" clId="{6CE5458C-3250-4699-B325-BE5F9F4E0325}" dt="2023-07-03T18:19:00.047" v="20" actId="14100"/>
          <ac:spMkLst>
            <pc:docMk/>
            <pc:sldMk cId="1068765261" sldId="258"/>
            <ac:spMk id="2" creationId="{8ABA5384-C4E8-C3C0-7714-6D202D52DFA7}"/>
          </ac:spMkLst>
        </pc:spChg>
      </pc:sldChg>
      <pc:sldChg chg="addSp modSp add mod setBg">
        <pc:chgData name="Ariane mariana Mendoza santa cruz" userId="8f6cb26a-15a4-4782-98b2-5b116b4e55c4" providerId="ADAL" clId="{6CE5458C-3250-4699-B325-BE5F9F4E0325}" dt="2023-07-03T18:44:22.711" v="56" actId="403"/>
        <pc:sldMkLst>
          <pc:docMk/>
          <pc:sldMk cId="2489275658" sldId="259"/>
        </pc:sldMkLst>
        <pc:spChg chg="mo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4:22.711" v="56" actId="403"/>
          <ac:spMkLst>
            <pc:docMk/>
            <pc:sldMk cId="2489275658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6CE5458C-3250-4699-B325-BE5F9F4E0325}" dt="2023-07-03T18:44:17.586" v="53" actId="26606"/>
          <ac:spMkLst>
            <pc:docMk/>
            <pc:sldMk cId="2489275658" sldId="259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6CE5458C-3250-4699-B325-BE5F9F4E0325}" dt="2023-07-03T18:44:45.848" v="60" actId="404"/>
        <pc:sldMkLst>
          <pc:docMk/>
          <pc:sldMk cId="497966782" sldId="260"/>
        </pc:sldMkLst>
        <pc:spChg chg="mo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4:45.848" v="60" actId="404"/>
          <ac:spMkLst>
            <pc:docMk/>
            <pc:sldMk cId="497966782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6CE5458C-3250-4699-B325-BE5F9F4E0325}" dt="2023-07-03T18:44:41.018" v="57" actId="26606"/>
          <ac:spMkLst>
            <pc:docMk/>
            <pc:sldMk cId="497966782" sldId="260"/>
            <ac:spMk id="16" creationId="{53E5B1A8-3AC9-4BD1-9BBC-78CA94F2D1BA}"/>
          </ac:spMkLst>
        </pc:spChg>
      </pc:sldChg>
      <pc:sldChg chg="modSp add mod">
        <pc:chgData name="Ariane mariana Mendoza santa cruz" userId="8f6cb26a-15a4-4782-98b2-5b116b4e55c4" providerId="ADAL" clId="{6CE5458C-3250-4699-B325-BE5F9F4E0325}" dt="2023-07-03T18:19:50.335" v="24" actId="27636"/>
        <pc:sldMkLst>
          <pc:docMk/>
          <pc:sldMk cId="2875815928" sldId="261"/>
        </pc:sldMkLst>
        <pc:spChg chg="mod">
          <ac:chgData name="Ariane mariana Mendoza santa cruz" userId="8f6cb26a-15a4-4782-98b2-5b116b4e55c4" providerId="ADAL" clId="{6CE5458C-3250-4699-B325-BE5F9F4E0325}" dt="2023-07-03T18:19:50.335" v="24" actId="27636"/>
          <ac:spMkLst>
            <pc:docMk/>
            <pc:sldMk cId="2875815928" sldId="261"/>
            <ac:spMk id="3" creationId="{00000000-0000-0000-0000-000000000000}"/>
          </ac:spMkLst>
        </pc:spChg>
      </pc:sldChg>
      <pc:sldChg chg="modSp add del mod">
        <pc:chgData name="Ariane mariana Mendoza santa cruz" userId="8f6cb26a-15a4-4782-98b2-5b116b4e55c4" providerId="ADAL" clId="{6CE5458C-3250-4699-B325-BE5F9F4E0325}" dt="2023-07-03T18:23:37.886" v="29" actId="47"/>
        <pc:sldMkLst>
          <pc:docMk/>
          <pc:sldMk cId="992131097" sldId="262"/>
        </pc:sldMkLst>
        <pc:spChg chg="mod">
          <ac:chgData name="Ariane mariana Mendoza santa cruz" userId="8f6cb26a-15a4-4782-98b2-5b116b4e55c4" providerId="ADAL" clId="{6CE5458C-3250-4699-B325-BE5F9F4E0325}" dt="2023-07-03T18:23:32.919" v="28" actId="27636"/>
          <ac:spMkLst>
            <pc:docMk/>
            <pc:sldMk cId="992131097" sldId="262"/>
            <ac:spMk id="3" creationId="{00000000-0000-0000-0000-000000000000}"/>
          </ac:spMkLst>
        </pc:spChg>
      </pc:sldChg>
      <pc:sldChg chg="addSp delSp modSp add mod setBg">
        <pc:chgData name="Ariane mariana Mendoza santa cruz" userId="8f6cb26a-15a4-4782-98b2-5b116b4e55c4" providerId="ADAL" clId="{6CE5458C-3250-4699-B325-BE5F9F4E0325}" dt="2023-07-03T18:44:11.062" v="52" actId="403"/>
        <pc:sldMkLst>
          <pc:docMk/>
          <pc:sldMk cId="2782698099" sldId="262"/>
        </pc:sldMkLst>
        <pc:spChg chg="mo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4:11.062" v="52" actId="403"/>
          <ac:spMkLst>
            <pc:docMk/>
            <pc:sldMk cId="2782698099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6CE5458C-3250-4699-B325-BE5F9F4E0325}" dt="2023-07-03T18:43:57.845" v="47" actId="26606"/>
          <ac:spMkLst>
            <pc:docMk/>
            <pc:sldMk cId="2782698099" sldId="262"/>
            <ac:spMk id="20" creationId="{8D71EDA1-87BF-4D5D-AB79-F346FD19278A}"/>
          </ac:spMkLst>
        </pc:spChg>
        <pc:picChg chg="add del">
          <ac:chgData name="Ariane mariana Mendoza santa cruz" userId="8f6cb26a-15a4-4782-98b2-5b116b4e55c4" providerId="ADAL" clId="{6CE5458C-3250-4699-B325-BE5F9F4E0325}" dt="2023-07-03T18:44:01.684" v="48" actId="478"/>
          <ac:picMkLst>
            <pc:docMk/>
            <pc:sldMk cId="2782698099" sldId="262"/>
            <ac:picMk id="7" creationId="{8FAAC0F5-4F40-F382-B2CA-5EC4D9542CE2}"/>
          </ac:picMkLst>
        </pc:picChg>
      </pc:sldChg>
      <pc:sldChg chg="modSp add mod">
        <pc:chgData name="Ariane mariana Mendoza santa cruz" userId="8f6cb26a-15a4-4782-98b2-5b116b4e55c4" providerId="ADAL" clId="{6CE5458C-3250-4699-B325-BE5F9F4E0325}" dt="2023-07-03T18:23:56.603" v="34" actId="27636"/>
        <pc:sldMkLst>
          <pc:docMk/>
          <pc:sldMk cId="644074848" sldId="263"/>
        </pc:sldMkLst>
        <pc:spChg chg="mod">
          <ac:chgData name="Ariane mariana Mendoza santa cruz" userId="8f6cb26a-15a4-4782-98b2-5b116b4e55c4" providerId="ADAL" clId="{6CE5458C-3250-4699-B325-BE5F9F4E0325}" dt="2023-07-03T18:23:56.603" v="34" actId="27636"/>
          <ac:spMkLst>
            <pc:docMk/>
            <pc:sldMk cId="644074848" sldId="263"/>
            <ac:spMk id="3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6CE5458C-3250-4699-B325-BE5F9F4E0325}" dt="2023-07-03T18:27:07.059" v="37" actId="27636"/>
        <pc:sldMkLst>
          <pc:docMk/>
          <pc:sldMk cId="472468070" sldId="264"/>
        </pc:sldMkLst>
        <pc:spChg chg="mod">
          <ac:chgData name="Ariane mariana Mendoza santa cruz" userId="8f6cb26a-15a4-4782-98b2-5b116b4e55c4" providerId="ADAL" clId="{6CE5458C-3250-4699-B325-BE5F9F4E0325}" dt="2023-07-03T18:27:07.059" v="37" actId="27636"/>
          <ac:spMkLst>
            <pc:docMk/>
            <pc:sldMk cId="472468070" sldId="264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6CE5458C-3250-4699-B325-BE5F9F4E0325}" dt="2023-07-03T18:46:17.613" v="73" actId="27636"/>
        <pc:sldMkLst>
          <pc:docMk/>
          <pc:sldMk cId="951324156" sldId="265"/>
        </pc:sldMkLst>
        <pc:spChg chg="mod">
          <ac:chgData name="Ariane mariana Mendoza santa cruz" userId="8f6cb26a-15a4-4782-98b2-5b116b4e55c4" providerId="ADAL" clId="{6CE5458C-3250-4699-B325-BE5F9F4E0325}" dt="2023-07-03T18:45:09.528" v="61" actId="26606"/>
          <ac:spMkLst>
            <pc:docMk/>
            <pc:sldMk cId="951324156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6:17.613" v="73" actId="27636"/>
          <ac:spMkLst>
            <pc:docMk/>
            <pc:sldMk cId="951324156" sldId="265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5:09.528" v="61" actId="26606"/>
          <ac:spMkLst>
            <pc:docMk/>
            <pc:sldMk cId="951324156" sldId="265"/>
            <ac:spMk id="13" creationId="{DB61C582-23D5-4C48-B31B-11B91396D69C}"/>
          </ac:spMkLst>
        </pc:spChg>
        <pc:spChg chg="add">
          <ac:chgData name="Ariane mariana Mendoza santa cruz" userId="8f6cb26a-15a4-4782-98b2-5b116b4e55c4" providerId="ADAL" clId="{6CE5458C-3250-4699-B325-BE5F9F4E0325}" dt="2023-07-03T18:45:09.528" v="61" actId="26606"/>
          <ac:spMkLst>
            <pc:docMk/>
            <pc:sldMk cId="951324156" sldId="265"/>
            <ac:spMk id="15" creationId="{564B7BD9-7F70-40CA-A74D-E1E6DA334617}"/>
          </ac:spMkLst>
        </pc:spChg>
        <pc:spChg chg="add">
          <ac:chgData name="Ariane mariana Mendoza santa cruz" userId="8f6cb26a-15a4-4782-98b2-5b116b4e55c4" providerId="ADAL" clId="{6CE5458C-3250-4699-B325-BE5F9F4E0325}" dt="2023-07-03T18:45:09.528" v="61" actId="26606"/>
          <ac:spMkLst>
            <pc:docMk/>
            <pc:sldMk cId="951324156" sldId="265"/>
            <ac:spMk id="17" creationId="{5370CCB5-705B-4E99-8F73-B5403ED840F9}"/>
          </ac:spMkLst>
        </pc:spChg>
        <pc:picChg chg="mod">
          <ac:chgData name="Ariane mariana Mendoza santa cruz" userId="8f6cb26a-15a4-4782-98b2-5b116b4e55c4" providerId="ADAL" clId="{6CE5458C-3250-4699-B325-BE5F9F4E0325}" dt="2023-07-03T18:45:09.528" v="61" actId="26606"/>
          <ac:picMkLst>
            <pc:docMk/>
            <pc:sldMk cId="951324156" sldId="265"/>
            <ac:picMk id="5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5:09.528" v="61" actId="26606"/>
          <ac:picMkLst>
            <pc:docMk/>
            <pc:sldMk cId="951324156" sldId="265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5:09.528" v="61" actId="26606"/>
          <ac:picMkLst>
            <pc:docMk/>
            <pc:sldMk cId="951324156" sldId="265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5:09.528" v="61" actId="26606"/>
          <ac:picMkLst>
            <pc:docMk/>
            <pc:sldMk cId="951324156" sldId="265"/>
            <ac:picMk id="8" creationId="{00000000-0000-0000-0000-000000000000}"/>
          </ac:picMkLst>
        </pc:picChg>
      </pc:sldChg>
      <pc:sldChg chg="addSp modSp add mod setBg">
        <pc:chgData name="Ariane mariana Mendoza santa cruz" userId="8f6cb26a-15a4-4782-98b2-5b116b4e55c4" providerId="ADAL" clId="{6CE5458C-3250-4699-B325-BE5F9F4E0325}" dt="2023-07-03T18:47:03.983" v="84" actId="27636"/>
        <pc:sldMkLst>
          <pc:docMk/>
          <pc:sldMk cId="4141397522" sldId="266"/>
        </pc:sldMkLst>
        <pc:spChg chg="mod">
          <ac:chgData name="Ariane mariana Mendoza santa cruz" userId="8f6cb26a-15a4-4782-98b2-5b116b4e55c4" providerId="ADAL" clId="{6CE5458C-3250-4699-B325-BE5F9F4E0325}" dt="2023-07-03T18:46:45.125" v="74" actId="26606"/>
          <ac:spMkLst>
            <pc:docMk/>
            <pc:sldMk cId="4141397522" sldId="266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CE5458C-3250-4699-B325-BE5F9F4E0325}" dt="2023-07-03T18:47:03.983" v="84" actId="27636"/>
          <ac:spMkLst>
            <pc:docMk/>
            <pc:sldMk cId="4141397522" sldId="266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CE5458C-3250-4699-B325-BE5F9F4E0325}" dt="2023-07-03T18:46:45.125" v="74" actId="26606"/>
          <ac:spMkLst>
            <pc:docMk/>
            <pc:sldMk cId="4141397522" sldId="266"/>
            <ac:spMk id="12" creationId="{61293230-B0F6-45B1-96D1-13D18E242995}"/>
          </ac:spMkLst>
        </pc:spChg>
        <pc:spChg chg="add">
          <ac:chgData name="Ariane mariana Mendoza santa cruz" userId="8f6cb26a-15a4-4782-98b2-5b116b4e55c4" providerId="ADAL" clId="{6CE5458C-3250-4699-B325-BE5F9F4E0325}" dt="2023-07-03T18:46:45.125" v="74" actId="26606"/>
          <ac:spMkLst>
            <pc:docMk/>
            <pc:sldMk cId="4141397522" sldId="266"/>
            <ac:spMk id="14" creationId="{DB74BAD7-F0FC-4719-A31F-1ABDB62116DA}"/>
          </ac:spMkLst>
        </pc:spChg>
        <pc:picChg chg="mod">
          <ac:chgData name="Ariane mariana Mendoza santa cruz" userId="8f6cb26a-15a4-4782-98b2-5b116b4e55c4" providerId="ADAL" clId="{6CE5458C-3250-4699-B325-BE5F9F4E0325}" dt="2023-07-03T18:46:45.125" v="74" actId="26606"/>
          <ac:picMkLst>
            <pc:docMk/>
            <pc:sldMk cId="4141397522" sldId="266"/>
            <ac:picMk id="4" creationId="{00000000-0000-0000-0000-000000000000}"/>
          </ac:picMkLst>
        </pc:picChg>
        <pc:picChg chg="mod ord">
          <ac:chgData name="Ariane mariana Mendoza santa cruz" userId="8f6cb26a-15a4-4782-98b2-5b116b4e55c4" providerId="ADAL" clId="{6CE5458C-3250-4699-B325-BE5F9F4E0325}" dt="2023-07-03T18:46:45.125" v="74" actId="26606"/>
          <ac:picMkLst>
            <pc:docMk/>
            <pc:sldMk cId="4141397522" sldId="266"/>
            <ac:picMk id="5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6:45.125" v="74" actId="26606"/>
          <ac:picMkLst>
            <pc:docMk/>
            <pc:sldMk cId="4141397522" sldId="266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6CE5458C-3250-4699-B325-BE5F9F4E0325}" dt="2023-07-03T18:46:45.125" v="74" actId="26606"/>
          <ac:picMkLst>
            <pc:docMk/>
            <pc:sldMk cId="4141397522" sldId="266"/>
            <ac:picMk id="7" creationId="{00000000-0000-0000-0000-000000000000}"/>
          </ac:picMkLst>
        </pc:picChg>
      </pc:sldChg>
      <pc:sldChg chg="new del">
        <pc:chgData name="Ariane mariana Mendoza santa cruz" userId="8f6cb26a-15a4-4782-98b2-5b116b4e55c4" providerId="ADAL" clId="{6CE5458C-3250-4699-B325-BE5F9F4E0325}" dt="2023-07-03T18:47:57.881" v="87" actId="47"/>
        <pc:sldMkLst>
          <pc:docMk/>
          <pc:sldMk cId="1602548527" sldId="267"/>
        </pc:sldMkLst>
      </pc:sldChg>
      <pc:sldChg chg="delSp modSp add mod">
        <pc:chgData name="Ariane mariana Mendoza santa cruz" userId="8f6cb26a-15a4-4782-98b2-5b116b4e55c4" providerId="ADAL" clId="{6CE5458C-3250-4699-B325-BE5F9F4E0325}" dt="2023-07-03T18:49:58.671" v="173" actId="14100"/>
        <pc:sldMkLst>
          <pc:docMk/>
          <pc:sldMk cId="1423841491" sldId="268"/>
        </pc:sldMkLst>
        <pc:spChg chg="mod">
          <ac:chgData name="Ariane mariana Mendoza santa cruz" userId="8f6cb26a-15a4-4782-98b2-5b116b4e55c4" providerId="ADAL" clId="{6CE5458C-3250-4699-B325-BE5F9F4E0325}" dt="2023-07-03T18:49:58.671" v="173" actId="14100"/>
          <ac:spMkLst>
            <pc:docMk/>
            <pc:sldMk cId="1423841491" sldId="268"/>
            <ac:spMk id="3" creationId="{00000000-0000-0000-0000-000000000000}"/>
          </ac:spMkLst>
        </pc:spChg>
        <pc:graphicFrameChg chg="del">
          <ac:chgData name="Ariane mariana Mendoza santa cruz" userId="8f6cb26a-15a4-4782-98b2-5b116b4e55c4" providerId="ADAL" clId="{6CE5458C-3250-4699-B325-BE5F9F4E0325}" dt="2023-07-03T18:48:30.999" v="114" actId="478"/>
          <ac:graphicFrameMkLst>
            <pc:docMk/>
            <pc:sldMk cId="1423841491" sldId="268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717C0-0DCB-4DC2-B7DA-9087CA7B424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1BD8-D046-47F0-BFA0-7FCE7868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left the coffee for a minute to cool because it was </a:t>
            </a:r>
            <a:r>
              <a:rPr lang="en-US" b="1" dirty="0"/>
              <a:t>too</a:t>
            </a:r>
            <a:r>
              <a:rPr lang="en-US" dirty="0"/>
              <a:t> hot to drink.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wasn’t strong </a:t>
            </a:r>
            <a:r>
              <a:rPr lang="en-US" b="1" dirty="0"/>
              <a:t>enough</a:t>
            </a:r>
            <a:r>
              <a:rPr lang="en-US" dirty="0"/>
              <a:t> to lift that heavy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There aren’t </a:t>
            </a:r>
            <a:r>
              <a:rPr lang="en-US" b="1" dirty="0"/>
              <a:t>enough</a:t>
            </a:r>
            <a:r>
              <a:rPr lang="en-US" dirty="0"/>
              <a:t> police officers in our town.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Do you have </a:t>
            </a:r>
            <a:r>
              <a:rPr lang="en-US" b="1" dirty="0"/>
              <a:t>enough</a:t>
            </a:r>
            <a:r>
              <a:rPr lang="en-US" dirty="0"/>
              <a:t> information to help me with this problem?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</a:t>
            </a:r>
            <a:r>
              <a:rPr lang="en-US" b="1" dirty="0"/>
              <a:t>too</a:t>
            </a:r>
            <a:r>
              <a:rPr lang="en-US" dirty="0"/>
              <a:t> difficult to rent in the city without a reference.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do not </a:t>
            </a:r>
            <a:r>
              <a:rPr lang="en-US"/>
              <a:t>have </a:t>
            </a:r>
            <a:r>
              <a:rPr lang="en-US" b="1"/>
              <a:t>enough</a:t>
            </a:r>
            <a:r>
              <a:rPr lang="en-US"/>
              <a:t> </a:t>
            </a:r>
            <a:r>
              <a:rPr lang="en-US" dirty="0"/>
              <a:t>much time to arrange a viewing.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Unfortunately, I didn’t have </a:t>
            </a:r>
            <a:r>
              <a:rPr lang="en-US" b="1" dirty="0"/>
              <a:t>enough</a:t>
            </a:r>
            <a:r>
              <a:rPr lang="en-US" dirty="0"/>
              <a:t> money to make an offer.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are </a:t>
            </a:r>
            <a:r>
              <a:rPr lang="en-US" b="1" dirty="0"/>
              <a:t>too</a:t>
            </a:r>
            <a:r>
              <a:rPr lang="en-US" dirty="0"/>
              <a:t> irresponsible to have a good credit score.</a:t>
            </a:r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We</a:t>
            </a:r>
            <a:r>
              <a:rPr lang="es-MX" baseline="0" dirty="0"/>
              <a:t> are </a:t>
            </a:r>
            <a:r>
              <a:rPr lang="es-MX" baseline="0" dirty="0" err="1"/>
              <a:t>neighbors</a:t>
            </a:r>
            <a:r>
              <a:rPr lang="es-MX" baseline="0" dirty="0"/>
              <a:t>. </a:t>
            </a:r>
            <a:r>
              <a:rPr lang="es-MX" baseline="0" dirty="0" err="1"/>
              <a:t>We</a:t>
            </a:r>
            <a:r>
              <a:rPr lang="es-MX" baseline="0" dirty="0"/>
              <a:t> </a:t>
            </a:r>
            <a:r>
              <a:rPr lang="es-MX" baseline="0" dirty="0" err="1"/>
              <a:t>live</a:t>
            </a:r>
            <a:r>
              <a:rPr lang="es-MX" baseline="0" dirty="0"/>
              <a:t> </a:t>
            </a:r>
            <a:r>
              <a:rPr lang="es-MX" baseline="0" dirty="0" err="1"/>
              <a:t>close</a:t>
            </a:r>
            <a:r>
              <a:rPr lang="es-MX" baseline="0" dirty="0"/>
              <a:t> </a:t>
            </a:r>
            <a:r>
              <a:rPr lang="es-MX" b="1" baseline="0" dirty="0" err="1"/>
              <a:t>enough</a:t>
            </a:r>
            <a:r>
              <a:rPr lang="es-MX" baseline="0" dirty="0"/>
              <a:t> to </a:t>
            </a:r>
            <a:r>
              <a:rPr lang="es-MX" baseline="0" dirty="0" err="1"/>
              <a:t>each</a:t>
            </a:r>
            <a:r>
              <a:rPr lang="es-MX" baseline="0" dirty="0"/>
              <a:t> </a:t>
            </a:r>
            <a:r>
              <a:rPr lang="es-MX" baseline="0" dirty="0" err="1"/>
              <a:t>other</a:t>
            </a:r>
            <a:r>
              <a:rPr lang="es-MX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n-US" baseline="0" dirty="0"/>
              <a:t>landlord is </a:t>
            </a:r>
            <a:r>
              <a:rPr lang="en-US" b="1" baseline="0" dirty="0"/>
              <a:t>too</a:t>
            </a:r>
            <a:r>
              <a:rPr lang="en-US" baseline="0" dirty="0"/>
              <a:t> negligent. He does not want to fix anything.</a:t>
            </a:r>
            <a:endParaRPr lang="es-MX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/>
              <a:t>Exercise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https://test-english.com/grammar-points/a2/too-too-much-too-many-enough/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b="1" dirty="0" err="1"/>
              <a:t>many</a:t>
            </a:r>
            <a:r>
              <a:rPr lang="es-MX" dirty="0"/>
              <a:t> </a:t>
            </a:r>
            <a:r>
              <a:rPr lang="es-MX" dirty="0" err="1"/>
              <a:t>pieces</a:t>
            </a:r>
            <a:r>
              <a:rPr lang="es-MX" dirty="0"/>
              <a:t> of </a:t>
            </a:r>
            <a:r>
              <a:rPr lang="es-MX" dirty="0" err="1"/>
              <a:t>furniture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b="1" dirty="0" err="1"/>
              <a:t>much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deposit</a:t>
            </a:r>
            <a:r>
              <a:rPr lang="es-MX" dirty="0"/>
              <a:t>?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month</a:t>
            </a:r>
            <a:r>
              <a:rPr lang="es-MX" dirty="0"/>
              <a:t> of </a:t>
            </a:r>
            <a:r>
              <a:rPr lang="es-MX" dirty="0" err="1"/>
              <a:t>rent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b="1" dirty="0" err="1"/>
              <a:t>many</a:t>
            </a:r>
            <a:r>
              <a:rPr lang="es-MX" dirty="0"/>
              <a:t> </a:t>
            </a:r>
            <a:r>
              <a:rPr lang="es-MX" dirty="0" err="1"/>
              <a:t>families</a:t>
            </a:r>
            <a:r>
              <a:rPr lang="es-MX" dirty="0"/>
              <a:t> </a:t>
            </a:r>
            <a:r>
              <a:rPr lang="es-MX" dirty="0" err="1"/>
              <a:t>live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building</a:t>
            </a:r>
            <a:r>
              <a:rPr lang="es-MX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landlord</a:t>
            </a:r>
            <a:r>
              <a:rPr lang="es-MX" dirty="0"/>
              <a:t> has </a:t>
            </a:r>
            <a:r>
              <a:rPr lang="es-MX" b="1" dirty="0"/>
              <a:t>a </a:t>
            </a:r>
            <a:r>
              <a:rPr lang="es-MX" b="1" dirty="0" err="1"/>
              <a:t>lot</a:t>
            </a:r>
            <a:r>
              <a:rPr lang="es-MX" b="1" dirty="0"/>
              <a:t> of</a:t>
            </a:r>
            <a:r>
              <a:rPr lang="es-MX" dirty="0"/>
              <a:t> </a:t>
            </a:r>
            <a:r>
              <a:rPr lang="es-MX" dirty="0" err="1"/>
              <a:t>tenants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/>
              <a:t>I </a:t>
            </a:r>
            <a:r>
              <a:rPr lang="es-MX" dirty="0" err="1"/>
              <a:t>viewed</a:t>
            </a:r>
            <a:r>
              <a:rPr lang="es-MX" dirty="0"/>
              <a:t> </a:t>
            </a:r>
            <a:r>
              <a:rPr lang="es-MX" b="1" dirty="0" err="1"/>
              <a:t>lots</a:t>
            </a:r>
            <a:r>
              <a:rPr lang="es-MX" b="1" dirty="0"/>
              <a:t> of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 I </a:t>
            </a:r>
            <a:r>
              <a:rPr lang="es-MX" dirty="0" err="1"/>
              <a:t>rented</a:t>
            </a:r>
            <a:r>
              <a:rPr lang="es-MX" dirty="0"/>
              <a:t>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apartment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His</a:t>
            </a:r>
            <a:r>
              <a:rPr lang="es-MX" dirty="0"/>
              <a:t> real estate </a:t>
            </a:r>
            <a:r>
              <a:rPr lang="es-MX" dirty="0" err="1"/>
              <a:t>agent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baseline="0" dirty="0"/>
              <a:t> </a:t>
            </a:r>
            <a:r>
              <a:rPr lang="es-MX" b="1" dirty="0"/>
              <a:t>a </a:t>
            </a:r>
            <a:r>
              <a:rPr lang="es-MX" b="1" dirty="0" err="1"/>
              <a:t>lot</a:t>
            </a:r>
            <a:r>
              <a:rPr lang="es-MX" b="1" dirty="0"/>
              <a:t> of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. </a:t>
            </a:r>
            <a:r>
              <a:rPr lang="es-MX" dirty="0" err="1"/>
              <a:t>She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always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phone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b="1" dirty="0"/>
              <a:t>a </a:t>
            </a:r>
            <a:r>
              <a:rPr lang="es-MX" b="1" dirty="0" err="1"/>
              <a:t>lot</a:t>
            </a:r>
            <a:r>
              <a:rPr lang="es-MX" b="1" dirty="0"/>
              <a:t> of</a:t>
            </a:r>
            <a:r>
              <a:rPr lang="es-MX" dirty="0"/>
              <a:t> </a:t>
            </a:r>
            <a:r>
              <a:rPr lang="es-MX" dirty="0" err="1"/>
              <a:t>houses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sale?</a:t>
            </a:r>
          </a:p>
          <a:p>
            <a:pPr marL="228600" indent="-228600">
              <a:buFont typeface="+mj-lt"/>
              <a:buAutoNum type="arabicPeriod"/>
            </a:pPr>
            <a:r>
              <a:rPr lang="es-MX" b="1" dirty="0" err="1"/>
              <a:t>Many</a:t>
            </a:r>
            <a:r>
              <a:rPr lang="es-MX" dirty="0"/>
              <a:t> </a:t>
            </a:r>
            <a:r>
              <a:rPr lang="es-MX" dirty="0" err="1"/>
              <a:t>tenants</a:t>
            </a:r>
            <a:r>
              <a:rPr lang="es-MX" dirty="0"/>
              <a:t> </a:t>
            </a:r>
            <a:r>
              <a:rPr lang="es-MX" dirty="0" err="1"/>
              <a:t>aren’t</a:t>
            </a:r>
            <a:r>
              <a:rPr lang="es-MX" dirty="0"/>
              <a:t> </a:t>
            </a:r>
            <a:r>
              <a:rPr lang="es-MX" dirty="0" err="1"/>
              <a:t>careful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="1" dirty="0" err="1"/>
              <a:t>Many</a:t>
            </a:r>
            <a:r>
              <a:rPr lang="es-MX" dirty="0"/>
              <a:t> </a:t>
            </a:r>
            <a:r>
              <a:rPr lang="es-MX" dirty="0" err="1"/>
              <a:t>neighborhoods</a:t>
            </a:r>
            <a:r>
              <a:rPr lang="es-MX" dirty="0"/>
              <a:t> are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gentrified</a:t>
            </a:r>
            <a:r>
              <a:rPr lang="es-MX" baseline="0" dirty="0"/>
              <a:t> </a:t>
            </a:r>
            <a:r>
              <a:rPr lang="es-MX" baseline="0" dirty="0" err="1"/>
              <a:t>by</a:t>
            </a:r>
            <a:r>
              <a:rPr lang="es-MX" baseline="0" dirty="0"/>
              <a:t> </a:t>
            </a:r>
            <a:r>
              <a:rPr lang="es-MX" baseline="0" dirty="0" err="1"/>
              <a:t>foreigners</a:t>
            </a:r>
            <a:r>
              <a:rPr lang="es-MX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takes</a:t>
            </a:r>
            <a:r>
              <a:rPr lang="es-MX" baseline="0" dirty="0"/>
              <a:t> </a:t>
            </a:r>
            <a:r>
              <a:rPr lang="es-MX" b="1" baseline="0" dirty="0" err="1"/>
              <a:t>much</a:t>
            </a:r>
            <a:r>
              <a:rPr lang="es-MX" baseline="0" dirty="0"/>
              <a:t> </a:t>
            </a:r>
            <a:r>
              <a:rPr lang="es-MX" baseline="0" dirty="0" err="1"/>
              <a:t>effort</a:t>
            </a:r>
            <a:r>
              <a:rPr lang="es-MX" baseline="0" dirty="0"/>
              <a:t> to </a:t>
            </a:r>
            <a:r>
              <a:rPr lang="es-MX" baseline="0" dirty="0" err="1"/>
              <a:t>find</a:t>
            </a:r>
            <a:r>
              <a:rPr lang="es-MX" baseline="0" dirty="0"/>
              <a:t> </a:t>
            </a:r>
            <a:r>
              <a:rPr lang="es-MX" baseline="0" dirty="0" err="1"/>
              <a:t>an</a:t>
            </a:r>
            <a:r>
              <a:rPr lang="es-MX" baseline="0" dirty="0"/>
              <a:t> </a:t>
            </a:r>
            <a:r>
              <a:rPr lang="es-MX" baseline="0" dirty="0" err="1"/>
              <a:t>affordable</a:t>
            </a:r>
            <a:r>
              <a:rPr lang="es-MX" baseline="0" dirty="0"/>
              <a:t> home </a:t>
            </a:r>
            <a:r>
              <a:rPr lang="es-MX" baseline="0" dirty="0" err="1"/>
              <a:t>nowadays</a:t>
            </a:r>
            <a:r>
              <a:rPr lang="es-MX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s-MX" baseline="0" dirty="0"/>
          </a:p>
          <a:p>
            <a:pPr marL="228600" indent="-228600">
              <a:buFont typeface="+mj-lt"/>
              <a:buAutoNum type="arabicPeriod"/>
            </a:pPr>
            <a:endParaRPr lang="es-MX" baseline="0" dirty="0"/>
          </a:p>
          <a:p>
            <a:pPr marL="0" indent="0">
              <a:buFont typeface="+mj-lt"/>
              <a:buNone/>
            </a:pPr>
            <a:r>
              <a:rPr lang="es-MX" baseline="0" dirty="0"/>
              <a:t>Arrendatario: </a:t>
            </a:r>
            <a:r>
              <a:rPr lang="es-MX" baseline="0" dirty="0" err="1"/>
              <a:t>tenant</a:t>
            </a:r>
            <a:endParaRPr lang="es-MX" baseline="0" dirty="0"/>
          </a:p>
          <a:p>
            <a:pPr marL="0" indent="0">
              <a:buFont typeface="+mj-lt"/>
              <a:buNone/>
            </a:pPr>
            <a:r>
              <a:rPr lang="es-MX" baseline="0" dirty="0"/>
              <a:t>Arrendador: </a:t>
            </a:r>
            <a:r>
              <a:rPr lang="es-MX" baseline="0" dirty="0" err="1"/>
              <a:t>landlord</a:t>
            </a:r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quantifiers</a:t>
            </a:r>
          </a:p>
          <a:p>
            <a:r>
              <a:rPr lang="en-US" dirty="0"/>
              <a:t>https://www.youtube.com/watch?v=tBPHmLuYSqU&amp;t=143s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water</a:t>
            </a:r>
            <a:r>
              <a:rPr lang="es-MX" dirty="0"/>
              <a:t> </a:t>
            </a:r>
            <a:r>
              <a:rPr lang="es-MX" dirty="0" err="1"/>
              <a:t>pressure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b="1" dirty="0" err="1"/>
              <a:t>less</a:t>
            </a:r>
            <a:r>
              <a:rPr lang="es-MX" dirty="0"/>
              <a:t> </a:t>
            </a:r>
            <a:r>
              <a:rPr lang="es-MX" dirty="0" err="1"/>
              <a:t>potent</a:t>
            </a:r>
            <a:r>
              <a:rPr lang="es-MX" dirty="0"/>
              <a:t> tan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house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b="1" dirty="0" err="1"/>
              <a:t>fewer</a:t>
            </a:r>
            <a:r>
              <a:rPr lang="es-MX" dirty="0"/>
              <a:t> cars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roads</a:t>
            </a:r>
            <a:r>
              <a:rPr lang="es-MX" dirty="0"/>
              <a:t>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of </a:t>
            </a:r>
            <a:r>
              <a:rPr lang="es-MX" dirty="0" err="1"/>
              <a:t>town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landlord</a:t>
            </a:r>
            <a:r>
              <a:rPr lang="es-MX" dirty="0"/>
              <a:t> </a:t>
            </a:r>
            <a:r>
              <a:rPr lang="es-MX" dirty="0" err="1"/>
              <a:t>asked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tenant</a:t>
            </a:r>
            <a:r>
              <a:rPr lang="es-MX" dirty="0"/>
              <a:t> to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b="1" dirty="0" err="1"/>
              <a:t>less</a:t>
            </a:r>
            <a:r>
              <a:rPr lang="es-MX" dirty="0"/>
              <a:t> </a:t>
            </a:r>
            <a:r>
              <a:rPr lang="es-MX" dirty="0" err="1"/>
              <a:t>noise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neighbors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house</a:t>
            </a:r>
            <a:r>
              <a:rPr lang="es-MX" dirty="0"/>
              <a:t> has </a:t>
            </a:r>
            <a:r>
              <a:rPr lang="es-MX" b="1" dirty="0" err="1"/>
              <a:t>fewer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ones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viewed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b="1" dirty="0" err="1"/>
              <a:t>less</a:t>
            </a:r>
            <a:r>
              <a:rPr lang="es-MX" dirty="0"/>
              <a:t> </a:t>
            </a:r>
            <a:r>
              <a:rPr lang="es-MX" dirty="0" err="1"/>
              <a:t>patience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previous</a:t>
            </a:r>
            <a:r>
              <a:rPr lang="es-MX" dirty="0"/>
              <a:t> </a:t>
            </a:r>
            <a:r>
              <a:rPr lang="es-MX" dirty="0" err="1"/>
              <a:t>tenants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agent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b="1" dirty="0" err="1"/>
              <a:t>less</a:t>
            </a:r>
            <a:r>
              <a:rPr lang="es-MX" dirty="0"/>
              <a:t> time to prepare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house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viewing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bank</a:t>
            </a:r>
            <a:r>
              <a:rPr lang="es-MX" dirty="0"/>
              <a:t> </a:t>
            </a:r>
            <a:r>
              <a:rPr lang="es-MX" dirty="0" err="1"/>
              <a:t>gave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a </a:t>
            </a:r>
            <a:r>
              <a:rPr lang="es-MX" b="1" dirty="0" err="1"/>
              <a:t>fewer</a:t>
            </a:r>
            <a:r>
              <a:rPr lang="es-MX" dirty="0"/>
              <a:t> </a:t>
            </a:r>
            <a:r>
              <a:rPr lang="es-MX" dirty="0" err="1"/>
              <a:t>days</a:t>
            </a:r>
            <a:r>
              <a:rPr lang="es-MX" dirty="0"/>
              <a:t> to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paperwork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mortgage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b="1" dirty="0" err="1"/>
              <a:t>less</a:t>
            </a:r>
            <a:r>
              <a:rPr lang="es-MX" dirty="0"/>
              <a:t> </a:t>
            </a:r>
            <a:r>
              <a:rPr lang="es-MX" dirty="0" err="1"/>
              <a:t>paperwork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second</a:t>
            </a:r>
            <a:r>
              <a:rPr lang="es-MX" dirty="0"/>
              <a:t> time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kitchen</a:t>
            </a:r>
            <a:r>
              <a:rPr lang="es-MX" baseline="0" dirty="0"/>
              <a:t> </a:t>
            </a:r>
            <a:r>
              <a:rPr lang="es-MX" baseline="0" dirty="0" err="1"/>
              <a:t>cabinets</a:t>
            </a:r>
            <a:r>
              <a:rPr lang="es-MX" baseline="0" dirty="0"/>
              <a:t> </a:t>
            </a:r>
            <a:r>
              <a:rPr lang="es-MX" baseline="0" dirty="0" err="1"/>
              <a:t>have</a:t>
            </a:r>
            <a:r>
              <a:rPr lang="es-MX" baseline="0" dirty="0"/>
              <a:t> </a:t>
            </a:r>
            <a:r>
              <a:rPr lang="es-MX" b="1" baseline="0" dirty="0" err="1"/>
              <a:t>less</a:t>
            </a:r>
            <a:r>
              <a:rPr lang="es-MX" baseline="0" dirty="0"/>
              <a:t> </a:t>
            </a:r>
            <a:r>
              <a:rPr lang="es-MX" baseline="0" dirty="0" err="1"/>
              <a:t>room</a:t>
            </a:r>
            <a:r>
              <a:rPr lang="es-MX" baseline="0" dirty="0"/>
              <a:t> </a:t>
            </a:r>
            <a:r>
              <a:rPr lang="es-MX" baseline="0" dirty="0" err="1"/>
              <a:t>than</a:t>
            </a:r>
            <a:r>
              <a:rPr lang="es-MX" baseline="0" dirty="0"/>
              <a:t> I </a:t>
            </a:r>
            <a:r>
              <a:rPr lang="es-MX" baseline="0" dirty="0" err="1"/>
              <a:t>thought</a:t>
            </a:r>
            <a:r>
              <a:rPr lang="es-MX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="1" dirty="0" err="1"/>
              <a:t>Fewer</a:t>
            </a:r>
            <a:r>
              <a:rPr lang="es-MX" baseline="0" dirty="0"/>
              <a:t> </a:t>
            </a:r>
            <a:r>
              <a:rPr lang="es-MX" baseline="0" dirty="0" err="1"/>
              <a:t>homes</a:t>
            </a:r>
            <a:r>
              <a:rPr lang="es-MX" baseline="0" dirty="0"/>
              <a:t> are </a:t>
            </a:r>
            <a:r>
              <a:rPr lang="es-MX" baseline="0" dirty="0" err="1"/>
              <a:t>build</a:t>
            </a:r>
            <a:r>
              <a:rPr lang="es-MX" baseline="0" dirty="0"/>
              <a:t> </a:t>
            </a:r>
            <a:r>
              <a:rPr lang="es-MX" baseline="0" dirty="0" err="1"/>
              <a:t>by</a:t>
            </a:r>
            <a:r>
              <a:rPr lang="es-MX" baseline="0" dirty="0"/>
              <a:t> </a:t>
            </a:r>
            <a:r>
              <a:rPr lang="es-MX" baseline="0" dirty="0" err="1"/>
              <a:t>individuals</a:t>
            </a:r>
            <a:r>
              <a:rPr lang="es-MX" baseline="0" dirty="0"/>
              <a:t> </a:t>
            </a:r>
            <a:r>
              <a:rPr lang="es-MX" baseline="0" dirty="0" err="1"/>
              <a:t>than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private</a:t>
            </a:r>
            <a:r>
              <a:rPr lang="es-MX" baseline="0" dirty="0"/>
              <a:t> sector.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B95A9-0DB4-47D7-8325-E82AD8141B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15A-0E98-2B6D-2561-58BA3002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DE8B1-4CCF-09A6-91A4-02A7DB03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3D50-89BE-9232-838C-ECB8902B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99CE-198B-422C-DCB1-EE134FFF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56A7-2F10-7CCC-E2BA-BEAEA8C8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1A35-01FC-8FAC-A4AB-2AF9EC32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D2FE-9DCC-26DC-BF2D-0F52C32F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313E-6C92-E52B-B230-6CB123A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5246-E610-AD37-8E0B-70CDC9AE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5C161-37C2-1319-7615-D166B2FB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7E6F3-0076-A35A-6883-D12DEA62C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34A5-01EC-2CD6-0352-28CCBE1C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3687-750B-0424-DC86-1C1CC44A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4B4C-1BBD-836F-D2F0-BFAFD963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0441-B067-01AD-7F60-1735234C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8FE-B7E3-2459-EA78-D930018B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CAF1-5A39-767F-6CE1-F3703C70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8FE1-85DE-5996-8965-BF502792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858D-7DFE-AF57-26F8-FB72D34E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1238-4A8C-97C4-7F3D-A6C5D7E5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285-3BE7-E507-75E0-95C0B9A5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7654-CE13-09E2-29CF-5C55E2DC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CBCC-4E3E-18ED-8C68-94A25D64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3189-7A26-D70F-E426-48C8BB59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E51E-FF65-1F78-E816-06F3731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F7C-D61F-C67C-048E-447E12A0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2826-0523-A691-D997-D1EDC1861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82554-ADCE-119F-80E6-D9A24628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D4BB-7A60-288D-49AB-20BB74E2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F574-0532-DC66-4AD4-4808B29D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7243-8309-EF9E-6EF5-CC03410F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430B-9C38-302F-5EE2-568DF3B2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C459-AFBB-126C-7486-99B06B3B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F03EC-0458-91D0-9E77-2894B632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0D2A7-5AB7-F09B-C8F9-BA09395C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69761-AE99-3917-F84F-7CFD5C687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670DE-59E7-4C08-54D5-ABC606FC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DCA62-7D9E-705E-D28A-CA9086A2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7EAF4-2B0F-ECC8-6CFE-BABCBCAA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F713-EA4A-9756-58EF-9AF91B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B735A-EA69-9967-A3AD-9495C68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1AA4C-98C9-4AEE-61F6-F6693B00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1CC08-D24E-AF48-E77E-F5FEF53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1BDDB-3939-F515-B2CE-99AAA12C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4619A-8D09-295D-7055-3435BB5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FC9-FD87-9C9A-FC47-32AF789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05E9-B338-D9C9-FC4E-A20F5E20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F25A-F4DF-CBFC-BC35-71E8FF71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5456B-D87C-2BF6-0854-E47E146E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5E69-9E9F-FC49-756D-D4FA4002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5B6B-CF35-66CD-B568-D209DA99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B419-4DDB-DC66-C3FE-7D963526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A43E-F76E-7E0A-AD81-022F54E5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FB57B-785A-4B17-B4EC-969655371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7289-A065-EC02-230D-6E88450E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8659-50DC-E9F1-CD3F-C8A579C9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1E5D-FD46-5BAC-FBEC-B361F9B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5AAA-6569-54E1-846A-AF64D659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A1F21-4762-6A84-F46F-C0C42908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0D0D-00A2-3EB2-8148-09A7722A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3A82-3EA6-9A86-9825-ABA3E0D7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9D9C-C202-422A-9292-EA09D72DB0B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0EE0-5A42-9918-A90E-5ED4387C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F491-B1B6-C2A9-9F9C-87400571A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7AB1-81E7-4F41-B5C1-CC0C131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82509-D711-0F0E-47B9-76A468F0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Our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2B73-0677-1505-E81C-9F948BC9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07. Quantifiers, similarities and differences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A9D101-9817-4D16-A481-1E00352E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85" y="502021"/>
            <a:ext cx="494571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(not) the same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86" y="2399857"/>
            <a:ext cx="4945715" cy="345503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also use </a:t>
            </a:r>
            <a:r>
              <a:rPr lang="en-US" sz="2400" b="1" dirty="0"/>
              <a:t>the same as</a:t>
            </a:r>
            <a:r>
              <a:rPr lang="en-US" sz="2400" dirty="0"/>
              <a:t> to show that two things are identical.</a:t>
            </a:r>
          </a:p>
          <a:p>
            <a:pPr marL="0" indent="0">
              <a:buNone/>
            </a:pPr>
            <a:r>
              <a:rPr lang="en-US" sz="2400" dirty="0"/>
              <a:t>Our new coffee table is </a:t>
            </a:r>
            <a:r>
              <a:rPr lang="en-US" sz="2400" b="1" dirty="0"/>
              <a:t>the same as </a:t>
            </a:r>
            <a:r>
              <a:rPr lang="en-US" sz="2400" dirty="0"/>
              <a:t>our old coffee table.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b="1" dirty="0"/>
              <a:t>not the same as</a:t>
            </a:r>
            <a:r>
              <a:rPr lang="en-US" sz="2400" dirty="0"/>
              <a:t> to show that two things are not identical.</a:t>
            </a:r>
          </a:p>
          <a:p>
            <a:pPr marL="0" indent="0">
              <a:buNone/>
            </a:pPr>
            <a:r>
              <a:rPr lang="en-US" sz="2400" dirty="0"/>
              <a:t>Our new coffee table is </a:t>
            </a:r>
            <a:r>
              <a:rPr lang="en-US" sz="2400" b="1" dirty="0"/>
              <a:t>not the same as </a:t>
            </a:r>
            <a:r>
              <a:rPr lang="en-US" sz="2400" dirty="0"/>
              <a:t>our old coffee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90" y="1668966"/>
            <a:ext cx="2107634" cy="1401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706" y="1668966"/>
            <a:ext cx="2107634" cy="1401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90" y="3409858"/>
            <a:ext cx="2107634" cy="1401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706" y="3409858"/>
            <a:ext cx="2107634" cy="12961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70CCB5-705B-4E99-8F73-B5403ED84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323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4B7BD9-7F70-40CA-A74D-E1E6DA33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50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 dirty="0"/>
              <a:t>similar to / like / different from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380" y="609599"/>
            <a:ext cx="2516484" cy="11834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</a:t>
            </a:r>
            <a:r>
              <a:rPr lang="en-US" sz="2000" b="1" dirty="0"/>
              <a:t>similar to </a:t>
            </a:r>
            <a:r>
              <a:rPr lang="en-US" sz="2000" dirty="0"/>
              <a:t>and </a:t>
            </a:r>
            <a:r>
              <a:rPr lang="en-US" sz="2000" b="1" dirty="0"/>
              <a:t>like</a:t>
            </a:r>
            <a:r>
              <a:rPr lang="en-US" sz="2000" dirty="0"/>
              <a:t> to show that two things share some quality or characteristic, but are not necessarily identical.</a:t>
            </a:r>
          </a:p>
          <a:p>
            <a:pPr marL="0" indent="0">
              <a:buNone/>
            </a:pPr>
            <a:r>
              <a:rPr lang="en-US" sz="2000" dirty="0"/>
              <a:t>This couch is </a:t>
            </a:r>
            <a:r>
              <a:rPr lang="en-US" sz="2000" b="1" dirty="0"/>
              <a:t>similar to </a:t>
            </a:r>
            <a:r>
              <a:rPr lang="en-US" sz="2000" dirty="0"/>
              <a:t>the other one. (The color is the same, but the style is different.)</a:t>
            </a:r>
          </a:p>
          <a:p>
            <a:pPr marL="0" indent="0">
              <a:buNone/>
            </a:pPr>
            <a:r>
              <a:rPr lang="en-US" sz="2000" dirty="0"/>
              <a:t>This couch is </a:t>
            </a:r>
            <a:r>
              <a:rPr lang="en-US" sz="2000" b="1" dirty="0"/>
              <a:t>like</a:t>
            </a:r>
            <a:r>
              <a:rPr lang="en-US" sz="2000" dirty="0"/>
              <a:t> the other one. (The color is the same, but the style is different.)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use </a:t>
            </a:r>
            <a:r>
              <a:rPr lang="en-US" sz="2000" b="1" dirty="0"/>
              <a:t>different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and </a:t>
            </a:r>
            <a:r>
              <a:rPr lang="en-US" sz="2000" b="1" dirty="0"/>
              <a:t>not like </a:t>
            </a:r>
            <a:r>
              <a:rPr lang="en-US" sz="2000" dirty="0"/>
              <a:t>to show that two things are different.</a:t>
            </a:r>
          </a:p>
          <a:p>
            <a:pPr marL="0" indent="0">
              <a:buNone/>
            </a:pPr>
            <a:r>
              <a:rPr lang="en-US" sz="2000" dirty="0"/>
              <a:t>Our new couch is </a:t>
            </a:r>
            <a:r>
              <a:rPr lang="en-US" sz="2000" b="1" dirty="0"/>
              <a:t>different from </a:t>
            </a:r>
            <a:r>
              <a:rPr lang="en-US" sz="2000" dirty="0"/>
              <a:t>our old couch.</a:t>
            </a:r>
          </a:p>
          <a:p>
            <a:pPr marL="0" indent="0">
              <a:buNone/>
            </a:pPr>
            <a:r>
              <a:rPr lang="en-US" sz="2000" dirty="0"/>
              <a:t>Our new couch is </a:t>
            </a:r>
            <a:r>
              <a:rPr lang="en-US" sz="2000" b="1" dirty="0"/>
              <a:t>not like </a:t>
            </a:r>
            <a:r>
              <a:rPr lang="en-US" sz="2000" dirty="0"/>
              <a:t>our old couch.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68" y="2135164"/>
            <a:ext cx="2606508" cy="1102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68" y="3733340"/>
            <a:ext cx="2606508" cy="88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68" y="5265757"/>
            <a:ext cx="2606508" cy="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5855"/>
          </a:xfrm>
        </p:spPr>
        <p:txBody>
          <a:bodyPr/>
          <a:lstStyle/>
          <a:p>
            <a:r>
              <a:rPr lang="es-MX" dirty="0" err="1"/>
              <a:t>Build</a:t>
            </a:r>
            <a:r>
              <a:rPr lang="es-MX" dirty="0"/>
              <a:t> </a:t>
            </a:r>
            <a:r>
              <a:rPr lang="es-MX" dirty="0" err="1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66"/>
            <a:ext cx="10515600" cy="2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Examples</a:t>
            </a:r>
            <a:r>
              <a:rPr lang="es-MX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Both</a:t>
            </a:r>
            <a:r>
              <a:rPr lang="es-MX" dirty="0"/>
              <a:t> </a:t>
            </a:r>
            <a:r>
              <a:rPr lang="es-MX" dirty="0" err="1"/>
              <a:t>kitchens</a:t>
            </a:r>
            <a:r>
              <a:rPr lang="es-MX" dirty="0"/>
              <a:t> are </a:t>
            </a:r>
            <a:r>
              <a:rPr lang="es-MX" dirty="0" err="1"/>
              <a:t>too</a:t>
            </a:r>
            <a:r>
              <a:rPr lang="es-MX" dirty="0"/>
              <a:t> </a:t>
            </a:r>
            <a:r>
              <a:rPr lang="es-MX" dirty="0" err="1"/>
              <a:t>big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fridge</a:t>
            </a:r>
            <a:r>
              <a:rPr lang="es-MX" dirty="0"/>
              <a:t> in </a:t>
            </a:r>
            <a:r>
              <a:rPr lang="es-MX" dirty="0" err="1"/>
              <a:t>image</a:t>
            </a:r>
            <a:r>
              <a:rPr lang="es-MX" dirty="0"/>
              <a:t> A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fridge</a:t>
            </a:r>
            <a:r>
              <a:rPr lang="es-MX" dirty="0"/>
              <a:t> in </a:t>
            </a:r>
            <a:r>
              <a:rPr lang="es-MX" dirty="0" err="1"/>
              <a:t>image</a:t>
            </a:r>
            <a:r>
              <a:rPr lang="es-MX" dirty="0"/>
              <a:t> B.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200" dirty="0">
                <a:solidFill>
                  <a:schemeClr val="accent1"/>
                </a:solidFill>
              </a:rPr>
              <a:t>A</a:t>
            </a:r>
            <a:r>
              <a:rPr lang="es-MX" sz="3200" dirty="0"/>
              <a:t>									</a:t>
            </a:r>
            <a:r>
              <a:rPr lang="es-MX" sz="3200" dirty="0">
                <a:solidFill>
                  <a:schemeClr val="accent6"/>
                </a:solidFill>
              </a:rPr>
              <a:t>B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s://styla-prod-us.imgix.net/271d9cdd-ab6b-4a7f-9dc2-32c5de213167/1615322141366_1f88d7d4-882c-4d53-9def-539016e74190?auto=format%2Ccompress&amp;w=3840&amp;h=1800&amp;fit=crop&amp;crop=faces%2Ced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/>
          <a:stretch/>
        </p:blipFill>
        <p:spPr bwMode="auto">
          <a:xfrm>
            <a:off x="198438" y="3660393"/>
            <a:ext cx="622585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ightclickhome.com/wp-content/uploads/2020/03/Kitchen-Appliances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/>
          <a:stretch/>
        </p:blipFill>
        <p:spPr bwMode="auto">
          <a:xfrm>
            <a:off x="6600826" y="3660393"/>
            <a:ext cx="5421312" cy="29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A59D9-B724-F459-81C7-D453157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s-MX" sz="4000"/>
              <a:t>Our house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628B-DCE9-0970-E04C-79A92049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US" sz="1900" dirty="0"/>
              <a:t>Do you live in a house or an apartment?</a:t>
            </a:r>
          </a:p>
          <a:p>
            <a:pPr algn="r"/>
            <a:r>
              <a:rPr lang="es-MX" sz="1900" dirty="0" err="1"/>
              <a:t>What</a:t>
            </a:r>
            <a:r>
              <a:rPr lang="es-MX" sz="1900" dirty="0"/>
              <a:t> </a:t>
            </a:r>
            <a:r>
              <a:rPr lang="es-MX" sz="1900" dirty="0" err="1"/>
              <a:t>appliances</a:t>
            </a:r>
            <a:r>
              <a:rPr lang="es-MX" sz="1900" dirty="0"/>
              <a:t> do </a:t>
            </a:r>
            <a:r>
              <a:rPr lang="es-MX" sz="1900" dirty="0" err="1"/>
              <a:t>you</a:t>
            </a:r>
            <a:r>
              <a:rPr lang="es-MX" sz="1900" dirty="0"/>
              <a:t> </a:t>
            </a:r>
            <a:r>
              <a:rPr lang="es-MX" sz="1900" dirty="0" err="1"/>
              <a:t>have</a:t>
            </a:r>
            <a:r>
              <a:rPr lang="es-MX" sz="1900" dirty="0"/>
              <a:t> in </a:t>
            </a:r>
            <a:r>
              <a:rPr lang="es-MX" sz="1900" dirty="0" err="1"/>
              <a:t>your</a:t>
            </a:r>
            <a:r>
              <a:rPr lang="es-MX" sz="1900" dirty="0"/>
              <a:t> </a:t>
            </a:r>
            <a:r>
              <a:rPr lang="es-MX" sz="1900" dirty="0" err="1"/>
              <a:t>house</a:t>
            </a:r>
            <a:r>
              <a:rPr lang="es-MX" sz="1900" dirty="0"/>
              <a:t>?</a:t>
            </a:r>
          </a:p>
          <a:p>
            <a:pPr marL="0" indent="0" algn="r">
              <a:buNone/>
            </a:pPr>
            <a:endParaRPr lang="en-US" sz="1900" dirty="0"/>
          </a:p>
          <a:p>
            <a:pPr marL="0" indent="0" algn="r">
              <a:buNone/>
            </a:pPr>
            <a:r>
              <a:rPr lang="en-US" sz="1600" dirty="0"/>
              <a:t>Tenant: person wishing to rent</a:t>
            </a:r>
          </a:p>
          <a:p>
            <a:pPr marL="0" indent="0" algn="r">
              <a:buNone/>
            </a:pPr>
            <a:r>
              <a:rPr lang="en-US" sz="1600" dirty="0"/>
              <a:t>Landlord: person who owns and rents the property</a:t>
            </a:r>
          </a:p>
          <a:p>
            <a:pPr marL="0" indent="0" algn="r">
              <a:buNone/>
            </a:pPr>
            <a:r>
              <a:rPr lang="en-US" sz="1600" dirty="0"/>
              <a:t>Price range: the amount you can pay</a:t>
            </a:r>
          </a:p>
          <a:p>
            <a:pPr marL="0" indent="0" algn="r">
              <a:buNone/>
            </a:pPr>
            <a:r>
              <a:rPr lang="en-US" sz="1600" dirty="0"/>
              <a:t>Roommate: person who rents with you</a:t>
            </a:r>
          </a:p>
          <a:p>
            <a:pPr marL="0" indent="0" algn="r">
              <a:buNone/>
            </a:pPr>
            <a:r>
              <a:rPr lang="en-US" sz="1600" dirty="0"/>
              <a:t>Make an offer: inform the landlord you want to rent the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5E012-2209-A140-9FDF-6A8A71FC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85" y="644056"/>
            <a:ext cx="4704707" cy="5184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 /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b="1" dirty="0"/>
              <a:t>too</a:t>
            </a:r>
            <a:r>
              <a:rPr lang="en-US" sz="2400" dirty="0"/>
              <a:t> + </a:t>
            </a:r>
            <a:r>
              <a:rPr lang="en-US" sz="2400" i="1" dirty="0"/>
              <a:t>adjective</a:t>
            </a:r>
            <a:r>
              <a:rPr lang="en-US" sz="2400" dirty="0"/>
              <a:t> to say there is more of a certain quality than is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apartment is </a:t>
            </a:r>
            <a:r>
              <a:rPr lang="en-US" sz="2400" b="1" dirty="0"/>
              <a:t>too</a:t>
            </a:r>
            <a:r>
              <a:rPr lang="en-US" sz="2400" dirty="0"/>
              <a:t> </a:t>
            </a:r>
            <a:r>
              <a:rPr lang="en-US" sz="2400" i="1" dirty="0"/>
              <a:t>big</a:t>
            </a:r>
            <a:r>
              <a:rPr lang="en-US" sz="2400" dirty="0"/>
              <a:t> for two people.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i="1" dirty="0"/>
              <a:t>adjective</a:t>
            </a:r>
            <a:r>
              <a:rPr lang="en-US" sz="2400" dirty="0"/>
              <a:t> + </a:t>
            </a:r>
            <a:r>
              <a:rPr lang="en-US" sz="2400" b="1" dirty="0"/>
              <a:t>enough</a:t>
            </a:r>
            <a:r>
              <a:rPr lang="en-US" sz="2400" dirty="0"/>
              <a:t> to say there is a sufficient amount of a certain quality.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closet is </a:t>
            </a:r>
            <a:r>
              <a:rPr lang="en-US" sz="2400" i="1" dirty="0"/>
              <a:t>large</a:t>
            </a:r>
            <a:r>
              <a:rPr lang="en-US" sz="2400" dirty="0"/>
              <a:t> </a:t>
            </a:r>
            <a:r>
              <a:rPr lang="en-US" sz="2400" b="1" dirty="0"/>
              <a:t>enough</a:t>
            </a:r>
            <a:r>
              <a:rPr lang="en-US" sz="2400" dirty="0"/>
              <a:t> for all my clothes.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b="1" dirty="0"/>
              <a:t>not</a:t>
            </a:r>
            <a:r>
              <a:rPr lang="en-US" sz="2400" dirty="0"/>
              <a:t> + </a:t>
            </a:r>
            <a:r>
              <a:rPr lang="en-US" sz="2400" i="1" dirty="0"/>
              <a:t>adjective</a:t>
            </a:r>
            <a:r>
              <a:rPr lang="en-US" sz="2400" dirty="0"/>
              <a:t> + </a:t>
            </a:r>
            <a:r>
              <a:rPr lang="en-US" sz="2400" b="1" dirty="0"/>
              <a:t>enough</a:t>
            </a:r>
            <a:r>
              <a:rPr lang="en-US" sz="2400" dirty="0"/>
              <a:t> to say there is an insufficient amount of a certain quality.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wallpaper is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i="1" dirty="0"/>
              <a:t>pretty</a:t>
            </a:r>
            <a:r>
              <a:rPr lang="en-US" sz="2400" dirty="0"/>
              <a:t> </a:t>
            </a:r>
            <a:r>
              <a:rPr lang="en-US" sz="2400" b="1" dirty="0"/>
              <a:t>enough</a:t>
            </a:r>
            <a:r>
              <a:rPr lang="en-US" sz="2400" dirty="0"/>
              <a:t> for me</a:t>
            </a:r>
          </a:p>
        </p:txBody>
      </p:sp>
    </p:spTree>
    <p:extLst>
      <p:ext uri="{BB962C8B-B14F-4D97-AF65-F5344CB8AC3E}">
        <p14:creationId xmlns:p14="http://schemas.microsoft.com/office/powerpoint/2010/main" val="24892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too or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45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 left the coffee for a minute to cool because it was ____ hot to drink.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He wasn’t strong ____ to lift that heavy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There aren’t ____ police officers in our town.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 you have ____ information to help me with this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is ____ difficult to rent in the city without a reference.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 do not have ____ much time to arrange a viewing.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Unfortunately, I didn’t have ____ money to make an offer.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are ____ irresponsible to have a good credit score.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We</a:t>
            </a:r>
            <a:r>
              <a:rPr lang="es-MX" sz="2400" dirty="0"/>
              <a:t> are </a:t>
            </a:r>
            <a:r>
              <a:rPr lang="es-MX" sz="2400" dirty="0" err="1"/>
              <a:t>neighbors</a:t>
            </a:r>
            <a:r>
              <a:rPr lang="es-MX" sz="2400" dirty="0"/>
              <a:t>.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live</a:t>
            </a:r>
            <a:r>
              <a:rPr lang="es-MX" sz="2400" dirty="0"/>
              <a:t> </a:t>
            </a:r>
            <a:r>
              <a:rPr lang="es-MX" sz="2400" dirty="0" err="1"/>
              <a:t>close</a:t>
            </a:r>
            <a:r>
              <a:rPr lang="es-MX" sz="2400" dirty="0"/>
              <a:t> ____ to </a:t>
            </a:r>
            <a:r>
              <a:rPr lang="es-MX" sz="2400" dirty="0" err="1"/>
              <a:t>each</a:t>
            </a:r>
            <a:r>
              <a:rPr lang="es-MX" sz="2400" dirty="0"/>
              <a:t> </a:t>
            </a:r>
            <a:r>
              <a:rPr lang="es-MX" sz="2400" dirty="0" err="1"/>
              <a:t>other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landlord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___ </a:t>
            </a:r>
            <a:r>
              <a:rPr lang="es-MX" sz="2400" dirty="0" err="1"/>
              <a:t>negligent</a:t>
            </a:r>
            <a:r>
              <a:rPr lang="es-MX" sz="2400" dirty="0"/>
              <a:t>. He </a:t>
            </a:r>
            <a:r>
              <a:rPr lang="es-MX" sz="2400" dirty="0" err="1"/>
              <a:t>does</a:t>
            </a:r>
            <a:r>
              <a:rPr lang="es-MX" sz="2400" dirty="0"/>
              <a:t> </a:t>
            </a:r>
            <a:r>
              <a:rPr lang="es-MX" sz="2400" dirty="0" err="1"/>
              <a:t>not</a:t>
            </a:r>
            <a:r>
              <a:rPr lang="es-MX" sz="2400" dirty="0"/>
              <a:t> </a:t>
            </a:r>
            <a:r>
              <a:rPr lang="es-MX" sz="2400" dirty="0" err="1"/>
              <a:t>want</a:t>
            </a:r>
            <a:r>
              <a:rPr lang="es-MX" sz="2400" dirty="0"/>
              <a:t> to </a:t>
            </a:r>
            <a:r>
              <a:rPr lang="es-MX" sz="2400" dirty="0" err="1"/>
              <a:t>fix</a:t>
            </a:r>
            <a:r>
              <a:rPr lang="es-MX" sz="2400" dirty="0"/>
              <a:t> </a:t>
            </a:r>
            <a:r>
              <a:rPr lang="es-MX" sz="2400" dirty="0" err="1"/>
              <a:t>anything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8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Quantifiers: Many, Much, A lot of / Lots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727" y="649480"/>
            <a:ext cx="7143551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We use </a:t>
            </a:r>
            <a:r>
              <a:rPr lang="en-US" sz="2000" b="1" dirty="0"/>
              <a:t>many</a:t>
            </a:r>
            <a:r>
              <a:rPr lang="en-US" sz="2000" dirty="0"/>
              <a:t> with countable nouns.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</a:t>
            </a:r>
            <a:r>
              <a:rPr lang="en-US" sz="2000" b="1" dirty="0"/>
              <a:t>many</a:t>
            </a:r>
            <a:r>
              <a:rPr lang="en-US" sz="2000" dirty="0"/>
              <a:t> built-in closets in my new apartment.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We use </a:t>
            </a:r>
            <a:r>
              <a:rPr lang="en-US" sz="2000" b="1" dirty="0"/>
              <a:t>much</a:t>
            </a:r>
            <a:r>
              <a:rPr lang="en-US" sz="2000" dirty="0"/>
              <a:t> with uncountable nouns. We usually use </a:t>
            </a:r>
            <a:r>
              <a:rPr lang="en-US" sz="2000" b="1" dirty="0"/>
              <a:t>much</a:t>
            </a:r>
            <a:r>
              <a:rPr lang="en-US" sz="2000" dirty="0"/>
              <a:t> in negative sentences.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 don’t have </a:t>
            </a:r>
            <a:r>
              <a:rPr lang="en-US" sz="2000" b="1" dirty="0"/>
              <a:t>much</a:t>
            </a:r>
            <a:r>
              <a:rPr lang="en-US" sz="2000" dirty="0"/>
              <a:t> time to move in.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We can use </a:t>
            </a:r>
            <a:r>
              <a:rPr lang="en-US" sz="2000" b="1" dirty="0"/>
              <a:t>a lot of</a:t>
            </a:r>
            <a:r>
              <a:rPr lang="en-US" sz="2000" dirty="0"/>
              <a:t> or </a:t>
            </a:r>
            <a:r>
              <a:rPr lang="en-US" sz="2000" b="1" dirty="0"/>
              <a:t>lots of </a:t>
            </a:r>
            <a:r>
              <a:rPr lang="en-US" sz="2000" dirty="0"/>
              <a:t>with either countable or uncountable nouns.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</a:t>
            </a:r>
            <a:r>
              <a:rPr lang="en-US" sz="2000" b="1" dirty="0"/>
              <a:t>a lot of </a:t>
            </a:r>
            <a:r>
              <a:rPr lang="en-US" sz="2000" dirty="0"/>
              <a:t>built-in closets in my new apartment.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 have </a:t>
            </a:r>
            <a:r>
              <a:rPr lang="en-US" sz="2000" b="1" dirty="0"/>
              <a:t>lots of </a:t>
            </a:r>
            <a:r>
              <a:rPr lang="en-US" sz="2000" dirty="0"/>
              <a:t>time to move in to my new apartment. (less formal)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Note: We often use </a:t>
            </a:r>
            <a:r>
              <a:rPr lang="en-US" sz="2000" b="1" dirty="0"/>
              <a:t>a lot of </a:t>
            </a:r>
            <a:r>
              <a:rPr lang="en-US" sz="2000" dirty="0"/>
              <a:t>or </a:t>
            </a:r>
            <a:r>
              <a:rPr lang="en-US" sz="2000" b="1" dirty="0"/>
              <a:t>lots of </a:t>
            </a:r>
            <a:r>
              <a:rPr lang="en-US" sz="2000" dirty="0"/>
              <a:t>in positive sentences instead of many or much in less formal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7826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Much</a:t>
            </a:r>
            <a:r>
              <a:rPr lang="es-MX" dirty="0"/>
              <a:t>, </a:t>
            </a:r>
            <a:r>
              <a:rPr lang="es-MX" dirty="0" err="1"/>
              <a:t>many</a:t>
            </a:r>
            <a:r>
              <a:rPr lang="es-MX" dirty="0"/>
              <a:t> / a </a:t>
            </a:r>
            <a:r>
              <a:rPr lang="es-MX" dirty="0" err="1"/>
              <a:t>lot</a:t>
            </a:r>
            <a:r>
              <a:rPr lang="es-MX" dirty="0"/>
              <a:t> of, </a:t>
            </a:r>
            <a:r>
              <a:rPr lang="es-MX" dirty="0" err="1"/>
              <a:t>lots</a:t>
            </a:r>
            <a:r>
              <a:rPr lang="es-MX" dirty="0"/>
              <a:t>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5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pieces</a:t>
            </a:r>
            <a:r>
              <a:rPr lang="es-MX" sz="2400" dirty="0"/>
              <a:t> of </a:t>
            </a:r>
            <a:r>
              <a:rPr lang="es-MX" sz="2400" dirty="0" err="1"/>
              <a:t>furniture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How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deposit</a:t>
            </a:r>
            <a:r>
              <a:rPr lang="es-MX" sz="2400" dirty="0"/>
              <a:t>? </a:t>
            </a:r>
            <a:r>
              <a:rPr lang="es-MX" sz="2400" dirty="0" err="1"/>
              <a:t>One</a:t>
            </a:r>
            <a:r>
              <a:rPr lang="es-MX" sz="2400" dirty="0"/>
              <a:t> </a:t>
            </a:r>
            <a:r>
              <a:rPr lang="es-MX" sz="2400" dirty="0" err="1"/>
              <a:t>month</a:t>
            </a:r>
            <a:r>
              <a:rPr lang="es-MX" sz="2400" dirty="0"/>
              <a:t> of </a:t>
            </a:r>
            <a:r>
              <a:rPr lang="es-MX" sz="2400" dirty="0" err="1"/>
              <a:t>rent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How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families</a:t>
            </a:r>
            <a:r>
              <a:rPr lang="es-MX" sz="2400" dirty="0"/>
              <a:t> </a:t>
            </a:r>
            <a:r>
              <a:rPr lang="es-MX" sz="2400" dirty="0" err="1"/>
              <a:t>live</a:t>
            </a:r>
            <a:r>
              <a:rPr lang="es-MX" sz="2400" dirty="0"/>
              <a:t> 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building</a:t>
            </a:r>
            <a:r>
              <a:rPr lang="es-MX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My</a:t>
            </a:r>
            <a:r>
              <a:rPr lang="es-MX" sz="2400" dirty="0"/>
              <a:t> </a:t>
            </a:r>
            <a:r>
              <a:rPr lang="es-MX" sz="2400" dirty="0" err="1"/>
              <a:t>landlord</a:t>
            </a:r>
            <a:r>
              <a:rPr lang="es-MX" sz="2400" dirty="0"/>
              <a:t> has </a:t>
            </a:r>
            <a:r>
              <a:rPr lang="es-MX" sz="2400" b="1" dirty="0" err="1"/>
              <a:t>much</a:t>
            </a:r>
            <a:r>
              <a:rPr lang="es-MX" sz="2400" b="1" dirty="0"/>
              <a:t>/a </a:t>
            </a:r>
            <a:r>
              <a:rPr lang="es-MX" sz="2400" b="1" dirty="0" err="1"/>
              <a:t>lot</a:t>
            </a:r>
            <a:r>
              <a:rPr lang="es-MX" sz="2400" b="1" dirty="0"/>
              <a:t> of</a:t>
            </a:r>
            <a:r>
              <a:rPr lang="es-MX" sz="2400" dirty="0"/>
              <a:t> </a:t>
            </a:r>
            <a:r>
              <a:rPr lang="es-MX" sz="2400" dirty="0" err="1"/>
              <a:t>tenants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I </a:t>
            </a:r>
            <a:r>
              <a:rPr lang="es-MX" sz="2400" dirty="0" err="1"/>
              <a:t>viewed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lots</a:t>
            </a:r>
            <a:r>
              <a:rPr lang="es-MX" sz="2400" b="1" dirty="0"/>
              <a:t> of </a:t>
            </a:r>
            <a:r>
              <a:rPr lang="es-MX" sz="2400" dirty="0" err="1"/>
              <a:t>properties</a:t>
            </a:r>
            <a:r>
              <a:rPr lang="es-MX" sz="2400" dirty="0"/>
              <a:t> </a:t>
            </a:r>
            <a:r>
              <a:rPr lang="es-MX" sz="2400" dirty="0" err="1"/>
              <a:t>before</a:t>
            </a:r>
            <a:r>
              <a:rPr lang="es-MX" sz="2400" dirty="0"/>
              <a:t> I </a:t>
            </a:r>
            <a:r>
              <a:rPr lang="es-MX" sz="2400" dirty="0" err="1"/>
              <a:t>rented</a:t>
            </a:r>
            <a:r>
              <a:rPr lang="es-MX" sz="2400" dirty="0"/>
              <a:t> </a:t>
            </a:r>
            <a:r>
              <a:rPr lang="es-MX" sz="2400" dirty="0" err="1"/>
              <a:t>my</a:t>
            </a:r>
            <a:r>
              <a:rPr lang="es-MX" sz="2400" dirty="0"/>
              <a:t> </a:t>
            </a:r>
            <a:r>
              <a:rPr lang="es-MX" sz="2400" dirty="0" err="1"/>
              <a:t>apartment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His</a:t>
            </a:r>
            <a:r>
              <a:rPr lang="es-MX" sz="2400" dirty="0"/>
              <a:t> real estate </a:t>
            </a:r>
            <a:r>
              <a:rPr lang="es-MX" sz="2400" dirty="0" err="1"/>
              <a:t>agent</a:t>
            </a:r>
            <a:r>
              <a:rPr lang="es-MX" sz="2400" dirty="0"/>
              <a:t> </a:t>
            </a:r>
            <a:r>
              <a:rPr lang="es-MX" sz="2400" dirty="0" err="1"/>
              <a:t>had</a:t>
            </a:r>
            <a:r>
              <a:rPr lang="es-MX" sz="2400" dirty="0"/>
              <a:t> </a:t>
            </a:r>
            <a:r>
              <a:rPr lang="es-MX" sz="2400" b="1" dirty="0" err="1"/>
              <a:t>many</a:t>
            </a:r>
            <a:r>
              <a:rPr lang="es-MX" sz="2400" b="1" dirty="0"/>
              <a:t>/a </a:t>
            </a:r>
            <a:r>
              <a:rPr lang="es-MX" sz="2400" b="1" dirty="0" err="1"/>
              <a:t>lot</a:t>
            </a:r>
            <a:r>
              <a:rPr lang="es-MX" sz="2400" b="1" dirty="0"/>
              <a:t> of</a:t>
            </a:r>
            <a:r>
              <a:rPr lang="es-MX" sz="2400" dirty="0"/>
              <a:t> </a:t>
            </a:r>
            <a:r>
              <a:rPr lang="es-MX" sz="2400" dirty="0" err="1"/>
              <a:t>work</a:t>
            </a:r>
            <a:r>
              <a:rPr lang="es-MX" sz="2400" dirty="0"/>
              <a:t>. </a:t>
            </a:r>
            <a:r>
              <a:rPr lang="es-MX" sz="2400" dirty="0" err="1"/>
              <a:t>She</a:t>
            </a:r>
            <a:r>
              <a:rPr lang="es-MX" sz="2400" dirty="0"/>
              <a:t> </a:t>
            </a:r>
            <a:r>
              <a:rPr lang="es-MX" sz="2400" dirty="0" err="1"/>
              <a:t>was</a:t>
            </a:r>
            <a:r>
              <a:rPr lang="es-MX" sz="2400" dirty="0"/>
              <a:t> </a:t>
            </a:r>
            <a:r>
              <a:rPr lang="es-MX" sz="2400" dirty="0" err="1"/>
              <a:t>always</a:t>
            </a:r>
            <a:r>
              <a:rPr lang="es-MX" sz="2400" dirty="0"/>
              <a:t> </a:t>
            </a:r>
            <a:r>
              <a:rPr lang="es-MX" sz="2400" dirty="0" err="1"/>
              <a:t>on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phone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Were</a:t>
            </a:r>
            <a:r>
              <a:rPr lang="es-MX" sz="2400" dirty="0"/>
              <a:t> </a:t>
            </a:r>
            <a:r>
              <a:rPr lang="es-MX" sz="2400" dirty="0" err="1"/>
              <a:t>there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/a </a:t>
            </a:r>
            <a:r>
              <a:rPr lang="es-MX" sz="2400" b="1" dirty="0" err="1"/>
              <a:t>lot</a:t>
            </a:r>
            <a:r>
              <a:rPr lang="es-MX" sz="2400" b="1" dirty="0"/>
              <a:t> of</a:t>
            </a:r>
            <a:r>
              <a:rPr lang="es-MX" sz="2400" dirty="0"/>
              <a:t> </a:t>
            </a:r>
            <a:r>
              <a:rPr lang="es-MX" sz="2400" dirty="0" err="1"/>
              <a:t>houses</a:t>
            </a:r>
            <a:r>
              <a:rPr lang="es-MX" sz="2400" dirty="0"/>
              <a:t> </a:t>
            </a:r>
            <a:r>
              <a:rPr lang="es-MX" sz="2400" dirty="0" err="1"/>
              <a:t>for</a:t>
            </a:r>
            <a:r>
              <a:rPr lang="es-MX" sz="2400" dirty="0"/>
              <a:t> sale?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b="1" dirty="0" err="1"/>
              <a:t>Many</a:t>
            </a:r>
            <a:r>
              <a:rPr lang="es-MX" sz="2400" b="1" dirty="0"/>
              <a:t>/</a:t>
            </a:r>
            <a:r>
              <a:rPr lang="es-MX" sz="2400" b="1" dirty="0" err="1"/>
              <a:t>Much</a:t>
            </a:r>
            <a:r>
              <a:rPr lang="es-MX" sz="2400" dirty="0"/>
              <a:t> </a:t>
            </a:r>
            <a:r>
              <a:rPr lang="es-MX" sz="2400" dirty="0" err="1"/>
              <a:t>tenants</a:t>
            </a:r>
            <a:r>
              <a:rPr lang="es-MX" sz="2400" dirty="0"/>
              <a:t> </a:t>
            </a:r>
            <a:r>
              <a:rPr lang="es-MX" sz="2400" dirty="0" err="1"/>
              <a:t>aren’t</a:t>
            </a:r>
            <a:r>
              <a:rPr lang="es-MX" sz="2400" dirty="0"/>
              <a:t> </a:t>
            </a:r>
            <a:r>
              <a:rPr lang="es-MX" sz="2400" dirty="0" err="1"/>
              <a:t>careful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properties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neighborhoods</a:t>
            </a:r>
            <a:r>
              <a:rPr lang="es-MX" sz="2400" dirty="0"/>
              <a:t> are </a:t>
            </a:r>
            <a:r>
              <a:rPr lang="es-MX" sz="2400" dirty="0" err="1"/>
              <a:t>being</a:t>
            </a:r>
            <a:r>
              <a:rPr lang="es-MX" sz="2400" dirty="0"/>
              <a:t> </a:t>
            </a:r>
            <a:r>
              <a:rPr lang="es-MX" sz="2400" dirty="0" err="1"/>
              <a:t>gentrified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foreigners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It</a:t>
            </a:r>
            <a:r>
              <a:rPr lang="es-MX" sz="2400" dirty="0"/>
              <a:t> </a:t>
            </a:r>
            <a:r>
              <a:rPr lang="es-MX" sz="2400" dirty="0" err="1"/>
              <a:t>takes</a:t>
            </a:r>
            <a:r>
              <a:rPr lang="es-MX" sz="2400" dirty="0"/>
              <a:t> </a:t>
            </a:r>
            <a:r>
              <a:rPr lang="es-MX" sz="2400" b="1" dirty="0" err="1"/>
              <a:t>much</a:t>
            </a:r>
            <a:r>
              <a:rPr lang="es-MX" sz="2400" b="1" dirty="0"/>
              <a:t>/</a:t>
            </a:r>
            <a:r>
              <a:rPr lang="es-MX" sz="2400" b="1" dirty="0" err="1"/>
              <a:t>many</a:t>
            </a:r>
            <a:r>
              <a:rPr lang="es-MX" sz="2400" dirty="0"/>
              <a:t> </a:t>
            </a:r>
            <a:r>
              <a:rPr lang="es-MX" sz="2400" dirty="0" err="1"/>
              <a:t>effort</a:t>
            </a:r>
            <a:r>
              <a:rPr lang="es-MX" sz="2400" dirty="0"/>
              <a:t> to </a:t>
            </a:r>
            <a:r>
              <a:rPr lang="es-MX" sz="2400" dirty="0" err="1"/>
              <a:t>find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affordable</a:t>
            </a:r>
            <a:r>
              <a:rPr lang="es-MX" sz="2400" dirty="0"/>
              <a:t> home </a:t>
            </a:r>
            <a:r>
              <a:rPr lang="es-MX" sz="2400" dirty="0" err="1"/>
              <a:t>nowadays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Fewer,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Fewer</a:t>
            </a:r>
            <a:r>
              <a:rPr lang="en-US" sz="2400" dirty="0"/>
              <a:t> is the comparative form of the adjective few. We use </a:t>
            </a:r>
            <a:r>
              <a:rPr lang="en-US" sz="2400" b="1" dirty="0"/>
              <a:t>fewer</a:t>
            </a:r>
            <a:r>
              <a:rPr lang="en-US" sz="2400" dirty="0"/>
              <a:t> with countable nouns.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My new apartment has </a:t>
            </a:r>
            <a:r>
              <a:rPr lang="en-US" sz="2400" b="1" dirty="0"/>
              <a:t>fewer</a:t>
            </a:r>
            <a:r>
              <a:rPr lang="en-US" sz="2400" dirty="0"/>
              <a:t> closets than my old apartment.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Less</a:t>
            </a:r>
            <a:r>
              <a:rPr lang="en-US" sz="2400" dirty="0"/>
              <a:t> is the comparative form of the adjective little. We use </a:t>
            </a:r>
            <a:r>
              <a:rPr lang="en-US" sz="2400" b="1" dirty="0"/>
              <a:t>less</a:t>
            </a:r>
            <a:r>
              <a:rPr lang="en-US" sz="2400" dirty="0"/>
              <a:t> with uncountable nouns.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is </a:t>
            </a:r>
            <a:r>
              <a:rPr lang="en-US" sz="2400" b="1" dirty="0"/>
              <a:t>less</a:t>
            </a:r>
            <a:r>
              <a:rPr lang="en-US" sz="2400" dirty="0"/>
              <a:t> space in my new apartment than in my old apartment.</a:t>
            </a:r>
          </a:p>
        </p:txBody>
      </p:sp>
    </p:spTree>
    <p:extLst>
      <p:ext uri="{BB962C8B-B14F-4D97-AF65-F5344CB8AC3E}">
        <p14:creationId xmlns:p14="http://schemas.microsoft.com/office/powerpoint/2010/main" val="49796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Fewer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less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87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water</a:t>
            </a:r>
            <a:r>
              <a:rPr lang="es-MX" sz="2400" dirty="0"/>
              <a:t> </a:t>
            </a:r>
            <a:r>
              <a:rPr lang="es-MX" sz="2400" dirty="0" err="1"/>
              <a:t>pressure</a:t>
            </a:r>
            <a:r>
              <a:rPr lang="es-MX" sz="2400" dirty="0"/>
              <a:t> </a:t>
            </a:r>
            <a:r>
              <a:rPr lang="es-MX" sz="2400" dirty="0" err="1"/>
              <a:t>here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____ </a:t>
            </a:r>
            <a:r>
              <a:rPr lang="es-MX" sz="2400" dirty="0" err="1"/>
              <a:t>potent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other</a:t>
            </a:r>
            <a:r>
              <a:rPr lang="es-MX" sz="2400" dirty="0"/>
              <a:t> </a:t>
            </a:r>
            <a:r>
              <a:rPr lang="es-MX" sz="2400" dirty="0" err="1"/>
              <a:t>house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There</a:t>
            </a:r>
            <a:r>
              <a:rPr lang="es-MX" sz="2400" dirty="0"/>
              <a:t> are ____ cars </a:t>
            </a:r>
            <a:r>
              <a:rPr lang="es-MX" sz="2400" dirty="0" err="1"/>
              <a:t>on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roads</a:t>
            </a:r>
            <a:r>
              <a:rPr lang="es-MX" sz="2400" dirty="0"/>
              <a:t> in </a:t>
            </a: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dirty="0" err="1"/>
              <a:t>part</a:t>
            </a:r>
            <a:r>
              <a:rPr lang="es-MX" sz="2400" dirty="0"/>
              <a:t> of </a:t>
            </a:r>
            <a:r>
              <a:rPr lang="es-MX" sz="2400" dirty="0" err="1"/>
              <a:t>town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landlord</a:t>
            </a:r>
            <a:r>
              <a:rPr lang="es-MX" sz="2400" dirty="0"/>
              <a:t> </a:t>
            </a:r>
            <a:r>
              <a:rPr lang="es-MX" sz="2400" dirty="0" err="1"/>
              <a:t>asked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tenant</a:t>
            </a:r>
            <a:r>
              <a:rPr lang="es-MX" sz="2400" dirty="0"/>
              <a:t> to </a:t>
            </a:r>
            <a:r>
              <a:rPr lang="es-MX" sz="2400" dirty="0" err="1"/>
              <a:t>make</a:t>
            </a:r>
            <a:r>
              <a:rPr lang="es-MX" sz="2400" dirty="0"/>
              <a:t> ____ </a:t>
            </a:r>
            <a:r>
              <a:rPr lang="es-MX" sz="2400" dirty="0" err="1"/>
              <a:t>noise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neighbors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dirty="0" err="1"/>
              <a:t>house</a:t>
            </a:r>
            <a:r>
              <a:rPr lang="es-MX" sz="2400" dirty="0"/>
              <a:t> has ____ </a:t>
            </a:r>
            <a:r>
              <a:rPr lang="es-MX" sz="2400" dirty="0" err="1"/>
              <a:t>problems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last</a:t>
            </a:r>
            <a:r>
              <a:rPr lang="es-MX" sz="2400" dirty="0"/>
              <a:t> </a:t>
            </a:r>
            <a:r>
              <a:rPr lang="es-MX" sz="2400" dirty="0" err="1"/>
              <a:t>ones</a:t>
            </a:r>
            <a:r>
              <a:rPr lang="es-MX" sz="2400" dirty="0"/>
              <a:t>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</a:t>
            </a:r>
            <a:r>
              <a:rPr lang="es-MX" sz="2400" dirty="0" err="1"/>
              <a:t>viewed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They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____ </a:t>
            </a:r>
            <a:r>
              <a:rPr lang="es-MX" sz="2400" dirty="0" err="1"/>
              <a:t>patience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previous</a:t>
            </a:r>
            <a:r>
              <a:rPr lang="es-MX" sz="2400" dirty="0"/>
              <a:t> </a:t>
            </a:r>
            <a:r>
              <a:rPr lang="es-MX" sz="2400" dirty="0" err="1"/>
              <a:t>tenants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agent</a:t>
            </a:r>
            <a:r>
              <a:rPr lang="es-MX" sz="2400" dirty="0"/>
              <a:t> </a:t>
            </a:r>
            <a:r>
              <a:rPr lang="es-MX" sz="2400" dirty="0" err="1"/>
              <a:t>had</a:t>
            </a:r>
            <a:r>
              <a:rPr lang="es-MX" sz="2400" dirty="0"/>
              <a:t> ____ time to prepare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house</a:t>
            </a:r>
            <a:r>
              <a:rPr lang="es-MX" sz="2400" dirty="0"/>
              <a:t> </a:t>
            </a:r>
            <a:r>
              <a:rPr lang="es-MX" sz="2400" dirty="0" err="1"/>
              <a:t>for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viewing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Our</a:t>
            </a:r>
            <a:r>
              <a:rPr lang="es-MX" sz="2400" dirty="0"/>
              <a:t> </a:t>
            </a:r>
            <a:r>
              <a:rPr lang="es-MX" sz="2400" dirty="0" err="1"/>
              <a:t>bank</a:t>
            </a:r>
            <a:r>
              <a:rPr lang="es-MX" sz="2400" dirty="0"/>
              <a:t> </a:t>
            </a:r>
            <a:r>
              <a:rPr lang="es-MX" sz="2400" dirty="0" err="1"/>
              <a:t>gave</a:t>
            </a:r>
            <a:r>
              <a:rPr lang="es-MX" sz="2400" dirty="0"/>
              <a:t> </a:t>
            </a:r>
            <a:r>
              <a:rPr lang="es-MX" sz="2400" dirty="0" err="1"/>
              <a:t>us</a:t>
            </a:r>
            <a:r>
              <a:rPr lang="es-MX" sz="2400" dirty="0"/>
              <a:t> ____ </a:t>
            </a:r>
            <a:r>
              <a:rPr lang="es-MX" sz="2400" dirty="0" err="1"/>
              <a:t>days</a:t>
            </a:r>
            <a:r>
              <a:rPr lang="es-MX" sz="2400" dirty="0"/>
              <a:t> to </a:t>
            </a:r>
            <a:r>
              <a:rPr lang="es-MX" sz="2400" dirty="0" err="1"/>
              <a:t>send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paperwork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mortgage</a:t>
            </a:r>
            <a:r>
              <a:rPr lang="es-MX" sz="2400" dirty="0"/>
              <a:t> </a:t>
            </a:r>
            <a:r>
              <a:rPr lang="es-MX" sz="2400" dirty="0" err="1"/>
              <a:t>process</a:t>
            </a:r>
            <a:r>
              <a:rPr lang="es-MX" sz="2400" dirty="0"/>
              <a:t> </a:t>
            </a:r>
            <a:r>
              <a:rPr lang="es-MX" sz="2400" dirty="0" err="1"/>
              <a:t>had</a:t>
            </a:r>
            <a:r>
              <a:rPr lang="es-MX" sz="2400" dirty="0"/>
              <a:t> ____  </a:t>
            </a:r>
            <a:r>
              <a:rPr lang="es-MX" sz="2400" dirty="0" err="1"/>
              <a:t>paperwork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second</a:t>
            </a:r>
            <a:r>
              <a:rPr lang="es-MX" sz="2400" dirty="0"/>
              <a:t> time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dirty="0" err="1"/>
              <a:t>did</a:t>
            </a:r>
            <a:r>
              <a:rPr lang="es-MX" sz="2400" dirty="0"/>
              <a:t> </a:t>
            </a:r>
            <a:r>
              <a:rPr lang="es-MX" sz="2400" dirty="0" err="1"/>
              <a:t>it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kitchen</a:t>
            </a:r>
            <a:r>
              <a:rPr lang="es-MX" sz="2400" dirty="0"/>
              <a:t> </a:t>
            </a:r>
            <a:r>
              <a:rPr lang="es-MX" sz="2400" dirty="0" err="1"/>
              <a:t>cabinets</a:t>
            </a:r>
            <a:r>
              <a:rPr lang="es-MX" sz="2400" dirty="0"/>
              <a:t> </a:t>
            </a:r>
            <a:r>
              <a:rPr lang="es-MX" sz="2400" dirty="0" err="1"/>
              <a:t>have</a:t>
            </a:r>
            <a:r>
              <a:rPr lang="es-MX" sz="2400" dirty="0"/>
              <a:t> _____ </a:t>
            </a:r>
            <a:r>
              <a:rPr lang="es-MX" sz="2400" dirty="0" err="1"/>
              <a:t>room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I </a:t>
            </a:r>
            <a:r>
              <a:rPr lang="es-MX" sz="2400" dirty="0" err="1"/>
              <a:t>thought</a:t>
            </a:r>
            <a:r>
              <a:rPr lang="es-MX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____ </a:t>
            </a:r>
            <a:r>
              <a:rPr lang="es-MX" sz="2400" dirty="0" err="1"/>
              <a:t>homes</a:t>
            </a:r>
            <a:r>
              <a:rPr lang="es-MX" sz="2400" dirty="0"/>
              <a:t> are </a:t>
            </a:r>
            <a:r>
              <a:rPr lang="es-MX" sz="2400" dirty="0" err="1"/>
              <a:t>built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individuals</a:t>
            </a:r>
            <a:r>
              <a:rPr lang="es-MX" sz="2400" dirty="0"/>
              <a:t> </a:t>
            </a:r>
            <a:r>
              <a:rPr lang="es-MX" sz="2400" dirty="0" err="1"/>
              <a:t>than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private</a:t>
            </a:r>
            <a:r>
              <a:rPr lang="es-MX" sz="2400" dirty="0"/>
              <a:t> sector.</a:t>
            </a:r>
          </a:p>
        </p:txBody>
      </p:sp>
    </p:spTree>
    <p:extLst>
      <p:ext uri="{BB962C8B-B14F-4D97-AF65-F5344CB8AC3E}">
        <p14:creationId xmlns:p14="http://schemas.microsoft.com/office/powerpoint/2010/main" val="4724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1C582-23D5-4C48-B31B-11B91396D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85" y="502021"/>
            <a:ext cx="494571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(not) as + adjective +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86" y="2399857"/>
            <a:ext cx="4945715" cy="34550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b="1" dirty="0"/>
              <a:t>as</a:t>
            </a:r>
            <a:r>
              <a:rPr lang="en-US" sz="2400" dirty="0"/>
              <a:t> + </a:t>
            </a:r>
            <a:r>
              <a:rPr lang="en-US" sz="2400" i="1" dirty="0"/>
              <a:t>adjective</a:t>
            </a:r>
            <a:r>
              <a:rPr lang="en-US" sz="2400" dirty="0"/>
              <a:t> + </a:t>
            </a:r>
            <a:r>
              <a:rPr lang="en-US" sz="2400" b="1" dirty="0"/>
              <a:t>as</a:t>
            </a:r>
            <a:r>
              <a:rPr lang="en-US" sz="2400" dirty="0"/>
              <a:t> when we want to show that two things are equal.</a:t>
            </a:r>
          </a:p>
          <a:p>
            <a:pPr marL="0" indent="0">
              <a:buNone/>
            </a:pPr>
            <a:r>
              <a:rPr lang="en-US" sz="2400" dirty="0"/>
              <a:t>This couch is </a:t>
            </a:r>
            <a:r>
              <a:rPr lang="en-US" sz="2400" b="1" dirty="0"/>
              <a:t>as</a:t>
            </a:r>
            <a:r>
              <a:rPr lang="en-US" sz="2400" dirty="0"/>
              <a:t> </a:t>
            </a:r>
            <a:r>
              <a:rPr lang="en-US" sz="2400" i="1" dirty="0"/>
              <a:t>good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the other one.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use </a:t>
            </a:r>
            <a:r>
              <a:rPr lang="en-US" sz="2400" b="1" dirty="0"/>
              <a:t>not as </a:t>
            </a:r>
            <a:r>
              <a:rPr lang="en-US" sz="2400" dirty="0"/>
              <a:t>+ </a:t>
            </a:r>
            <a:r>
              <a:rPr lang="en-US" sz="2400" i="1" dirty="0"/>
              <a:t>adjective</a:t>
            </a:r>
            <a:r>
              <a:rPr lang="en-US" sz="2400" dirty="0"/>
              <a:t> + </a:t>
            </a:r>
            <a:r>
              <a:rPr lang="en-US" sz="2400" b="1" dirty="0"/>
              <a:t>as</a:t>
            </a:r>
            <a:r>
              <a:rPr lang="en-US" sz="2400" dirty="0"/>
              <a:t> when we want to show that two things are not equal.</a:t>
            </a:r>
          </a:p>
          <a:p>
            <a:pPr marL="0" indent="0">
              <a:buNone/>
            </a:pPr>
            <a:r>
              <a:rPr lang="en-US" sz="2400" dirty="0"/>
              <a:t>This couch is </a:t>
            </a:r>
            <a:r>
              <a:rPr lang="en-US" sz="2400" b="1" dirty="0"/>
              <a:t>not as</a:t>
            </a:r>
            <a:r>
              <a:rPr lang="en-US" sz="2400" dirty="0"/>
              <a:t> </a:t>
            </a:r>
            <a:r>
              <a:rPr lang="en-US" sz="2400" i="1" dirty="0"/>
              <a:t>good</a:t>
            </a:r>
            <a:r>
              <a:rPr lang="en-US" sz="2400" dirty="0"/>
              <a:t> </a:t>
            </a:r>
            <a:r>
              <a:rPr lang="en-US" sz="2400" b="1" dirty="0"/>
              <a:t>as</a:t>
            </a:r>
            <a:r>
              <a:rPr lang="en-US" sz="2400" dirty="0"/>
              <a:t> the other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60" r="5220" b="1"/>
          <a:stretch/>
        </p:blipFill>
        <p:spPr>
          <a:xfrm>
            <a:off x="6609490" y="1016568"/>
            <a:ext cx="2107634" cy="205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400" r="13125" b="1"/>
          <a:stretch/>
        </p:blipFill>
        <p:spPr>
          <a:xfrm>
            <a:off x="9064706" y="1016568"/>
            <a:ext cx="2107634" cy="205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4142" r="18654" b="4"/>
          <a:stretch/>
        </p:blipFill>
        <p:spPr>
          <a:xfrm>
            <a:off x="6609490" y="3409858"/>
            <a:ext cx="2107634" cy="205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453" r="32080"/>
          <a:stretch/>
        </p:blipFill>
        <p:spPr>
          <a:xfrm>
            <a:off x="9064706" y="3409858"/>
            <a:ext cx="2107634" cy="2053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4B7BD9-7F70-40CA-A74D-E1E6DA33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0CCB5-705B-4E99-8F73-B5403ED84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2959F9-58AB-4053-8642-2C68443F5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F6E3D-DC5C-4C35-B66A-C087761FB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553D5-1625-470B-800C-C23F01F8667F}">
  <ds:schemaRefs>
    <ds:schemaRef ds:uri="http://schemas.microsoft.com/office/2006/metadata/properties"/>
    <ds:schemaRef ds:uri="fe7cff49-1afe-48e9-943d-43f7e7fe69d0"/>
    <ds:schemaRef ds:uri="http://purl.org/dc/terms/"/>
    <ds:schemaRef ds:uri="http://www.w3.org/XML/1998/namespace"/>
    <ds:schemaRef ds:uri="http://schemas.microsoft.com/office/infopath/2007/PartnerControls"/>
    <ds:schemaRef ds:uri="25750027-08e6-41d1-8109-3a25433f8b87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1375</Words>
  <Application>Microsoft Office PowerPoint</Application>
  <PresentationFormat>Widescreen</PresentationFormat>
  <Paragraphs>142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Our house</vt:lpstr>
      <vt:lpstr>Our house</vt:lpstr>
      <vt:lpstr>Too / Enough</vt:lpstr>
      <vt:lpstr>Choose too or enough</vt:lpstr>
      <vt:lpstr>Quantifiers: Many, Much, A lot of / Lots of</vt:lpstr>
      <vt:lpstr>Much, many / a lot of, lots of?</vt:lpstr>
      <vt:lpstr>Fewer, Less</vt:lpstr>
      <vt:lpstr>Fewer or less?</vt:lpstr>
      <vt:lpstr>(not) as + adjective + as</vt:lpstr>
      <vt:lpstr>(not) the same as</vt:lpstr>
      <vt:lpstr>similar to / like / different from</vt:lpstr>
      <vt:lpstr>Build sentences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house</dc:title>
  <dc:creator>Ariane mariana Mendoza santa cruz</dc:creator>
  <cp:lastModifiedBy>Ariane mariana Mendoza santa cruz</cp:lastModifiedBy>
  <cp:revision>1</cp:revision>
  <dcterms:created xsi:type="dcterms:W3CDTF">2023-06-26T23:20:50Z</dcterms:created>
  <dcterms:modified xsi:type="dcterms:W3CDTF">2024-04-25T23:14:49Z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35200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