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e mariana Mendoza santa cruz" userId="8f6cb26a-15a4-4782-98b2-5b116b4e55c4" providerId="ADAL" clId="{77A11C77-F31F-4A1A-9E41-DD3B2E41B1AB}"/>
    <pc:docChg chg="undo custSel modSld">
      <pc:chgData name="Ariane mariana Mendoza santa cruz" userId="8f6cb26a-15a4-4782-98b2-5b116b4e55c4" providerId="ADAL" clId="{77A11C77-F31F-4A1A-9E41-DD3B2E41B1AB}" dt="2023-07-03T20:01:36.968" v="1332" actId="1076"/>
      <pc:docMkLst>
        <pc:docMk/>
      </pc:docMkLst>
      <pc:sldChg chg="addSp modSp mod setBg">
        <pc:chgData name="Ariane mariana Mendoza santa cruz" userId="8f6cb26a-15a4-4782-98b2-5b116b4e55c4" providerId="ADAL" clId="{77A11C77-F31F-4A1A-9E41-DD3B2E41B1AB}" dt="2023-07-03T19:25:59.291" v="1" actId="403"/>
        <pc:sldMkLst>
          <pc:docMk/>
          <pc:sldMk cId="480382894" sldId="257"/>
        </pc:sldMkLst>
        <pc:spChg chg="mod">
          <ac:chgData name="Ariane mariana Mendoza santa cruz" userId="8f6cb26a-15a4-4782-98b2-5b116b4e55c4" providerId="ADAL" clId="{77A11C77-F31F-4A1A-9E41-DD3B2E41B1AB}" dt="2023-07-03T19:25:55.125" v="0" actId="26606"/>
          <ac:spMkLst>
            <pc:docMk/>
            <pc:sldMk cId="480382894" sldId="257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77A11C77-F31F-4A1A-9E41-DD3B2E41B1AB}" dt="2023-07-03T19:25:59.291" v="1" actId="403"/>
          <ac:spMkLst>
            <pc:docMk/>
            <pc:sldMk cId="480382894" sldId="257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77A11C77-F31F-4A1A-9E41-DD3B2E41B1AB}" dt="2023-07-03T19:25:55.125" v="0" actId="26606"/>
          <ac:spMkLst>
            <pc:docMk/>
            <pc:sldMk cId="480382894" sldId="257"/>
            <ac:spMk id="8" creationId="{09588DA8-065E-4F6F-8EFD-43104AB2E0CF}"/>
          </ac:spMkLst>
        </pc:spChg>
        <pc:spChg chg="add">
          <ac:chgData name="Ariane mariana Mendoza santa cruz" userId="8f6cb26a-15a4-4782-98b2-5b116b4e55c4" providerId="ADAL" clId="{77A11C77-F31F-4A1A-9E41-DD3B2E41B1AB}" dt="2023-07-03T19:25:55.125" v="0" actId="26606"/>
          <ac:spMkLst>
            <pc:docMk/>
            <pc:sldMk cId="480382894" sldId="257"/>
            <ac:spMk id="10" creationId="{C4285719-470E-454C-AF62-8323075F1F5B}"/>
          </ac:spMkLst>
        </pc:spChg>
        <pc:spChg chg="add">
          <ac:chgData name="Ariane mariana Mendoza santa cruz" userId="8f6cb26a-15a4-4782-98b2-5b116b4e55c4" providerId="ADAL" clId="{77A11C77-F31F-4A1A-9E41-DD3B2E41B1AB}" dt="2023-07-03T19:25:55.125" v="0" actId="26606"/>
          <ac:spMkLst>
            <pc:docMk/>
            <pc:sldMk cId="480382894" sldId="257"/>
            <ac:spMk id="12" creationId="{CD9FE4EF-C4D8-49A0-B2FF-81D8DB7D8A24}"/>
          </ac:spMkLst>
        </pc:spChg>
        <pc:spChg chg="add">
          <ac:chgData name="Ariane mariana Mendoza santa cruz" userId="8f6cb26a-15a4-4782-98b2-5b116b4e55c4" providerId="ADAL" clId="{77A11C77-F31F-4A1A-9E41-DD3B2E41B1AB}" dt="2023-07-03T19:25:55.125" v="0" actId="26606"/>
          <ac:spMkLst>
            <pc:docMk/>
            <pc:sldMk cId="480382894" sldId="257"/>
            <ac:spMk id="14" creationId="{4300840D-0A0B-4512-BACA-B439D5B9C57C}"/>
          </ac:spMkLst>
        </pc:spChg>
        <pc:spChg chg="add">
          <ac:chgData name="Ariane mariana Mendoza santa cruz" userId="8f6cb26a-15a4-4782-98b2-5b116b4e55c4" providerId="ADAL" clId="{77A11C77-F31F-4A1A-9E41-DD3B2E41B1AB}" dt="2023-07-03T19:25:55.125" v="0" actId="26606"/>
          <ac:spMkLst>
            <pc:docMk/>
            <pc:sldMk cId="480382894" sldId="257"/>
            <ac:spMk id="16" creationId="{D2B78728-A580-49A7-84F9-6EF6F583ADE0}"/>
          </ac:spMkLst>
        </pc:spChg>
        <pc:spChg chg="add">
          <ac:chgData name="Ariane mariana Mendoza santa cruz" userId="8f6cb26a-15a4-4782-98b2-5b116b4e55c4" providerId="ADAL" clId="{77A11C77-F31F-4A1A-9E41-DD3B2E41B1AB}" dt="2023-07-03T19:25:55.125" v="0" actId="26606"/>
          <ac:spMkLst>
            <pc:docMk/>
            <pc:sldMk cId="480382894" sldId="257"/>
            <ac:spMk id="18" creationId="{38FAA1A1-D861-433F-88FA-1E9D6FD31D11}"/>
          </ac:spMkLst>
        </pc:spChg>
        <pc:spChg chg="add">
          <ac:chgData name="Ariane mariana Mendoza santa cruz" userId="8f6cb26a-15a4-4782-98b2-5b116b4e55c4" providerId="ADAL" clId="{77A11C77-F31F-4A1A-9E41-DD3B2E41B1AB}" dt="2023-07-03T19:25:55.125" v="0" actId="26606"/>
          <ac:spMkLst>
            <pc:docMk/>
            <pc:sldMk cId="480382894" sldId="257"/>
            <ac:spMk id="20" creationId="{8D71EDA1-87BF-4D5D-AB79-F346FD19278A}"/>
          </ac:spMkLst>
        </pc:spChg>
      </pc:sldChg>
      <pc:sldChg chg="modSp mod">
        <pc:chgData name="Ariane mariana Mendoza santa cruz" userId="8f6cb26a-15a4-4782-98b2-5b116b4e55c4" providerId="ADAL" clId="{77A11C77-F31F-4A1A-9E41-DD3B2E41B1AB}" dt="2023-07-03T19:26:16.305" v="2" actId="113"/>
        <pc:sldMkLst>
          <pc:docMk/>
          <pc:sldMk cId="3548505550" sldId="258"/>
        </pc:sldMkLst>
        <pc:spChg chg="mod">
          <ac:chgData name="Ariane mariana Mendoza santa cruz" userId="8f6cb26a-15a4-4782-98b2-5b116b4e55c4" providerId="ADAL" clId="{77A11C77-F31F-4A1A-9E41-DD3B2E41B1AB}" dt="2023-07-03T19:26:16.305" v="2" actId="113"/>
          <ac:spMkLst>
            <pc:docMk/>
            <pc:sldMk cId="3548505550" sldId="258"/>
            <ac:spMk id="3" creationId="{00000000-0000-0000-0000-000000000000}"/>
          </ac:spMkLst>
        </pc:spChg>
      </pc:sldChg>
      <pc:sldChg chg="modSp mod modNotesTx">
        <pc:chgData name="Ariane mariana Mendoza santa cruz" userId="8f6cb26a-15a4-4782-98b2-5b116b4e55c4" providerId="ADAL" clId="{77A11C77-F31F-4A1A-9E41-DD3B2E41B1AB}" dt="2023-07-03T20:01:36.968" v="1332" actId="1076"/>
        <pc:sldMkLst>
          <pc:docMk/>
          <pc:sldMk cId="2811471835" sldId="259"/>
        </pc:sldMkLst>
        <pc:graphicFrameChg chg="mod modGraphic">
          <ac:chgData name="Ariane mariana Mendoza santa cruz" userId="8f6cb26a-15a4-4782-98b2-5b116b4e55c4" providerId="ADAL" clId="{77A11C77-F31F-4A1A-9E41-DD3B2E41B1AB}" dt="2023-07-03T20:01:36.968" v="1332" actId="1076"/>
          <ac:graphicFrameMkLst>
            <pc:docMk/>
            <pc:sldMk cId="2811471835" sldId="259"/>
            <ac:graphicFrameMk id="4" creationId="{00000000-0000-0000-0000-000000000000}"/>
          </ac:graphicFrameMkLst>
        </pc:graphicFrameChg>
      </pc:sldChg>
      <pc:sldChg chg="modSp modNotesTx">
        <pc:chgData name="Ariane mariana Mendoza santa cruz" userId="8f6cb26a-15a4-4782-98b2-5b116b4e55c4" providerId="ADAL" clId="{77A11C77-F31F-4A1A-9E41-DD3B2E41B1AB}" dt="2023-07-03T20:00:21.598" v="1284"/>
        <pc:sldMkLst>
          <pc:docMk/>
          <pc:sldMk cId="36361861" sldId="260"/>
        </pc:sldMkLst>
        <pc:picChg chg="mod">
          <ac:chgData name="Ariane mariana Mendoza santa cruz" userId="8f6cb26a-15a4-4782-98b2-5b116b4e55c4" providerId="ADAL" clId="{77A11C77-F31F-4A1A-9E41-DD3B2E41B1AB}" dt="2023-07-03T19:26:36.270" v="3" actId="732"/>
          <ac:picMkLst>
            <pc:docMk/>
            <pc:sldMk cId="36361861" sldId="260"/>
            <ac:picMk id="1026" creationId="{3FA2242E-0A7A-C323-2809-01C8830B1436}"/>
          </ac:picMkLst>
        </pc:picChg>
      </pc:sldChg>
      <pc:sldChg chg="modSp mod modNotesTx">
        <pc:chgData name="Ariane mariana Mendoza santa cruz" userId="8f6cb26a-15a4-4782-98b2-5b116b4e55c4" providerId="ADAL" clId="{77A11C77-F31F-4A1A-9E41-DD3B2E41B1AB}" dt="2023-07-03T20:01:02.658" v="1315" actId="123"/>
        <pc:sldMkLst>
          <pc:docMk/>
          <pc:sldMk cId="2344787941" sldId="262"/>
        </pc:sldMkLst>
        <pc:spChg chg="mod">
          <ac:chgData name="Ariane mariana Mendoza santa cruz" userId="8f6cb26a-15a4-4782-98b2-5b116b4e55c4" providerId="ADAL" clId="{77A11C77-F31F-4A1A-9E41-DD3B2E41B1AB}" dt="2023-07-03T19:55:22.109" v="1254" actId="20577"/>
          <ac:spMkLst>
            <pc:docMk/>
            <pc:sldMk cId="2344787941" sldId="262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77A11C77-F31F-4A1A-9E41-DD3B2E41B1AB}" dt="2023-07-03T20:01:02.658" v="1315" actId="123"/>
          <ac:spMkLst>
            <pc:docMk/>
            <pc:sldMk cId="2344787941" sldId="262"/>
            <ac:spMk id="3" creationId="{00000000-0000-0000-0000-000000000000}"/>
          </ac:spMkLst>
        </pc:spChg>
      </pc:sldChg>
      <pc:sldChg chg="addSp modSp mod setBg">
        <pc:chgData name="Ariane mariana Mendoza santa cruz" userId="8f6cb26a-15a4-4782-98b2-5b116b4e55c4" providerId="ADAL" clId="{77A11C77-F31F-4A1A-9E41-DD3B2E41B1AB}" dt="2023-07-03T19:57:53.721" v="1281" actId="26606"/>
        <pc:sldMkLst>
          <pc:docMk/>
          <pc:sldMk cId="1533132967" sldId="263"/>
        </pc:sldMkLst>
        <pc:spChg chg="mod">
          <ac:chgData name="Ariane mariana Mendoza santa cruz" userId="8f6cb26a-15a4-4782-98b2-5b116b4e55c4" providerId="ADAL" clId="{77A11C77-F31F-4A1A-9E41-DD3B2E41B1AB}" dt="2023-07-03T19:57:53.721" v="1281" actId="26606"/>
          <ac:spMkLst>
            <pc:docMk/>
            <pc:sldMk cId="1533132967" sldId="263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77A11C77-F31F-4A1A-9E41-DD3B2E41B1AB}" dt="2023-07-03T19:57:53.721" v="1281" actId="26606"/>
          <ac:spMkLst>
            <pc:docMk/>
            <pc:sldMk cId="1533132967" sldId="263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77A11C77-F31F-4A1A-9E41-DD3B2E41B1AB}" dt="2023-07-03T19:57:53.721" v="1281" actId="26606"/>
          <ac:spMkLst>
            <pc:docMk/>
            <pc:sldMk cId="1533132967" sldId="263"/>
            <ac:spMk id="8" creationId="{09588DA8-065E-4F6F-8EFD-43104AB2E0CF}"/>
          </ac:spMkLst>
        </pc:spChg>
        <pc:spChg chg="add">
          <ac:chgData name="Ariane mariana Mendoza santa cruz" userId="8f6cb26a-15a4-4782-98b2-5b116b4e55c4" providerId="ADAL" clId="{77A11C77-F31F-4A1A-9E41-DD3B2E41B1AB}" dt="2023-07-03T19:57:53.721" v="1281" actId="26606"/>
          <ac:spMkLst>
            <pc:docMk/>
            <pc:sldMk cId="1533132967" sldId="263"/>
            <ac:spMk id="10" creationId="{C4285719-470E-454C-AF62-8323075F1F5B}"/>
          </ac:spMkLst>
        </pc:spChg>
        <pc:spChg chg="add">
          <ac:chgData name="Ariane mariana Mendoza santa cruz" userId="8f6cb26a-15a4-4782-98b2-5b116b4e55c4" providerId="ADAL" clId="{77A11C77-F31F-4A1A-9E41-DD3B2E41B1AB}" dt="2023-07-03T19:57:53.721" v="1281" actId="26606"/>
          <ac:spMkLst>
            <pc:docMk/>
            <pc:sldMk cId="1533132967" sldId="263"/>
            <ac:spMk id="12" creationId="{CD9FE4EF-C4D8-49A0-B2FF-81D8DB7D8A24}"/>
          </ac:spMkLst>
        </pc:spChg>
        <pc:spChg chg="add">
          <ac:chgData name="Ariane mariana Mendoza santa cruz" userId="8f6cb26a-15a4-4782-98b2-5b116b4e55c4" providerId="ADAL" clId="{77A11C77-F31F-4A1A-9E41-DD3B2E41B1AB}" dt="2023-07-03T19:57:53.721" v="1281" actId="26606"/>
          <ac:spMkLst>
            <pc:docMk/>
            <pc:sldMk cId="1533132967" sldId="263"/>
            <ac:spMk id="14" creationId="{4300840D-0A0B-4512-BACA-B439D5B9C57C}"/>
          </ac:spMkLst>
        </pc:spChg>
        <pc:spChg chg="add">
          <ac:chgData name="Ariane mariana Mendoza santa cruz" userId="8f6cb26a-15a4-4782-98b2-5b116b4e55c4" providerId="ADAL" clId="{77A11C77-F31F-4A1A-9E41-DD3B2E41B1AB}" dt="2023-07-03T19:57:53.721" v="1281" actId="26606"/>
          <ac:spMkLst>
            <pc:docMk/>
            <pc:sldMk cId="1533132967" sldId="263"/>
            <ac:spMk id="16" creationId="{D2B78728-A580-49A7-84F9-6EF6F583ADE0}"/>
          </ac:spMkLst>
        </pc:spChg>
        <pc:spChg chg="add">
          <ac:chgData name="Ariane mariana Mendoza santa cruz" userId="8f6cb26a-15a4-4782-98b2-5b116b4e55c4" providerId="ADAL" clId="{77A11C77-F31F-4A1A-9E41-DD3B2E41B1AB}" dt="2023-07-03T19:57:53.721" v="1281" actId="26606"/>
          <ac:spMkLst>
            <pc:docMk/>
            <pc:sldMk cId="1533132967" sldId="263"/>
            <ac:spMk id="18" creationId="{38FAA1A1-D861-433F-88FA-1E9D6FD31D11}"/>
          </ac:spMkLst>
        </pc:spChg>
        <pc:spChg chg="add">
          <ac:chgData name="Ariane mariana Mendoza santa cruz" userId="8f6cb26a-15a4-4782-98b2-5b116b4e55c4" providerId="ADAL" clId="{77A11C77-F31F-4A1A-9E41-DD3B2E41B1AB}" dt="2023-07-03T19:57:53.721" v="1281" actId="26606"/>
          <ac:spMkLst>
            <pc:docMk/>
            <pc:sldMk cId="1533132967" sldId="263"/>
            <ac:spMk id="20" creationId="{8D71EDA1-87BF-4D5D-AB79-F346FD19278A}"/>
          </ac:spMkLst>
        </pc:spChg>
      </pc:sldChg>
    </pc:docChg>
  </pc:docChgLst>
  <pc:docChgLst>
    <pc:chgData name="Ariane mariana Mendoza santa cruz" userId="8f6cb26a-15a4-4782-98b2-5b116b4e55c4" providerId="ADAL" clId="{017475F5-54E6-436C-B721-C892DEEDEEB7}"/>
    <pc:docChg chg="custSel modSld">
      <pc:chgData name="Ariane mariana Mendoza santa cruz" userId="8f6cb26a-15a4-4782-98b2-5b116b4e55c4" providerId="ADAL" clId="{017475F5-54E6-436C-B721-C892DEEDEEB7}" dt="2024-02-06T23:06:46.713" v="28" actId="20577"/>
      <pc:docMkLst>
        <pc:docMk/>
      </pc:docMkLst>
      <pc:sldChg chg="modSp mod">
        <pc:chgData name="Ariane mariana Mendoza santa cruz" userId="8f6cb26a-15a4-4782-98b2-5b116b4e55c4" providerId="ADAL" clId="{017475F5-54E6-436C-B721-C892DEEDEEB7}" dt="2024-02-06T23:06:46.713" v="28" actId="20577"/>
        <pc:sldMkLst>
          <pc:docMk/>
          <pc:sldMk cId="480382894" sldId="257"/>
        </pc:sldMkLst>
        <pc:spChg chg="mod">
          <ac:chgData name="Ariane mariana Mendoza santa cruz" userId="8f6cb26a-15a4-4782-98b2-5b116b4e55c4" providerId="ADAL" clId="{017475F5-54E6-436C-B721-C892DEEDEEB7}" dt="2024-02-06T23:06:46.713" v="28" actId="20577"/>
          <ac:spMkLst>
            <pc:docMk/>
            <pc:sldMk cId="480382894" sldId="257"/>
            <ac:spMk id="3" creationId="{00000000-0000-0000-0000-000000000000}"/>
          </ac:spMkLst>
        </pc:spChg>
      </pc:sldChg>
      <pc:sldChg chg="modSp mod">
        <pc:chgData name="Ariane mariana Mendoza santa cruz" userId="8f6cb26a-15a4-4782-98b2-5b116b4e55c4" providerId="ADAL" clId="{017475F5-54E6-436C-B721-C892DEEDEEB7}" dt="2024-02-06T22:45:01.594" v="19" actId="20577"/>
        <pc:sldMkLst>
          <pc:docMk/>
          <pc:sldMk cId="1533132967" sldId="263"/>
        </pc:sldMkLst>
        <pc:spChg chg="mod">
          <ac:chgData name="Ariane mariana Mendoza santa cruz" userId="8f6cb26a-15a4-4782-98b2-5b116b4e55c4" providerId="ADAL" clId="{017475F5-54E6-436C-B721-C892DEEDEEB7}" dt="2024-02-06T22:45:01.594" v="19" actId="20577"/>
          <ac:spMkLst>
            <pc:docMk/>
            <pc:sldMk cId="1533132967" sldId="26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752E0-2FAD-4D28-8655-168A1BBA203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EE62A-23E7-4BB4-90A5-76CAEFE13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0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https://www.grammar.cl/english/pronunciation-ed.htm</a:t>
            </a:r>
          </a:p>
          <a:p>
            <a:endParaRPr lang="en-US" dirty="0"/>
          </a:p>
          <a:p>
            <a:r>
              <a:rPr lang="en-US" dirty="0"/>
              <a:t>https://www.grammar.cl/english-games/pronunciation-ed.htm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EE62A-23E7-4BB4-90A5-76CAEFE13E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88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MX" sz="1800" b="1" i="0" u="none" strike="noStrike" kern="120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Became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MX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Grew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MX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Got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MX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Found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MX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Was</a:t>
            </a:r>
            <a:r>
              <a:rPr lang="es-MX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es-MX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were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MX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Had</a:t>
            </a:r>
            <a:endParaRPr lang="es-MX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MX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Left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MX" sz="1800" b="1" i="0" u="none" strike="noStrike" kern="120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Knew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MX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Wrote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MX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MX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Bought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MX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Paid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MX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Thought</a:t>
            </a:r>
            <a:endParaRPr lang="es-MX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MX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Went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EE62A-23E7-4BB4-90A5-76CAEFE13E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61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1200" dirty="0"/>
              <a:t>Emily and Mark </a:t>
            </a:r>
            <a:r>
              <a:rPr lang="es-MX" sz="1200" dirty="0" err="1"/>
              <a:t>decided</a:t>
            </a:r>
            <a:r>
              <a:rPr lang="es-MX" sz="1200" dirty="0"/>
              <a:t> </a:t>
            </a:r>
            <a:r>
              <a:rPr lang="es-MX" sz="1200" dirty="0" err="1"/>
              <a:t>to</a:t>
            </a:r>
            <a:r>
              <a:rPr lang="es-MX" sz="1200" dirty="0"/>
              <a:t> </a:t>
            </a:r>
            <a:r>
              <a:rPr lang="es-MX" sz="1200" dirty="0" err="1"/>
              <a:t>go</a:t>
            </a:r>
            <a:r>
              <a:rPr lang="es-MX" sz="1200" dirty="0"/>
              <a:t> </a:t>
            </a:r>
            <a:r>
              <a:rPr lang="es-MX" sz="1200" dirty="0" err="1"/>
              <a:t>on</a:t>
            </a:r>
            <a:r>
              <a:rPr lang="es-MX" sz="1200" dirty="0"/>
              <a:t> </a:t>
            </a:r>
            <a:r>
              <a:rPr lang="es-MX" sz="1200" dirty="0" err="1"/>
              <a:t>vacations</a:t>
            </a:r>
            <a:r>
              <a:rPr lang="es-MX" sz="1200" dirty="0"/>
              <a:t>. </a:t>
            </a:r>
            <a:r>
              <a:rPr lang="es-MX" sz="1200" dirty="0" err="1"/>
              <a:t>They</a:t>
            </a:r>
            <a:r>
              <a:rPr lang="es-MX" sz="1200" dirty="0"/>
              <a:t> </a:t>
            </a:r>
            <a:r>
              <a:rPr lang="es-MX" sz="1200" dirty="0" err="1"/>
              <a:t>worked</a:t>
            </a:r>
            <a:r>
              <a:rPr lang="es-MX" sz="1200" dirty="0"/>
              <a:t> a </a:t>
            </a:r>
            <a:r>
              <a:rPr lang="es-MX" sz="1200" dirty="0" err="1"/>
              <a:t>lot</a:t>
            </a:r>
            <a:r>
              <a:rPr lang="es-MX" sz="1200" dirty="0"/>
              <a:t> and </a:t>
            </a:r>
            <a:r>
              <a:rPr lang="es-MX" sz="1200" dirty="0" err="1"/>
              <a:t>needed</a:t>
            </a:r>
            <a:r>
              <a:rPr lang="es-MX" sz="1200" dirty="0"/>
              <a:t> a break </a:t>
            </a:r>
            <a:r>
              <a:rPr lang="es-MX" sz="1200" dirty="0" err="1"/>
              <a:t>from</a:t>
            </a:r>
            <a:r>
              <a:rPr lang="es-MX" sz="1200" dirty="0"/>
              <a:t> </a:t>
            </a:r>
            <a:r>
              <a:rPr lang="es-MX" sz="1200" dirty="0" err="1"/>
              <a:t>their</a:t>
            </a:r>
            <a:r>
              <a:rPr lang="es-MX" sz="1200" dirty="0"/>
              <a:t> </a:t>
            </a:r>
            <a:r>
              <a:rPr lang="es-MX" sz="1200" dirty="0" err="1"/>
              <a:t>daily</a:t>
            </a:r>
            <a:r>
              <a:rPr lang="es-MX" sz="1200" dirty="0"/>
              <a:t> </a:t>
            </a:r>
            <a:r>
              <a:rPr lang="es-MX" sz="1200" dirty="0" err="1"/>
              <a:t>grind</a:t>
            </a:r>
            <a:r>
              <a:rPr lang="es-MX" sz="1200" dirty="0"/>
              <a:t>.</a:t>
            </a:r>
          </a:p>
          <a:p>
            <a:pPr marL="0" indent="0">
              <a:buNone/>
            </a:pPr>
            <a:r>
              <a:rPr lang="es-MX" sz="1200" dirty="0" err="1"/>
              <a:t>They</a:t>
            </a:r>
            <a:r>
              <a:rPr lang="es-MX" sz="1200" dirty="0"/>
              <a:t> </a:t>
            </a:r>
            <a:r>
              <a:rPr lang="es-MX" sz="1200" dirty="0" err="1"/>
              <a:t>packed</a:t>
            </a:r>
            <a:r>
              <a:rPr lang="es-MX" sz="1200" dirty="0"/>
              <a:t> </a:t>
            </a:r>
            <a:r>
              <a:rPr lang="es-MX" sz="1200" dirty="0" err="1"/>
              <a:t>their</a:t>
            </a:r>
            <a:r>
              <a:rPr lang="es-MX" sz="1200" dirty="0"/>
              <a:t> bags and </a:t>
            </a:r>
            <a:r>
              <a:rPr lang="es-MX" sz="1200" dirty="0" err="1"/>
              <a:t>drove</a:t>
            </a:r>
            <a:r>
              <a:rPr lang="es-MX" sz="1200" dirty="0"/>
              <a:t> </a:t>
            </a:r>
            <a:r>
              <a:rPr lang="es-MX" sz="1200" dirty="0" err="1"/>
              <a:t>through</a:t>
            </a:r>
            <a:r>
              <a:rPr lang="es-MX" sz="1200" dirty="0"/>
              <a:t> </a:t>
            </a:r>
            <a:r>
              <a:rPr lang="es-MX" sz="1200" dirty="0" err="1"/>
              <a:t>the</a:t>
            </a:r>
            <a:r>
              <a:rPr lang="es-MX" sz="1200" dirty="0"/>
              <a:t> </a:t>
            </a:r>
            <a:r>
              <a:rPr lang="es-MX" sz="1200" dirty="0" err="1"/>
              <a:t>countryside</a:t>
            </a:r>
            <a:r>
              <a:rPr lang="es-MX" sz="1200" dirty="0"/>
              <a:t>. </a:t>
            </a:r>
            <a:r>
              <a:rPr lang="es-MX" sz="1200" dirty="0" err="1"/>
              <a:t>They</a:t>
            </a:r>
            <a:r>
              <a:rPr lang="es-MX" sz="1200" dirty="0"/>
              <a:t> </a:t>
            </a:r>
            <a:r>
              <a:rPr lang="es-MX" sz="1200" dirty="0" err="1"/>
              <a:t>admired</a:t>
            </a:r>
            <a:r>
              <a:rPr lang="es-MX" sz="1200" dirty="0"/>
              <a:t> </a:t>
            </a:r>
            <a:r>
              <a:rPr lang="es-MX" sz="1200" dirty="0" err="1"/>
              <a:t>the</a:t>
            </a:r>
            <a:r>
              <a:rPr lang="es-MX" sz="1200" dirty="0"/>
              <a:t> </a:t>
            </a:r>
            <a:r>
              <a:rPr lang="es-MX" sz="1200" dirty="0" err="1"/>
              <a:t>beautiful</a:t>
            </a:r>
            <a:r>
              <a:rPr lang="es-MX" sz="1200" dirty="0"/>
              <a:t> </a:t>
            </a:r>
            <a:r>
              <a:rPr lang="es-MX" sz="1200" dirty="0" err="1"/>
              <a:t>landscapes</a:t>
            </a:r>
            <a:r>
              <a:rPr lang="es-MX" sz="1200" dirty="0"/>
              <a:t> and </a:t>
            </a:r>
            <a:r>
              <a:rPr lang="es-MX" sz="1200" dirty="0" err="1"/>
              <a:t>enjoyed</a:t>
            </a:r>
            <a:r>
              <a:rPr lang="es-MX" sz="1200" dirty="0"/>
              <a:t> </a:t>
            </a:r>
            <a:r>
              <a:rPr lang="es-MX" sz="1200" dirty="0" err="1"/>
              <a:t>the</a:t>
            </a:r>
            <a:r>
              <a:rPr lang="es-MX" sz="1200" dirty="0"/>
              <a:t> </a:t>
            </a:r>
            <a:r>
              <a:rPr lang="es-MX" sz="1200" dirty="0" err="1"/>
              <a:t>pleasant</a:t>
            </a:r>
            <a:r>
              <a:rPr lang="es-MX" sz="1200" dirty="0"/>
              <a:t> </a:t>
            </a:r>
            <a:r>
              <a:rPr lang="es-MX" sz="1200" dirty="0" err="1"/>
              <a:t>breeze</a:t>
            </a:r>
            <a:r>
              <a:rPr lang="es-MX" sz="1200" dirty="0"/>
              <a:t>.</a:t>
            </a:r>
          </a:p>
          <a:p>
            <a:pPr marL="0" indent="0">
              <a:buNone/>
            </a:pPr>
            <a:r>
              <a:rPr lang="en-US" sz="1200" dirty="0"/>
              <a:t>When they arrived in the town, they found a nice bed and breakfast and the owner showed them their room. </a:t>
            </a:r>
          </a:p>
          <a:p>
            <a:pPr marL="0" indent="0">
              <a:buNone/>
            </a:pPr>
            <a:r>
              <a:rPr lang="en-US" sz="1200" dirty="0"/>
              <a:t>The decided to explore the town and stumbled upon a local bakery. Their mouths watered and went inside to buy some bread.</a:t>
            </a:r>
          </a:p>
          <a:p>
            <a:pPr marL="0" indent="0">
              <a:buNone/>
            </a:pPr>
            <a:r>
              <a:rPr lang="en-US" sz="1200" dirty="0"/>
              <a:t>The next day, they hiked and followed a nice path. They sat by a waterfall and rested for a couple of hours.</a:t>
            </a:r>
          </a:p>
          <a:p>
            <a:pPr marL="0" indent="0">
              <a:buNone/>
            </a:pPr>
            <a:r>
              <a:rPr lang="en-US" sz="1200" dirty="0"/>
              <a:t>In the evening, Emily and Mark dined at a small restaurant and treated themselves to delicious desserts.</a:t>
            </a:r>
          </a:p>
          <a:p>
            <a:pPr marL="0" indent="0">
              <a:buNone/>
            </a:pPr>
            <a:r>
              <a:rPr lang="en-US" sz="1200" dirty="0"/>
              <a:t>They reluctantly left the next day, but they promised each other they would return next year.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EE62A-23E7-4BB4-90A5-76CAEFE13E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6825-0D08-3BCD-C53B-88C59C778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23A28-BC28-F88A-456C-03148ABEA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3E246-3EAB-5F69-9A8B-B7933F57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20EF-A81D-48F8-AA19-F01AF4F44C3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D0B11-0938-F826-05DA-17F0806E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507A4-1EAC-EF90-7A66-E4EE75CF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2BE3-7383-4B26-8598-0F34CFB7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4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3667-6D9D-4E17-5255-A4EA8067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3E01C-A777-B811-8EA9-8100F11FA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F7A30-E727-8A6F-943D-3E58DBEB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20EF-A81D-48F8-AA19-F01AF4F44C3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3EA40-B03D-F7F2-5D4D-9592AF07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33C87-615E-5FA6-6F43-849E99EB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2BE3-7383-4B26-8598-0F34CFB7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6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6F104-9CF8-FB62-5A81-367EAA6DF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B72D9-7774-714B-C6F5-6DC246B21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28CD6-4542-EE2A-A215-0A1C3BF4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20EF-A81D-48F8-AA19-F01AF4F44C3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B9E25-2A49-35B2-ECDD-BFA0D1E6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F92FC-3A0B-FBC2-A948-44E027B4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2BE3-7383-4B26-8598-0F34CFB7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3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E536-9A96-9044-C5A0-C05F2748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6F9BC-09D3-D38A-CD69-422E56B84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E8832-AC2A-F629-A5E8-08E16A03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20EF-A81D-48F8-AA19-F01AF4F44C3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1CCBA-F1AA-C9E6-4E6A-7781C199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74D04-FC4E-DA1B-C9A0-F7FF8FB7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2BE3-7383-4B26-8598-0F34CFB7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6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317D-55C8-0B9A-8F86-5E552CF2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4EABA-2D2E-50D7-A77A-05668552E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9562C-6E4C-9E95-21B7-38A4E215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20EF-A81D-48F8-AA19-F01AF4F44C3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0AD62-33B0-C4AC-2EA8-77B1D8C0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C0BB5-1652-DDCB-525D-96095EF2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2BE3-7383-4B26-8598-0F34CFB7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A659-5A29-5EA7-E1D2-37334F7D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6173-7846-1061-C930-55F11169C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F53D1-17B8-F28F-9EC2-0A710A5DD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55677-A9D6-FDC1-2231-BAA74759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20EF-A81D-48F8-AA19-F01AF4F44C3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BCFBD-1C65-D231-EB85-299CB01A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D59AD-E6DD-C94D-1423-2DAFEA9B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2BE3-7383-4B26-8598-0F34CFB7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1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65A9-8887-C125-F1F8-4F67EC85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57A3B-3FA3-D724-268D-985B5F6C1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62F31-F7ED-A52D-A691-F5A188525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78805-902F-1D82-CF2B-C2EC85E17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7D3B3-ECF0-0688-3497-AA56F161E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079ECD-5D5A-19CC-3C22-55117E04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20EF-A81D-48F8-AA19-F01AF4F44C3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295AD-A80F-4207-7756-EF649AE5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6B56B-31F3-7655-4708-E4076F76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2BE3-7383-4B26-8598-0F34CFB7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0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0B7F-6774-5424-86DA-6588DD03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8656F-FA0F-2386-ECCD-B4CB2877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20EF-A81D-48F8-AA19-F01AF4F44C3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3A25B-BA12-B9EA-4AA0-05B095C1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26689-4687-3A60-695F-E63194D1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2BE3-7383-4B26-8598-0F34CFB7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9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BEC43-1E18-5252-0431-4D3DF83C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20EF-A81D-48F8-AA19-F01AF4F44C3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0679E-6D1A-482D-B763-608935C7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1449C-A5D7-1F59-396F-5ECBBA31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2BE3-7383-4B26-8598-0F34CFB7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9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7998-E0E9-9DEF-B8F4-54BC24EC0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642A-B19F-C7C6-9C0C-8D62EF738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1B6CE-2850-DC2C-4817-193F56DD4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1A130-35EE-9F67-13F7-6F22CE9C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20EF-A81D-48F8-AA19-F01AF4F44C3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083C5-7D08-292A-881B-2E30DA22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95EC4-036A-0613-5A57-D8B079F8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2BE3-7383-4B26-8598-0F34CFB7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4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AB70-A56F-4540-9367-32A0F46C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A7B33-B7D0-1A9D-6FA6-C17273237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AC82B-4640-B005-E009-225B00731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B8E91-B416-AD82-7558-8077A3C2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20EF-A81D-48F8-AA19-F01AF4F44C3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57E0F-E0A7-26ED-4088-FCF15BF9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5ADE6-10FD-51AA-83C1-FDD57D05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2BE3-7383-4B26-8598-0F34CFB7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2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43E486-03D4-060B-1F93-ACB5C4DC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15FB8-0B2F-1CF1-D3F6-9DAB1F6F1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49579-5983-3260-3FAB-3D6F38B10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620EF-A81D-48F8-AA19-F01AF4F44C3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F30C-AEF8-6A07-4C8D-5C8BA5C45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CF57D-B734-8A48-F1C3-351AC59B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22BE3-7383-4B26-8598-0F34CFB7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8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70865-6882-664D-2A3A-DD04C9479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MX" sz="4800">
                <a:solidFill>
                  <a:srgbClr val="FFFFFF"/>
                </a:solidFill>
              </a:rPr>
              <a:t>Past experiences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2D1D4-BFC4-4238-62E6-05A852AF0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08. Past simple</a:t>
            </a:r>
          </a:p>
        </p:txBody>
      </p:sp>
    </p:spTree>
    <p:extLst>
      <p:ext uri="{BB962C8B-B14F-4D97-AF65-F5344CB8AC3E}">
        <p14:creationId xmlns:p14="http://schemas.microsoft.com/office/powerpoint/2010/main" val="223643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</a:rPr>
              <a:t>Past experiences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MX" sz="2400" dirty="0" err="1"/>
              <a:t>Where</a:t>
            </a:r>
            <a:r>
              <a:rPr lang="es-MX" sz="2400" dirty="0"/>
              <a:t> </a:t>
            </a:r>
            <a:r>
              <a:rPr lang="es-MX" sz="2400" dirty="0" err="1"/>
              <a:t>were</a:t>
            </a:r>
            <a:r>
              <a:rPr lang="es-MX" sz="2400" dirty="0"/>
              <a:t> </a:t>
            </a:r>
            <a:r>
              <a:rPr lang="es-MX" sz="2400" dirty="0" err="1"/>
              <a:t>you</a:t>
            </a:r>
            <a:r>
              <a:rPr lang="es-MX" sz="2400" dirty="0"/>
              <a:t> </a:t>
            </a:r>
            <a:r>
              <a:rPr lang="es-MX" sz="2400" dirty="0" err="1"/>
              <a:t>born</a:t>
            </a:r>
            <a:r>
              <a:rPr lang="es-MX" sz="2400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400" dirty="0" err="1"/>
              <a:t>Where</a:t>
            </a:r>
            <a:r>
              <a:rPr lang="es-MX" sz="2400" dirty="0"/>
              <a:t> </a:t>
            </a:r>
            <a:r>
              <a:rPr lang="es-MX" sz="2400" dirty="0" err="1"/>
              <a:t>did</a:t>
            </a:r>
            <a:r>
              <a:rPr lang="es-MX" sz="2400" dirty="0"/>
              <a:t> </a:t>
            </a:r>
            <a:r>
              <a:rPr lang="es-MX" sz="2400" dirty="0" err="1"/>
              <a:t>you</a:t>
            </a:r>
            <a:r>
              <a:rPr lang="es-MX" sz="2400" dirty="0"/>
              <a:t> </a:t>
            </a:r>
            <a:r>
              <a:rPr lang="es-MX" sz="2400" dirty="0" err="1"/>
              <a:t>go</a:t>
            </a:r>
            <a:r>
              <a:rPr lang="es-MX" sz="2400" dirty="0"/>
              <a:t> </a:t>
            </a:r>
            <a:r>
              <a:rPr lang="es-MX" sz="2400" dirty="0" err="1"/>
              <a:t>to</a:t>
            </a:r>
            <a:r>
              <a:rPr lang="es-MX" sz="2400" dirty="0"/>
              <a:t> </a:t>
            </a:r>
            <a:r>
              <a:rPr lang="es-MX" sz="2400" dirty="0" err="1"/>
              <a:t>elementary</a:t>
            </a:r>
            <a:r>
              <a:rPr lang="es-MX" sz="2400" dirty="0"/>
              <a:t> </a:t>
            </a:r>
            <a:r>
              <a:rPr lang="es-MX" sz="2400" dirty="0" err="1"/>
              <a:t>school</a:t>
            </a:r>
            <a:r>
              <a:rPr lang="es-MX" sz="2400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400" dirty="0" err="1"/>
              <a:t>What</a:t>
            </a:r>
            <a:r>
              <a:rPr lang="es-MX" sz="2400" dirty="0"/>
              <a:t> </a:t>
            </a:r>
            <a:r>
              <a:rPr lang="es-MX" sz="2400" dirty="0" err="1"/>
              <a:t>did</a:t>
            </a:r>
            <a:r>
              <a:rPr lang="es-MX" sz="2400" dirty="0"/>
              <a:t> </a:t>
            </a:r>
            <a:r>
              <a:rPr lang="es-MX" sz="2400" dirty="0" err="1"/>
              <a:t>you</a:t>
            </a:r>
            <a:r>
              <a:rPr lang="es-MX" sz="2400" dirty="0"/>
              <a:t> </a:t>
            </a:r>
            <a:r>
              <a:rPr lang="es-MX" sz="2400" dirty="0" err="1"/>
              <a:t>study</a:t>
            </a:r>
            <a:r>
              <a:rPr lang="es-MX" sz="2400" dirty="0"/>
              <a:t> in </a:t>
            </a:r>
            <a:r>
              <a:rPr lang="es-MX" sz="2400" dirty="0" err="1"/>
              <a:t>university</a:t>
            </a:r>
            <a:r>
              <a:rPr lang="es-MX" sz="2400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400" dirty="0" err="1"/>
              <a:t>Did</a:t>
            </a:r>
            <a:r>
              <a:rPr lang="es-MX" sz="2400" dirty="0"/>
              <a:t> </a:t>
            </a:r>
            <a:r>
              <a:rPr lang="es-MX" sz="2400" dirty="0" err="1"/>
              <a:t>you</a:t>
            </a:r>
            <a:r>
              <a:rPr lang="es-MX" sz="2400" dirty="0"/>
              <a:t> </a:t>
            </a:r>
            <a:r>
              <a:rPr lang="es-MX" sz="2400" dirty="0" err="1"/>
              <a:t>move</a:t>
            </a:r>
            <a:r>
              <a:rPr lang="es-MX" sz="2400" dirty="0"/>
              <a:t> </a:t>
            </a:r>
            <a:r>
              <a:rPr lang="es-MX" sz="2400" dirty="0" err="1"/>
              <a:t>from</a:t>
            </a:r>
            <a:r>
              <a:rPr lang="es-MX" sz="2400" dirty="0"/>
              <a:t> </a:t>
            </a:r>
            <a:r>
              <a:rPr lang="es-MX" sz="2400" dirty="0" err="1"/>
              <a:t>your</a:t>
            </a:r>
            <a:r>
              <a:rPr lang="es-MX" sz="2400" dirty="0"/>
              <a:t> home </a:t>
            </a:r>
            <a:r>
              <a:rPr lang="es-MX" sz="2400"/>
              <a:t>town?</a:t>
            </a:r>
            <a:endParaRPr lang="es-MX" sz="2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038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Past</a:t>
            </a:r>
            <a:r>
              <a:rPr lang="es-MX" dirty="0"/>
              <a:t>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28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 use the Past Simple to refer to an action that took place and was completed in the past.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</a:t>
            </a:r>
            <a:r>
              <a:rPr lang="en-US" b="1" dirty="0"/>
              <a:t>moved</a:t>
            </a:r>
            <a:r>
              <a:rPr lang="en-US" dirty="0"/>
              <a:t> to New York last month.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also use it to tell a story in which one thing happened after another.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 </a:t>
            </a:r>
            <a:r>
              <a:rPr lang="en-US" b="1" dirty="0"/>
              <a:t>grew up </a:t>
            </a:r>
            <a:r>
              <a:rPr lang="en-US" dirty="0"/>
              <a:t>in Michigan, </a:t>
            </a:r>
            <a:r>
              <a:rPr lang="en-US" b="1" dirty="0"/>
              <a:t>studied</a:t>
            </a:r>
            <a:r>
              <a:rPr lang="en-US" dirty="0"/>
              <a:t> at Michigan State University, and </a:t>
            </a:r>
            <a:r>
              <a:rPr lang="en-US" b="1" dirty="0"/>
              <a:t>became</a:t>
            </a:r>
            <a:r>
              <a:rPr lang="en-US" dirty="0"/>
              <a:t> a journalist.</a:t>
            </a:r>
          </a:p>
          <a:p>
            <a:pPr>
              <a:buFont typeface="Wingdings" panose="05000000000000000000" pitchFamily="2" charset="2"/>
              <a:buChar char="§"/>
            </a:pPr>
            <a:endParaRPr lang="es-MX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Positive: base verb +</a:t>
            </a:r>
            <a:r>
              <a:rPr lang="en-US" dirty="0" err="1"/>
              <a:t>ed</a:t>
            </a:r>
            <a:r>
              <a:rPr lang="en-US" dirty="0"/>
              <a:t> / irregular verb. I talk</a:t>
            </a:r>
            <a:r>
              <a:rPr lang="en-US" b="1" dirty="0"/>
              <a:t>ed</a:t>
            </a:r>
            <a:r>
              <a:rPr lang="en-US" dirty="0"/>
              <a:t>. He </a:t>
            </a:r>
            <a:r>
              <a:rPr lang="en-US" b="1" dirty="0"/>
              <a:t>said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Negative: did not (didn’t) + base verb. I </a:t>
            </a:r>
            <a:r>
              <a:rPr lang="en-US" b="1" dirty="0"/>
              <a:t>did not</a:t>
            </a:r>
            <a:r>
              <a:rPr lang="en-US" dirty="0"/>
              <a:t> talk. He </a:t>
            </a:r>
            <a:r>
              <a:rPr lang="en-US" b="1" dirty="0"/>
              <a:t>didn’t</a:t>
            </a:r>
            <a:r>
              <a:rPr lang="en-US" dirty="0"/>
              <a:t> say.</a:t>
            </a:r>
          </a:p>
        </p:txBody>
      </p:sp>
    </p:spTree>
    <p:extLst>
      <p:ext uri="{BB962C8B-B14F-4D97-AF65-F5344CB8AC3E}">
        <p14:creationId xmlns:p14="http://schemas.microsoft.com/office/powerpoint/2010/main" val="354850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pronunciation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2267" y="1825625"/>
            <a:ext cx="50715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Repeat the verbs and then think of sentences using these verbs.</a:t>
            </a:r>
          </a:p>
          <a:p>
            <a:pPr marL="0" indent="0">
              <a:buNone/>
            </a:pPr>
            <a:r>
              <a:rPr lang="en-US" sz="2800" dirty="0"/>
              <a:t>Example:</a:t>
            </a:r>
          </a:p>
          <a:p>
            <a:pPr marL="0" indent="0">
              <a:buNone/>
            </a:pPr>
            <a:r>
              <a:rPr lang="en-US" sz="2800" dirty="0"/>
              <a:t>I </a:t>
            </a:r>
            <a:r>
              <a:rPr lang="en-US" sz="2800" b="1" dirty="0"/>
              <a:t>called</a:t>
            </a:r>
            <a:r>
              <a:rPr lang="en-US" sz="2800" dirty="0"/>
              <a:t> her to check her availability.</a:t>
            </a:r>
          </a:p>
        </p:txBody>
      </p:sp>
      <p:pic>
        <p:nvPicPr>
          <p:cNvPr id="1026" name="Picture 2" descr="Pronunciation of ED in English">
            <a:extLst>
              <a:ext uri="{FF2B5EF4-FFF2-40B4-BE49-F238E27FC236}">
                <a16:creationId xmlns:a16="http://schemas.microsoft.com/office/drawing/2014/main" id="{3FA2242E-0A7A-C323-2809-01C8830B14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7236"/>
          <a:stretch/>
        </p:blipFill>
        <p:spPr bwMode="auto">
          <a:xfrm>
            <a:off x="553386" y="1934903"/>
            <a:ext cx="4990164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Irregular </a:t>
            </a:r>
            <a:r>
              <a:rPr lang="es-MX" dirty="0" err="1"/>
              <a:t>verbs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776654"/>
              </p:ext>
            </p:extLst>
          </p:nvPr>
        </p:nvGraphicFramePr>
        <p:xfrm>
          <a:off x="1066800" y="1690688"/>
          <a:ext cx="10058400" cy="472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7339085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6110282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29170756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84247389"/>
                    </a:ext>
                  </a:extLst>
                </a:gridCol>
              </a:tblGrid>
              <a:tr h="590208">
                <a:tc>
                  <a:txBody>
                    <a:bodyPr/>
                    <a:lstStyle/>
                    <a:p>
                      <a:pPr algn="l"/>
                      <a:r>
                        <a:rPr lang="es-MX" sz="2400" dirty="0"/>
                        <a:t>Base </a:t>
                      </a:r>
                      <a:r>
                        <a:rPr lang="es-MX" sz="2400" dirty="0" err="1"/>
                        <a:t>verbs</a:t>
                      </a:r>
                      <a:endParaRPr lang="en-US" sz="24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400" dirty="0" err="1"/>
                        <a:t>Past</a:t>
                      </a:r>
                      <a:r>
                        <a:rPr lang="es-MX" sz="2400" dirty="0"/>
                        <a:t> </a:t>
                      </a:r>
                      <a:r>
                        <a:rPr lang="es-MX" sz="2400" dirty="0" err="1"/>
                        <a:t>forms</a:t>
                      </a:r>
                      <a:endParaRPr lang="en-US" sz="24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400" dirty="0"/>
                        <a:t>Base </a:t>
                      </a:r>
                      <a:r>
                        <a:rPr lang="es-MX" sz="2400" dirty="0" err="1"/>
                        <a:t>verbs</a:t>
                      </a:r>
                      <a:endParaRPr lang="en-US" sz="24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400" dirty="0" err="1"/>
                        <a:t>Past</a:t>
                      </a:r>
                      <a:r>
                        <a:rPr lang="es-MX" sz="2400" dirty="0"/>
                        <a:t> </a:t>
                      </a:r>
                      <a:r>
                        <a:rPr lang="es-MX" sz="2400" dirty="0" err="1"/>
                        <a:t>forms</a:t>
                      </a:r>
                      <a:endParaRPr lang="en-US" sz="2400" dirty="0"/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2231459716"/>
                  </a:ext>
                </a:extLst>
              </a:tr>
              <a:tr h="590208">
                <a:tc>
                  <a:txBody>
                    <a:bodyPr/>
                    <a:lstStyle/>
                    <a:p>
                      <a:pPr algn="l"/>
                      <a:r>
                        <a:rPr lang="es-MX" sz="2400" dirty="0" err="1"/>
                        <a:t>Become</a:t>
                      </a:r>
                      <a:endParaRPr lang="en-US" sz="24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400" dirty="0" err="1"/>
                        <a:t>Know</a:t>
                      </a:r>
                      <a:endParaRPr lang="en-US" sz="24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4190338432"/>
                  </a:ext>
                </a:extLst>
              </a:tr>
              <a:tr h="590208">
                <a:tc>
                  <a:txBody>
                    <a:bodyPr/>
                    <a:lstStyle/>
                    <a:p>
                      <a:pPr algn="l"/>
                      <a:r>
                        <a:rPr lang="es-MX" sz="2400" dirty="0" err="1"/>
                        <a:t>Grow</a:t>
                      </a:r>
                      <a:endParaRPr lang="en-US" sz="24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400" dirty="0" err="1"/>
                        <a:t>Write</a:t>
                      </a:r>
                      <a:endParaRPr lang="en-US" sz="24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2877313634"/>
                  </a:ext>
                </a:extLst>
              </a:tr>
              <a:tr h="590208">
                <a:tc>
                  <a:txBody>
                    <a:bodyPr/>
                    <a:lstStyle/>
                    <a:p>
                      <a:pPr algn="l"/>
                      <a:r>
                        <a:rPr lang="es-MX" sz="2400" dirty="0" err="1"/>
                        <a:t>Get</a:t>
                      </a:r>
                      <a:endParaRPr lang="en-US" sz="24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400" dirty="0" err="1"/>
                        <a:t>Meet</a:t>
                      </a:r>
                      <a:endParaRPr lang="en-US" sz="24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3522093437"/>
                  </a:ext>
                </a:extLst>
              </a:tr>
              <a:tr h="590208">
                <a:tc>
                  <a:txBody>
                    <a:bodyPr/>
                    <a:lstStyle/>
                    <a:p>
                      <a:pPr algn="l"/>
                      <a:r>
                        <a:rPr lang="es-MX" sz="2400" dirty="0" err="1"/>
                        <a:t>Find</a:t>
                      </a:r>
                      <a:endParaRPr lang="en-US" sz="24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400" dirty="0" err="1"/>
                        <a:t>Buy</a:t>
                      </a:r>
                      <a:endParaRPr lang="en-US" sz="24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2488393657"/>
                  </a:ext>
                </a:extLst>
              </a:tr>
              <a:tr h="590208">
                <a:tc>
                  <a:txBody>
                    <a:bodyPr/>
                    <a:lstStyle/>
                    <a:p>
                      <a:pPr algn="l"/>
                      <a:r>
                        <a:rPr lang="es-MX" sz="2400" dirty="0"/>
                        <a:t>Be</a:t>
                      </a:r>
                      <a:endParaRPr lang="en-US" sz="24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400" dirty="0" err="1"/>
                        <a:t>Pay</a:t>
                      </a:r>
                      <a:endParaRPr lang="en-US" sz="24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1371530008"/>
                  </a:ext>
                </a:extLst>
              </a:tr>
              <a:tr h="590208">
                <a:tc>
                  <a:txBody>
                    <a:bodyPr/>
                    <a:lstStyle/>
                    <a:p>
                      <a:pPr algn="l"/>
                      <a:r>
                        <a:rPr lang="es-MX" sz="2400" dirty="0" err="1"/>
                        <a:t>Have</a:t>
                      </a:r>
                      <a:endParaRPr lang="en-US" sz="24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400" dirty="0" err="1"/>
                        <a:t>Think</a:t>
                      </a:r>
                      <a:endParaRPr lang="en-US" sz="24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3040521785"/>
                  </a:ext>
                </a:extLst>
              </a:tr>
              <a:tr h="590208">
                <a:tc>
                  <a:txBody>
                    <a:bodyPr/>
                    <a:lstStyle/>
                    <a:p>
                      <a:pPr algn="l"/>
                      <a:r>
                        <a:rPr lang="es-MX" sz="2400" dirty="0" err="1"/>
                        <a:t>Leave</a:t>
                      </a:r>
                      <a:endParaRPr lang="en-US" sz="24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400" dirty="0" err="1"/>
                        <a:t>Go</a:t>
                      </a:r>
                      <a:endParaRPr lang="en-US" sz="24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2540377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47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7422"/>
            <a:ext cx="10515600" cy="44058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Yes / No Question: Did … + base verb? </a:t>
            </a:r>
            <a:r>
              <a:rPr lang="en-US" sz="2400" b="1" dirty="0"/>
              <a:t>Did</a:t>
            </a:r>
            <a:r>
              <a:rPr lang="en-US" sz="2400" dirty="0"/>
              <a:t> you </a:t>
            </a:r>
            <a:r>
              <a:rPr lang="en-US" sz="2400" b="1" dirty="0"/>
              <a:t>say</a:t>
            </a:r>
            <a:r>
              <a:rPr lang="en-US" sz="2400" dirty="0"/>
              <a:t> something?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/>
              <a:t>Wh</a:t>
            </a:r>
            <a:r>
              <a:rPr lang="en-US" sz="2400" dirty="0"/>
              <a:t>- question: </a:t>
            </a:r>
            <a:r>
              <a:rPr lang="en-US" sz="2400" dirty="0" err="1"/>
              <a:t>Wh</a:t>
            </a:r>
            <a:r>
              <a:rPr lang="en-US" sz="2400" dirty="0"/>
              <a:t>- word did … base verb? Where </a:t>
            </a:r>
            <a:r>
              <a:rPr lang="en-US" sz="2400" b="1" dirty="0"/>
              <a:t>did</a:t>
            </a:r>
            <a:r>
              <a:rPr lang="en-US" sz="2400" dirty="0"/>
              <a:t> you </a:t>
            </a:r>
            <a:r>
              <a:rPr lang="en-US" sz="2400" b="1" dirty="0"/>
              <a:t>go</a:t>
            </a:r>
            <a:r>
              <a:rPr lang="en-US" sz="2400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But for subject questions: Who talk</a:t>
            </a:r>
            <a:r>
              <a:rPr lang="en-US" sz="2400" b="1" dirty="0"/>
              <a:t>ed</a:t>
            </a:r>
            <a:r>
              <a:rPr lang="en-US" sz="2400" dirty="0"/>
              <a:t>? </a:t>
            </a:r>
          </a:p>
          <a:p>
            <a:pPr>
              <a:buFont typeface="Wingdings" panose="05000000000000000000" pitchFamily="2" charset="2"/>
              <a:buChar char="§"/>
            </a:pPr>
            <a:endParaRPr lang="es-MX" sz="2400" dirty="0"/>
          </a:p>
          <a:p>
            <a:pPr>
              <a:buFont typeface="Wingdings" panose="05000000000000000000" pitchFamily="2" charset="2"/>
              <a:buChar char="§"/>
            </a:pPr>
            <a:endParaRPr lang="es-MX" sz="2400" dirty="0"/>
          </a:p>
          <a:p>
            <a:pPr>
              <a:buFont typeface="Wingdings" panose="05000000000000000000" pitchFamily="2" charset="2"/>
              <a:buChar char="§"/>
            </a:pPr>
            <a:endParaRPr lang="es-MX" sz="2400" dirty="0"/>
          </a:p>
          <a:p>
            <a:pPr>
              <a:buFont typeface="Wingdings" panose="05000000000000000000" pitchFamily="2" charset="2"/>
              <a:buChar char="§"/>
            </a:pPr>
            <a:endParaRPr lang="es-MX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s-MX" sz="2400" dirty="0"/>
              <a:t>Ask </a:t>
            </a:r>
            <a:r>
              <a:rPr lang="es-MX" sz="2400" dirty="0" err="1"/>
              <a:t>questions</a:t>
            </a:r>
            <a:r>
              <a:rPr lang="es-MX" sz="2400" dirty="0"/>
              <a:t> to </a:t>
            </a:r>
            <a:r>
              <a:rPr lang="es-MX" sz="2400" dirty="0" err="1"/>
              <a:t>your</a:t>
            </a:r>
            <a:r>
              <a:rPr lang="es-MX" sz="2400" dirty="0"/>
              <a:t> </a:t>
            </a:r>
            <a:r>
              <a:rPr lang="es-MX" sz="2400" dirty="0" err="1"/>
              <a:t>classmates</a:t>
            </a:r>
            <a:r>
              <a:rPr lang="es-MX" sz="2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97281" y="3338647"/>
          <a:ext cx="1051559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757">
                  <a:extLst>
                    <a:ext uri="{9D8B030D-6E8A-4147-A177-3AD203B41FA5}">
                      <a16:colId xmlns:a16="http://schemas.microsoft.com/office/drawing/2014/main" val="2762267927"/>
                    </a:ext>
                  </a:extLst>
                </a:gridCol>
                <a:gridCol w="1663591">
                  <a:extLst>
                    <a:ext uri="{9D8B030D-6E8A-4147-A177-3AD203B41FA5}">
                      <a16:colId xmlns:a16="http://schemas.microsoft.com/office/drawing/2014/main" val="111199002"/>
                    </a:ext>
                  </a:extLst>
                </a:gridCol>
                <a:gridCol w="1685108">
                  <a:extLst>
                    <a:ext uri="{9D8B030D-6E8A-4147-A177-3AD203B41FA5}">
                      <a16:colId xmlns:a16="http://schemas.microsoft.com/office/drawing/2014/main" val="161267676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315514737"/>
                    </a:ext>
                  </a:extLst>
                </a:gridCol>
                <a:gridCol w="1201783">
                  <a:extLst>
                    <a:ext uri="{9D8B030D-6E8A-4147-A177-3AD203B41FA5}">
                      <a16:colId xmlns:a16="http://schemas.microsoft.com/office/drawing/2014/main" val="53251391"/>
                    </a:ext>
                  </a:extLst>
                </a:gridCol>
                <a:gridCol w="2795451">
                  <a:extLst>
                    <a:ext uri="{9D8B030D-6E8A-4147-A177-3AD203B41FA5}">
                      <a16:colId xmlns:a16="http://schemas.microsoft.com/office/drawing/2014/main" val="2069805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Wh</a:t>
                      </a:r>
                      <a:r>
                        <a:rPr lang="es-MX" sz="2000" dirty="0"/>
                        <a:t> </a:t>
                      </a:r>
                      <a:r>
                        <a:rPr lang="es-MX" sz="2000" dirty="0" err="1"/>
                        <a:t>question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Auxiliary</a:t>
                      </a:r>
                      <a:r>
                        <a:rPr lang="es-MX" sz="2000" baseline="0" dirty="0"/>
                        <a:t> </a:t>
                      </a:r>
                      <a:r>
                        <a:rPr lang="es-MX" sz="2000" baseline="0" dirty="0" err="1"/>
                        <a:t>verb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Subject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baseline="0" dirty="0" err="1"/>
                        <a:t>Verb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Rest</a:t>
                      </a:r>
                      <a:r>
                        <a:rPr lang="es-MX" sz="2000" dirty="0"/>
                        <a:t> of </a:t>
                      </a:r>
                      <a:r>
                        <a:rPr lang="es-MX" sz="2000" dirty="0" err="1"/>
                        <a:t>the</a:t>
                      </a:r>
                      <a:r>
                        <a:rPr lang="es-MX" sz="2000" dirty="0"/>
                        <a:t> </a:t>
                      </a:r>
                      <a:r>
                        <a:rPr lang="es-MX" sz="2000" dirty="0" err="1"/>
                        <a:t>question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4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000" dirty="0"/>
                        <a:t>Yes/No </a:t>
                      </a:r>
                      <a:r>
                        <a:rPr lang="es-MX" sz="2000" dirty="0" err="1"/>
                        <a:t>question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Did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Paula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grow</a:t>
                      </a:r>
                      <a:r>
                        <a:rPr lang="es-MX" sz="2000" baseline="0" dirty="0"/>
                        <a:t> up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in </a:t>
                      </a:r>
                      <a:r>
                        <a:rPr lang="es-MX" sz="2000" dirty="0" err="1"/>
                        <a:t>Spain</a:t>
                      </a:r>
                      <a:r>
                        <a:rPr lang="es-MX" sz="2000" dirty="0"/>
                        <a:t>?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2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000" dirty="0" err="1"/>
                        <a:t>Wh</a:t>
                      </a:r>
                      <a:r>
                        <a:rPr lang="es-MX" sz="2000" dirty="0"/>
                        <a:t> </a:t>
                      </a:r>
                      <a:r>
                        <a:rPr lang="es-MX" sz="2000" dirty="0" err="1"/>
                        <a:t>question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Where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did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Paula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study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Elementary</a:t>
                      </a:r>
                      <a:r>
                        <a:rPr lang="es-MX" sz="2000" dirty="0"/>
                        <a:t> </a:t>
                      </a:r>
                      <a:r>
                        <a:rPr lang="es-MX" sz="2000" dirty="0" err="1"/>
                        <a:t>school</a:t>
                      </a:r>
                      <a:r>
                        <a:rPr lang="es-MX" sz="2000" dirty="0"/>
                        <a:t>?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05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000" dirty="0" err="1"/>
                        <a:t>Person</a:t>
                      </a:r>
                      <a:r>
                        <a:rPr lang="es-MX" sz="2000" baseline="0" dirty="0"/>
                        <a:t> </a:t>
                      </a:r>
                      <a:r>
                        <a:rPr lang="es-MX" sz="2000" baseline="0" dirty="0" err="1"/>
                        <a:t>question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Who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i="1" dirty="0" err="1"/>
                        <a:t>started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working</a:t>
                      </a:r>
                      <a:r>
                        <a:rPr lang="es-MX" sz="2000" baseline="0" dirty="0"/>
                        <a:t> </a:t>
                      </a:r>
                      <a:r>
                        <a:rPr lang="es-MX" sz="2000" baseline="0" dirty="0" err="1"/>
                        <a:t>here</a:t>
                      </a:r>
                      <a:r>
                        <a:rPr lang="es-MX" sz="2000" baseline="0" dirty="0"/>
                        <a:t> </a:t>
                      </a:r>
                      <a:r>
                        <a:rPr lang="es-MX" sz="2000" baseline="0" dirty="0" err="1"/>
                        <a:t>last</a:t>
                      </a:r>
                      <a:r>
                        <a:rPr lang="es-MX" sz="2000" baseline="0" dirty="0"/>
                        <a:t> </a:t>
                      </a:r>
                      <a:r>
                        <a:rPr lang="es-MX" sz="2000" baseline="0" dirty="0" err="1"/>
                        <a:t>year</a:t>
                      </a:r>
                      <a:r>
                        <a:rPr lang="es-MX" sz="2000" baseline="0" dirty="0"/>
                        <a:t>?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094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23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Change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verbs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past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90688"/>
            <a:ext cx="10058400" cy="47673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000" dirty="0"/>
              <a:t>Emily and Mark (</a:t>
            </a:r>
            <a:r>
              <a:rPr lang="es-MX" sz="2000" b="1" dirty="0"/>
              <a:t>decide</a:t>
            </a:r>
            <a:r>
              <a:rPr lang="es-MX" sz="2000" dirty="0"/>
              <a:t>) </a:t>
            </a:r>
            <a:r>
              <a:rPr lang="es-MX" sz="2000" dirty="0" err="1"/>
              <a:t>to</a:t>
            </a:r>
            <a:r>
              <a:rPr lang="es-MX" sz="2000" dirty="0"/>
              <a:t> </a:t>
            </a:r>
            <a:r>
              <a:rPr lang="es-MX" sz="2000" dirty="0" err="1"/>
              <a:t>go</a:t>
            </a:r>
            <a:r>
              <a:rPr lang="es-MX" sz="2000" dirty="0"/>
              <a:t> </a:t>
            </a:r>
            <a:r>
              <a:rPr lang="es-MX" sz="2000" dirty="0" err="1"/>
              <a:t>on</a:t>
            </a:r>
            <a:r>
              <a:rPr lang="es-MX" sz="2000" dirty="0"/>
              <a:t> </a:t>
            </a:r>
            <a:r>
              <a:rPr lang="es-MX" sz="2000" dirty="0" err="1"/>
              <a:t>vacations</a:t>
            </a:r>
            <a:r>
              <a:rPr lang="es-MX" sz="2000" dirty="0"/>
              <a:t>. </a:t>
            </a:r>
            <a:r>
              <a:rPr lang="es-MX" sz="2000" dirty="0" err="1"/>
              <a:t>They</a:t>
            </a:r>
            <a:r>
              <a:rPr lang="es-MX" sz="2000" dirty="0"/>
              <a:t> (</a:t>
            </a:r>
            <a:r>
              <a:rPr lang="es-MX" sz="2000" b="1" dirty="0" err="1"/>
              <a:t>work</a:t>
            </a:r>
            <a:r>
              <a:rPr lang="es-MX" sz="2000" dirty="0"/>
              <a:t>) a </a:t>
            </a:r>
            <a:r>
              <a:rPr lang="es-MX" sz="2000" dirty="0" err="1"/>
              <a:t>lot</a:t>
            </a:r>
            <a:r>
              <a:rPr lang="es-MX" sz="2000" dirty="0"/>
              <a:t> and (</a:t>
            </a:r>
            <a:r>
              <a:rPr lang="es-MX" sz="2000" b="1" dirty="0" err="1"/>
              <a:t>need</a:t>
            </a:r>
            <a:r>
              <a:rPr lang="es-MX" sz="2000" dirty="0"/>
              <a:t>) a break </a:t>
            </a:r>
            <a:r>
              <a:rPr lang="es-MX" sz="2000" dirty="0" err="1"/>
              <a:t>from</a:t>
            </a:r>
            <a:r>
              <a:rPr lang="es-MX" sz="2000" dirty="0"/>
              <a:t> </a:t>
            </a:r>
            <a:r>
              <a:rPr lang="es-MX" sz="2000" dirty="0" err="1"/>
              <a:t>their</a:t>
            </a:r>
            <a:r>
              <a:rPr lang="es-MX" sz="2000" dirty="0"/>
              <a:t> </a:t>
            </a:r>
            <a:r>
              <a:rPr lang="es-MX" sz="2000" dirty="0" err="1"/>
              <a:t>daily</a:t>
            </a:r>
            <a:r>
              <a:rPr lang="es-MX" sz="2000" dirty="0"/>
              <a:t> </a:t>
            </a:r>
            <a:r>
              <a:rPr lang="es-MX" sz="2000" dirty="0" err="1"/>
              <a:t>grind</a:t>
            </a:r>
            <a:r>
              <a:rPr lang="es-MX" sz="2000" dirty="0"/>
              <a:t>.</a:t>
            </a:r>
          </a:p>
          <a:p>
            <a:pPr marL="0" indent="0" algn="just">
              <a:buNone/>
            </a:pPr>
            <a:r>
              <a:rPr lang="es-MX" sz="2000" dirty="0" err="1"/>
              <a:t>They</a:t>
            </a:r>
            <a:r>
              <a:rPr lang="es-MX" sz="2000" dirty="0"/>
              <a:t> (</a:t>
            </a:r>
            <a:r>
              <a:rPr lang="es-MX" sz="2000" b="1" dirty="0"/>
              <a:t>pack</a:t>
            </a:r>
            <a:r>
              <a:rPr lang="es-MX" sz="2000" dirty="0"/>
              <a:t>) </a:t>
            </a:r>
            <a:r>
              <a:rPr lang="es-MX" sz="2000" dirty="0" err="1"/>
              <a:t>their</a:t>
            </a:r>
            <a:r>
              <a:rPr lang="es-MX" sz="2000" dirty="0"/>
              <a:t> bags and (</a:t>
            </a:r>
            <a:r>
              <a:rPr lang="es-MX" sz="2000" b="1" dirty="0"/>
              <a:t>drive</a:t>
            </a:r>
            <a:r>
              <a:rPr lang="es-MX" sz="2000" dirty="0"/>
              <a:t>) </a:t>
            </a:r>
            <a:r>
              <a:rPr lang="es-MX" sz="2000" dirty="0" err="1"/>
              <a:t>through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countryside</a:t>
            </a:r>
            <a:r>
              <a:rPr lang="es-MX" sz="2000" dirty="0"/>
              <a:t>. </a:t>
            </a:r>
            <a:r>
              <a:rPr lang="es-MX" sz="2000" dirty="0" err="1"/>
              <a:t>They</a:t>
            </a:r>
            <a:r>
              <a:rPr lang="es-MX" sz="2000" dirty="0"/>
              <a:t> (</a:t>
            </a:r>
            <a:r>
              <a:rPr lang="es-MX" sz="2000" b="1" dirty="0"/>
              <a:t>admire</a:t>
            </a:r>
            <a:r>
              <a:rPr lang="es-MX" sz="2000" dirty="0"/>
              <a:t>)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beautiful</a:t>
            </a:r>
            <a:r>
              <a:rPr lang="es-MX" sz="2000" dirty="0"/>
              <a:t> </a:t>
            </a:r>
            <a:r>
              <a:rPr lang="es-MX" sz="2000" dirty="0" err="1"/>
              <a:t>landscapes</a:t>
            </a:r>
            <a:r>
              <a:rPr lang="es-MX" sz="2000" dirty="0"/>
              <a:t> and (</a:t>
            </a:r>
            <a:r>
              <a:rPr lang="es-MX" sz="2000" b="1" dirty="0" err="1"/>
              <a:t>enjoy</a:t>
            </a:r>
            <a:r>
              <a:rPr lang="es-MX" sz="2000" dirty="0"/>
              <a:t>)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pleasant</a:t>
            </a:r>
            <a:r>
              <a:rPr lang="es-MX" sz="2000" dirty="0"/>
              <a:t> </a:t>
            </a:r>
            <a:r>
              <a:rPr lang="es-MX" sz="2000" dirty="0" err="1"/>
              <a:t>breeze</a:t>
            </a:r>
            <a:r>
              <a:rPr lang="es-MX" sz="2000" dirty="0"/>
              <a:t>.</a:t>
            </a:r>
          </a:p>
          <a:p>
            <a:pPr marL="0" indent="0" algn="just">
              <a:buNone/>
            </a:pPr>
            <a:r>
              <a:rPr lang="en-US" sz="2000" dirty="0"/>
              <a:t>When they (</a:t>
            </a:r>
            <a:r>
              <a:rPr lang="en-US" sz="2000" b="1" dirty="0"/>
              <a:t>arrive</a:t>
            </a:r>
            <a:r>
              <a:rPr lang="en-US" sz="2000" dirty="0"/>
              <a:t>) in the town, they (</a:t>
            </a:r>
            <a:r>
              <a:rPr lang="en-US" sz="2000" b="1" dirty="0"/>
              <a:t>find</a:t>
            </a:r>
            <a:r>
              <a:rPr lang="en-US" sz="2000" dirty="0"/>
              <a:t>) a nice bed and breakfast and the owner (</a:t>
            </a:r>
            <a:r>
              <a:rPr lang="en-US" sz="2000" b="1" dirty="0"/>
              <a:t>show</a:t>
            </a:r>
            <a:r>
              <a:rPr lang="en-US" sz="2000" dirty="0"/>
              <a:t>) them their room. </a:t>
            </a:r>
          </a:p>
          <a:p>
            <a:pPr marL="0" indent="0" algn="just">
              <a:buNone/>
            </a:pPr>
            <a:r>
              <a:rPr lang="en-US" sz="2000" dirty="0"/>
              <a:t>They (</a:t>
            </a:r>
            <a:r>
              <a:rPr lang="en-US" sz="2000" b="1" dirty="0"/>
              <a:t>decide</a:t>
            </a:r>
            <a:r>
              <a:rPr lang="en-US" sz="2000" dirty="0"/>
              <a:t>) to explore the town and (</a:t>
            </a:r>
            <a:r>
              <a:rPr lang="en-US" sz="2000" b="1" dirty="0"/>
              <a:t>stumble</a:t>
            </a:r>
            <a:r>
              <a:rPr lang="en-US" sz="2000" dirty="0"/>
              <a:t>) upon a local bakery. Their mouths (</a:t>
            </a:r>
            <a:r>
              <a:rPr lang="en-US" sz="2000" b="1" dirty="0"/>
              <a:t>water</a:t>
            </a:r>
            <a:r>
              <a:rPr lang="en-US" sz="2000" dirty="0"/>
              <a:t>) and (</a:t>
            </a:r>
            <a:r>
              <a:rPr lang="en-US" sz="2000" b="1" dirty="0"/>
              <a:t>go</a:t>
            </a:r>
            <a:r>
              <a:rPr lang="en-US" sz="2000" dirty="0"/>
              <a:t>) inside to buy some bread.</a:t>
            </a:r>
          </a:p>
          <a:p>
            <a:pPr marL="0" indent="0" algn="just">
              <a:buNone/>
            </a:pPr>
            <a:r>
              <a:rPr lang="en-US" sz="2000" dirty="0"/>
              <a:t>The next day, they (</a:t>
            </a:r>
            <a:r>
              <a:rPr lang="en-US" sz="2000" b="1" dirty="0"/>
              <a:t>hike</a:t>
            </a:r>
            <a:r>
              <a:rPr lang="en-US" sz="2000" dirty="0"/>
              <a:t>) and (</a:t>
            </a:r>
            <a:r>
              <a:rPr lang="en-US" sz="2000" b="1" dirty="0"/>
              <a:t>follow</a:t>
            </a:r>
            <a:r>
              <a:rPr lang="en-US" sz="2000" dirty="0"/>
              <a:t>) a nice path. They (</a:t>
            </a:r>
            <a:r>
              <a:rPr lang="en-US" sz="2000" b="1" dirty="0"/>
              <a:t>sit</a:t>
            </a:r>
            <a:r>
              <a:rPr lang="en-US" sz="2000" dirty="0"/>
              <a:t>) by a waterfall and (</a:t>
            </a:r>
            <a:r>
              <a:rPr lang="en-US" sz="2000" b="1" dirty="0"/>
              <a:t>rest</a:t>
            </a:r>
            <a:r>
              <a:rPr lang="en-US" sz="2000" dirty="0"/>
              <a:t>) for a couple of hours.</a:t>
            </a:r>
          </a:p>
          <a:p>
            <a:pPr marL="0" indent="0" algn="just">
              <a:buNone/>
            </a:pPr>
            <a:r>
              <a:rPr lang="en-US" sz="2000" dirty="0"/>
              <a:t>In the evening, Emily and Mark (</a:t>
            </a:r>
            <a:r>
              <a:rPr lang="en-US" sz="2000" b="1" dirty="0"/>
              <a:t>dine</a:t>
            </a:r>
            <a:r>
              <a:rPr lang="en-US" sz="2000" dirty="0"/>
              <a:t>) at a small restaurant and (</a:t>
            </a:r>
            <a:r>
              <a:rPr lang="en-US" sz="2000" b="1" dirty="0"/>
              <a:t>treat</a:t>
            </a:r>
            <a:r>
              <a:rPr lang="en-US" sz="2000" dirty="0"/>
              <a:t>) themselves to delicious desserts.</a:t>
            </a:r>
          </a:p>
          <a:p>
            <a:pPr marL="0" indent="0" algn="just">
              <a:buNone/>
            </a:pPr>
            <a:r>
              <a:rPr lang="en-US" sz="2000" dirty="0"/>
              <a:t>They reluctantly (</a:t>
            </a:r>
            <a:r>
              <a:rPr lang="en-US" sz="2000" b="1" dirty="0"/>
              <a:t>leave</a:t>
            </a:r>
            <a:r>
              <a:rPr lang="en-US" sz="2000" dirty="0"/>
              <a:t>) the next day, but they (</a:t>
            </a:r>
            <a:r>
              <a:rPr lang="en-US" sz="2000" b="1" dirty="0"/>
              <a:t>promise</a:t>
            </a:r>
            <a:r>
              <a:rPr lang="en-US" sz="2000" dirty="0"/>
              <a:t>) each other they would return next year.</a:t>
            </a:r>
          </a:p>
          <a:p>
            <a:pPr marL="0" indent="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34478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</a:rPr>
              <a:t>Write your life story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s-MX" sz="2000" dirty="0" err="1"/>
              <a:t>Write</a:t>
            </a:r>
            <a:r>
              <a:rPr lang="es-MX" sz="2000" dirty="0"/>
              <a:t> a short </a:t>
            </a:r>
            <a:r>
              <a:rPr lang="es-MX" sz="2000" dirty="0" err="1"/>
              <a:t>version</a:t>
            </a:r>
            <a:r>
              <a:rPr lang="es-MX" sz="2000" dirty="0"/>
              <a:t> </a:t>
            </a:r>
            <a:r>
              <a:rPr lang="es-MX" sz="2000" dirty="0" err="1"/>
              <a:t>of</a:t>
            </a:r>
            <a:r>
              <a:rPr lang="es-MX" sz="2000" dirty="0"/>
              <a:t> </a:t>
            </a:r>
            <a:r>
              <a:rPr lang="es-MX" sz="2000" dirty="0" err="1"/>
              <a:t>it</a:t>
            </a:r>
            <a:r>
              <a:rPr lang="es-MX" sz="2000" dirty="0"/>
              <a:t>, and share </a:t>
            </a:r>
            <a:r>
              <a:rPr lang="es-MX" sz="2000" dirty="0" err="1"/>
              <a:t>it</a:t>
            </a:r>
            <a:r>
              <a:rPr lang="es-MX" sz="2000" dirty="0"/>
              <a:t> </a:t>
            </a:r>
            <a:r>
              <a:rPr lang="es-MX" sz="2000" dirty="0" err="1"/>
              <a:t>with</a:t>
            </a:r>
            <a:r>
              <a:rPr lang="es-MX" sz="2000" dirty="0"/>
              <a:t> </a:t>
            </a:r>
            <a:r>
              <a:rPr lang="es-MX" sz="2000" dirty="0" err="1"/>
              <a:t>your</a:t>
            </a:r>
            <a:r>
              <a:rPr lang="es-MX" sz="2000" dirty="0"/>
              <a:t> </a:t>
            </a:r>
            <a:r>
              <a:rPr lang="es-MX" sz="2000" dirty="0" err="1"/>
              <a:t>classmates</a:t>
            </a:r>
            <a:r>
              <a:rPr lang="es-MX" sz="2000" dirty="0"/>
              <a:t>.</a:t>
            </a:r>
          </a:p>
          <a:p>
            <a:endParaRPr lang="es-MX" sz="2000" dirty="0"/>
          </a:p>
          <a:p>
            <a:r>
              <a:rPr lang="es-MX" sz="2000" dirty="0" err="1"/>
              <a:t>Example</a:t>
            </a:r>
            <a:r>
              <a:rPr lang="es-MX" sz="20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000" dirty="0"/>
              <a:t>I </a:t>
            </a:r>
            <a:r>
              <a:rPr lang="es-MX" sz="2000" dirty="0" err="1"/>
              <a:t>was</a:t>
            </a:r>
            <a:r>
              <a:rPr lang="es-MX" sz="2000" dirty="0"/>
              <a:t> </a:t>
            </a:r>
            <a:r>
              <a:rPr lang="es-MX" sz="2000" dirty="0" err="1"/>
              <a:t>born</a:t>
            </a:r>
            <a:r>
              <a:rPr lang="es-MX" sz="2000" dirty="0"/>
              <a:t> in </a:t>
            </a:r>
            <a:r>
              <a:rPr lang="es-MX" sz="2000" dirty="0" err="1"/>
              <a:t>Mexico</a:t>
            </a:r>
            <a:r>
              <a:rPr lang="es-MX" sz="2000" dirty="0"/>
              <a:t> City.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000" dirty="0"/>
              <a:t>I </a:t>
            </a:r>
            <a:r>
              <a:rPr lang="es-MX" sz="2000" dirty="0" err="1"/>
              <a:t>studied</a:t>
            </a:r>
            <a:r>
              <a:rPr lang="es-MX" sz="2000" dirty="0"/>
              <a:t> </a:t>
            </a:r>
            <a:r>
              <a:rPr lang="es-MX" sz="2000" dirty="0" err="1"/>
              <a:t>Accounting</a:t>
            </a:r>
            <a:r>
              <a:rPr lang="es-MX" sz="2000" dirty="0"/>
              <a:t>, </a:t>
            </a:r>
            <a:r>
              <a:rPr lang="es-MX" sz="2000" dirty="0" err="1"/>
              <a:t>then</a:t>
            </a:r>
            <a:r>
              <a:rPr lang="es-MX" sz="2000" dirty="0"/>
              <a:t> I </a:t>
            </a:r>
            <a:r>
              <a:rPr lang="es-MX" sz="2000" dirty="0" err="1"/>
              <a:t>studied</a:t>
            </a:r>
            <a:r>
              <a:rPr lang="es-MX" sz="2000" dirty="0"/>
              <a:t> Modern </a:t>
            </a:r>
            <a:r>
              <a:rPr lang="es-MX" sz="2000" dirty="0" err="1"/>
              <a:t>Languages</a:t>
            </a:r>
            <a:r>
              <a:rPr lang="es-MX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000" dirty="0" err="1"/>
              <a:t>Hexaware</a:t>
            </a:r>
            <a:r>
              <a:rPr lang="es-MX" sz="2000" dirty="0"/>
              <a:t> </a:t>
            </a:r>
            <a:r>
              <a:rPr lang="es-MX" sz="2000" dirty="0" err="1"/>
              <a:t>hired</a:t>
            </a:r>
            <a:r>
              <a:rPr lang="es-MX" sz="2000" dirty="0"/>
              <a:t> me in 2021.</a:t>
            </a:r>
          </a:p>
        </p:txBody>
      </p:sp>
    </p:spTree>
    <p:extLst>
      <p:ext uri="{BB962C8B-B14F-4D97-AF65-F5344CB8AC3E}">
        <p14:creationId xmlns:p14="http://schemas.microsoft.com/office/powerpoint/2010/main" val="153313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CA204DFEB8BB4A92E5DEE43495B4AA" ma:contentTypeVersion="6" ma:contentTypeDescription="Create a new document." ma:contentTypeScope="" ma:versionID="3c879a102db15102449442b42164b676">
  <xsd:schema xmlns:xsd="http://www.w3.org/2001/XMLSchema" xmlns:xs="http://www.w3.org/2001/XMLSchema" xmlns:p="http://schemas.microsoft.com/office/2006/metadata/properties" xmlns:ns2="280a50ab-7f74-4c76-b032-ed5325d1a685" xmlns:ns3="ba0c9d4c-a9d5-434c-9ec1-ae5356caa811" targetNamespace="http://schemas.microsoft.com/office/2006/metadata/properties" ma:root="true" ma:fieldsID="e176c50c130228a30942bbd9895e8dac" ns2:_="" ns3:_="">
    <xsd:import namespace="280a50ab-7f74-4c76-b032-ed5325d1a685"/>
    <xsd:import namespace="ba0c9d4c-a9d5-434c-9ec1-ae5356caa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a50ab-7f74-4c76-b032-ed5325d1a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c9d4c-a9d5-434c-9ec1-ae5356caa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1EB563-B3A3-4F1E-8E2A-3F91D17D88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05B6E4-6760-47EF-89BD-854C6C9F0455}"/>
</file>

<file path=customXml/itemProps3.xml><?xml version="1.0" encoding="utf-8"?>
<ds:datastoreItem xmlns:ds="http://schemas.openxmlformats.org/officeDocument/2006/customXml" ds:itemID="{C0B0FC73-7752-4C97-AAC5-99BC9D01E7E7}">
  <ds:schemaRefs>
    <ds:schemaRef ds:uri="http://schemas.microsoft.com/office/infopath/2007/PartnerControls"/>
    <ds:schemaRef ds:uri="http://purl.org/dc/dcmitype/"/>
    <ds:schemaRef ds:uri="fe7cff49-1afe-48e9-943d-43f7e7fe69d0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25750027-08e6-41d1-8109-3a25433f8b8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707</Words>
  <Application>Microsoft Office PowerPoint</Application>
  <PresentationFormat>Widescreen</PresentationFormat>
  <Paragraphs>110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Past experiences</vt:lpstr>
      <vt:lpstr>Past experiences</vt:lpstr>
      <vt:lpstr>Past simple</vt:lpstr>
      <vt:lpstr>Regular pronunciation</vt:lpstr>
      <vt:lpstr>Irregular verbs</vt:lpstr>
      <vt:lpstr>Questions</vt:lpstr>
      <vt:lpstr>Change the verbs to past</vt:lpstr>
      <vt:lpstr>Write your life 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 experiences</dc:title>
  <dc:creator>Ariane mariana Mendoza santa cruz</dc:creator>
  <cp:lastModifiedBy>Ariane mariana Mendoza santa cruz</cp:lastModifiedBy>
  <cp:revision>1</cp:revision>
  <dcterms:created xsi:type="dcterms:W3CDTF">2023-07-03T18:57:38Z</dcterms:created>
  <dcterms:modified xsi:type="dcterms:W3CDTF">2024-02-06T23:06:54Z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0x01010009CA204DFEB8BB4A92E5DEE43495B4AA</vt:lpwstr>
  </property>
  <property fmtid="{D5CDD505-2E9C-101B-9397-08002B2CF9AE}" pid="3" name="Order">
    <vt:r8>36000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</Properties>
</file>