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9" r:id="rId7"/>
    <p:sldId id="267" r:id="rId8"/>
    <p:sldId id="262" r:id="rId9"/>
    <p:sldId id="263" r:id="rId10"/>
    <p:sldId id="264" r:id="rId11"/>
    <p:sldId id="265" r:id="rId12"/>
    <p:sldId id="26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e mariana Mendoza santa cruz" userId="8f6cb26a-15a4-4782-98b2-5b116b4e55c4" providerId="ADAL" clId="{4245DF49-1F6C-4591-90AD-B4FD47E28434}"/>
    <pc:docChg chg="custSel modSld">
      <pc:chgData name="Ariane mariana Mendoza santa cruz" userId="8f6cb26a-15a4-4782-98b2-5b116b4e55c4" providerId="ADAL" clId="{4245DF49-1F6C-4591-90AD-B4FD47E28434}" dt="2023-07-06T17:30:03.635" v="137" actId="26606"/>
      <pc:docMkLst>
        <pc:docMk/>
      </pc:docMkLst>
      <pc:sldChg chg="modSp mod">
        <pc:chgData name="Ariane mariana Mendoza santa cruz" userId="8f6cb26a-15a4-4782-98b2-5b116b4e55c4" providerId="ADAL" clId="{4245DF49-1F6C-4591-90AD-B4FD47E28434}" dt="2023-07-06T17:05:48.469" v="1" actId="2062"/>
        <pc:sldMkLst>
          <pc:docMk/>
          <pc:sldMk cId="2303890694" sldId="259"/>
        </pc:sldMkLst>
        <pc:graphicFrameChg chg="modGraphic">
          <ac:chgData name="Ariane mariana Mendoza santa cruz" userId="8f6cb26a-15a4-4782-98b2-5b116b4e55c4" providerId="ADAL" clId="{4245DF49-1F6C-4591-90AD-B4FD47E28434}" dt="2023-07-06T17:05:48.469" v="1" actId="2062"/>
          <ac:graphicFrameMkLst>
            <pc:docMk/>
            <pc:sldMk cId="2303890694" sldId="259"/>
            <ac:graphicFrameMk id="4" creationId="{00000000-0000-0000-0000-000000000000}"/>
          </ac:graphicFrameMkLst>
        </pc:graphicFrameChg>
      </pc:sldChg>
      <pc:sldChg chg="addSp modSp mod setBg">
        <pc:chgData name="Ariane mariana Mendoza santa cruz" userId="8f6cb26a-15a4-4782-98b2-5b116b4e55c4" providerId="ADAL" clId="{4245DF49-1F6C-4591-90AD-B4FD47E28434}" dt="2023-07-06T17:29:18.589" v="136" actId="1036"/>
        <pc:sldMkLst>
          <pc:docMk/>
          <pc:sldMk cId="4169676175" sldId="260"/>
        </pc:sldMkLst>
        <pc:spChg chg="mod">
          <ac:chgData name="Ariane mariana Mendoza santa cruz" userId="8f6cb26a-15a4-4782-98b2-5b116b4e55c4" providerId="ADAL" clId="{4245DF49-1F6C-4591-90AD-B4FD47E28434}" dt="2023-07-06T17:27:59.039" v="25" actId="26606"/>
          <ac:spMkLst>
            <pc:docMk/>
            <pc:sldMk cId="4169676175" sldId="260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4245DF49-1F6C-4591-90AD-B4FD47E28434}" dt="2023-07-06T17:29:06.076" v="116" actId="20577"/>
          <ac:spMkLst>
            <pc:docMk/>
            <pc:sldMk cId="4169676175" sldId="260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4245DF49-1F6C-4591-90AD-B4FD47E28434}" dt="2023-07-06T17:27:59.039" v="25" actId="26606"/>
          <ac:spMkLst>
            <pc:docMk/>
            <pc:sldMk cId="4169676175" sldId="260"/>
            <ac:spMk id="17" creationId="{BACC6370-2D7E-4714-9D71-7542949D7D5D}"/>
          </ac:spMkLst>
        </pc:spChg>
        <pc:spChg chg="add">
          <ac:chgData name="Ariane mariana Mendoza santa cruz" userId="8f6cb26a-15a4-4782-98b2-5b116b4e55c4" providerId="ADAL" clId="{4245DF49-1F6C-4591-90AD-B4FD47E28434}" dt="2023-07-06T17:27:59.039" v="25" actId="26606"/>
          <ac:spMkLst>
            <pc:docMk/>
            <pc:sldMk cId="4169676175" sldId="260"/>
            <ac:spMk id="19" creationId="{F68B3F68-107C-434F-AA38-110D5EA91B85}"/>
          </ac:spMkLst>
        </pc:spChg>
        <pc:spChg chg="add">
          <ac:chgData name="Ariane mariana Mendoza santa cruz" userId="8f6cb26a-15a4-4782-98b2-5b116b4e55c4" providerId="ADAL" clId="{4245DF49-1F6C-4591-90AD-B4FD47E28434}" dt="2023-07-06T17:27:59.039" v="25" actId="26606"/>
          <ac:spMkLst>
            <pc:docMk/>
            <pc:sldMk cId="4169676175" sldId="260"/>
            <ac:spMk id="21" creationId="{AAD0DBB9-1A4B-4391-81D4-CB19F9AB918A}"/>
          </ac:spMkLst>
        </pc:spChg>
        <pc:spChg chg="add">
          <ac:chgData name="Ariane mariana Mendoza santa cruz" userId="8f6cb26a-15a4-4782-98b2-5b116b4e55c4" providerId="ADAL" clId="{4245DF49-1F6C-4591-90AD-B4FD47E28434}" dt="2023-07-06T17:27:59.039" v="25" actId="26606"/>
          <ac:spMkLst>
            <pc:docMk/>
            <pc:sldMk cId="4169676175" sldId="260"/>
            <ac:spMk id="23" creationId="{063BBA22-50EA-4C4D-BE05-F1CE4E63AA56}"/>
          </ac:spMkLst>
        </pc:spChg>
        <pc:picChg chg="mod">
          <ac:chgData name="Ariane mariana Mendoza santa cruz" userId="8f6cb26a-15a4-4782-98b2-5b116b4e55c4" providerId="ADAL" clId="{4245DF49-1F6C-4591-90AD-B4FD47E28434}" dt="2023-07-06T17:29:18.589" v="136" actId="1036"/>
          <ac:picMkLst>
            <pc:docMk/>
            <pc:sldMk cId="4169676175" sldId="260"/>
            <ac:picMk id="4" creationId="{00000000-0000-0000-0000-000000000000}"/>
          </ac:picMkLst>
        </pc:picChg>
        <pc:picChg chg="mod">
          <ac:chgData name="Ariane mariana Mendoza santa cruz" userId="8f6cb26a-15a4-4782-98b2-5b116b4e55c4" providerId="ADAL" clId="{4245DF49-1F6C-4591-90AD-B4FD47E28434}" dt="2023-07-06T17:29:18.589" v="136" actId="1036"/>
          <ac:picMkLst>
            <pc:docMk/>
            <pc:sldMk cId="4169676175" sldId="260"/>
            <ac:picMk id="6" creationId="{00000000-0000-0000-0000-000000000000}"/>
          </ac:picMkLst>
        </pc:picChg>
        <pc:picChg chg="mod">
          <ac:chgData name="Ariane mariana Mendoza santa cruz" userId="8f6cb26a-15a4-4782-98b2-5b116b4e55c4" providerId="ADAL" clId="{4245DF49-1F6C-4591-90AD-B4FD47E28434}" dt="2023-07-06T17:29:18.589" v="136" actId="1036"/>
          <ac:picMkLst>
            <pc:docMk/>
            <pc:sldMk cId="4169676175" sldId="260"/>
            <ac:picMk id="7" creationId="{00000000-0000-0000-0000-000000000000}"/>
          </ac:picMkLst>
        </pc:picChg>
        <pc:picChg chg="mod">
          <ac:chgData name="Ariane mariana Mendoza santa cruz" userId="8f6cb26a-15a4-4782-98b2-5b116b4e55c4" providerId="ADAL" clId="{4245DF49-1F6C-4591-90AD-B4FD47E28434}" dt="2023-07-06T17:29:18.589" v="136" actId="1036"/>
          <ac:picMkLst>
            <pc:docMk/>
            <pc:sldMk cId="4169676175" sldId="260"/>
            <ac:picMk id="10" creationId="{00000000-0000-0000-0000-000000000000}"/>
          </ac:picMkLst>
        </pc:picChg>
        <pc:picChg chg="mod ord">
          <ac:chgData name="Ariane mariana Mendoza santa cruz" userId="8f6cb26a-15a4-4782-98b2-5b116b4e55c4" providerId="ADAL" clId="{4245DF49-1F6C-4591-90AD-B4FD47E28434}" dt="2023-07-06T17:29:18.589" v="136" actId="1036"/>
          <ac:picMkLst>
            <pc:docMk/>
            <pc:sldMk cId="4169676175" sldId="260"/>
            <ac:picMk id="11" creationId="{00000000-0000-0000-0000-000000000000}"/>
          </ac:picMkLst>
        </pc:picChg>
        <pc:picChg chg="mod">
          <ac:chgData name="Ariane mariana Mendoza santa cruz" userId="8f6cb26a-15a4-4782-98b2-5b116b4e55c4" providerId="ADAL" clId="{4245DF49-1F6C-4591-90AD-B4FD47E28434}" dt="2023-07-06T17:29:18.589" v="136" actId="1036"/>
          <ac:picMkLst>
            <pc:docMk/>
            <pc:sldMk cId="4169676175" sldId="260"/>
            <ac:picMk id="12" creationId="{00000000-0000-0000-0000-000000000000}"/>
          </ac:picMkLst>
        </pc:picChg>
      </pc:sldChg>
      <pc:sldChg chg="addSp modSp mod setBg">
        <pc:chgData name="Ariane mariana Mendoza santa cruz" userId="8f6cb26a-15a4-4782-98b2-5b116b4e55c4" providerId="ADAL" clId="{4245DF49-1F6C-4591-90AD-B4FD47E28434}" dt="2023-07-06T17:17:15.986" v="7" actId="26606"/>
        <pc:sldMkLst>
          <pc:docMk/>
          <pc:sldMk cId="4277719300" sldId="262"/>
        </pc:sldMkLst>
        <pc:spChg chg="mod">
          <ac:chgData name="Ariane mariana Mendoza santa cruz" userId="8f6cb26a-15a4-4782-98b2-5b116b4e55c4" providerId="ADAL" clId="{4245DF49-1F6C-4591-90AD-B4FD47E28434}" dt="2023-07-06T17:17:15.986" v="7" actId="26606"/>
          <ac:spMkLst>
            <pc:docMk/>
            <pc:sldMk cId="4277719300" sldId="262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4245DF49-1F6C-4591-90AD-B4FD47E28434}" dt="2023-07-06T17:17:15.986" v="7" actId="26606"/>
          <ac:spMkLst>
            <pc:docMk/>
            <pc:sldMk cId="4277719300" sldId="262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4245DF49-1F6C-4591-90AD-B4FD47E28434}" dt="2023-07-06T17:17:15.986" v="7" actId="26606"/>
          <ac:spMkLst>
            <pc:docMk/>
            <pc:sldMk cId="4277719300" sldId="262"/>
            <ac:spMk id="8" creationId="{1B15ED52-F352-441B-82BF-E0EA34836D08}"/>
          </ac:spMkLst>
        </pc:spChg>
        <pc:spChg chg="add">
          <ac:chgData name="Ariane mariana Mendoza santa cruz" userId="8f6cb26a-15a4-4782-98b2-5b116b4e55c4" providerId="ADAL" clId="{4245DF49-1F6C-4591-90AD-B4FD47E28434}" dt="2023-07-06T17:17:15.986" v="7" actId="26606"/>
          <ac:spMkLst>
            <pc:docMk/>
            <pc:sldMk cId="4277719300" sldId="262"/>
            <ac:spMk id="10" creationId="{3B2E3793-BFE6-45A2-9B7B-E18844431C99}"/>
          </ac:spMkLst>
        </pc:spChg>
        <pc:spChg chg="add">
          <ac:chgData name="Ariane mariana Mendoza santa cruz" userId="8f6cb26a-15a4-4782-98b2-5b116b4e55c4" providerId="ADAL" clId="{4245DF49-1F6C-4591-90AD-B4FD47E28434}" dt="2023-07-06T17:17:15.986" v="7" actId="26606"/>
          <ac:spMkLst>
            <pc:docMk/>
            <pc:sldMk cId="4277719300" sldId="262"/>
            <ac:spMk id="12" creationId="{BC4C4868-CB8F-4AF9-9CDB-8108F2C19B67}"/>
          </ac:spMkLst>
        </pc:spChg>
        <pc:spChg chg="add">
          <ac:chgData name="Ariane mariana Mendoza santa cruz" userId="8f6cb26a-15a4-4782-98b2-5b116b4e55c4" providerId="ADAL" clId="{4245DF49-1F6C-4591-90AD-B4FD47E28434}" dt="2023-07-06T17:17:15.986" v="7" actId="26606"/>
          <ac:spMkLst>
            <pc:docMk/>
            <pc:sldMk cId="4277719300" sldId="262"/>
            <ac:spMk id="14" creationId="{375E0459-6403-40CD-989D-56A4407CA12E}"/>
          </ac:spMkLst>
        </pc:spChg>
        <pc:spChg chg="add">
          <ac:chgData name="Ariane mariana Mendoza santa cruz" userId="8f6cb26a-15a4-4782-98b2-5b116b4e55c4" providerId="ADAL" clId="{4245DF49-1F6C-4591-90AD-B4FD47E28434}" dt="2023-07-06T17:17:15.986" v="7" actId="26606"/>
          <ac:spMkLst>
            <pc:docMk/>
            <pc:sldMk cId="4277719300" sldId="262"/>
            <ac:spMk id="16" creationId="{53E5B1A8-3AC9-4BD1-9BBC-78CA94F2D1BA}"/>
          </ac:spMkLst>
        </pc:spChg>
      </pc:sldChg>
      <pc:sldChg chg="addSp modSp mod setBg">
        <pc:chgData name="Ariane mariana Mendoza santa cruz" userId="8f6cb26a-15a4-4782-98b2-5b116b4e55c4" providerId="ADAL" clId="{4245DF49-1F6C-4591-90AD-B4FD47E28434}" dt="2023-07-06T17:24:16.009" v="12" actId="403"/>
        <pc:sldMkLst>
          <pc:docMk/>
          <pc:sldMk cId="3420334313" sldId="263"/>
        </pc:sldMkLst>
        <pc:spChg chg="mod">
          <ac:chgData name="Ariane mariana Mendoza santa cruz" userId="8f6cb26a-15a4-4782-98b2-5b116b4e55c4" providerId="ADAL" clId="{4245DF49-1F6C-4591-90AD-B4FD47E28434}" dt="2023-07-06T17:24:03.600" v="8" actId="26606"/>
          <ac:spMkLst>
            <pc:docMk/>
            <pc:sldMk cId="3420334313" sldId="263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4245DF49-1F6C-4591-90AD-B4FD47E28434}" dt="2023-07-06T17:24:16.009" v="12" actId="403"/>
          <ac:spMkLst>
            <pc:docMk/>
            <pc:sldMk cId="3420334313" sldId="263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4245DF49-1F6C-4591-90AD-B4FD47E28434}" dt="2023-07-06T17:24:03.600" v="8" actId="26606"/>
          <ac:spMkLst>
            <pc:docMk/>
            <pc:sldMk cId="3420334313" sldId="263"/>
            <ac:spMk id="8" creationId="{979E27D9-03C7-44E2-9FF8-15D0C8506AF7}"/>
          </ac:spMkLst>
        </pc:spChg>
        <pc:spChg chg="add">
          <ac:chgData name="Ariane mariana Mendoza santa cruz" userId="8f6cb26a-15a4-4782-98b2-5b116b4e55c4" providerId="ADAL" clId="{4245DF49-1F6C-4591-90AD-B4FD47E28434}" dt="2023-07-06T17:24:03.600" v="8" actId="26606"/>
          <ac:spMkLst>
            <pc:docMk/>
            <pc:sldMk cId="3420334313" sldId="263"/>
            <ac:spMk id="10" creationId="{EEBF1590-3B36-48EE-A89D-3B6F3CB256AB}"/>
          </ac:spMkLst>
        </pc:spChg>
        <pc:spChg chg="add">
          <ac:chgData name="Ariane mariana Mendoza santa cruz" userId="8f6cb26a-15a4-4782-98b2-5b116b4e55c4" providerId="ADAL" clId="{4245DF49-1F6C-4591-90AD-B4FD47E28434}" dt="2023-07-06T17:24:03.600" v="8" actId="26606"/>
          <ac:spMkLst>
            <pc:docMk/>
            <pc:sldMk cId="3420334313" sldId="263"/>
            <ac:spMk id="12" creationId="{AC8F6C8C-AB5A-4548-942D-E3FD40ACBC49}"/>
          </ac:spMkLst>
        </pc:spChg>
      </pc:sldChg>
      <pc:sldChg chg="addSp modSp mod setBg">
        <pc:chgData name="Ariane mariana Mendoza santa cruz" userId="8f6cb26a-15a4-4782-98b2-5b116b4e55c4" providerId="ADAL" clId="{4245DF49-1F6C-4591-90AD-B4FD47E28434}" dt="2023-07-06T17:24:39.353" v="13" actId="26606"/>
        <pc:sldMkLst>
          <pc:docMk/>
          <pc:sldMk cId="652450079" sldId="264"/>
        </pc:sldMkLst>
        <pc:spChg chg="mod">
          <ac:chgData name="Ariane mariana Mendoza santa cruz" userId="8f6cb26a-15a4-4782-98b2-5b116b4e55c4" providerId="ADAL" clId="{4245DF49-1F6C-4591-90AD-B4FD47E28434}" dt="2023-07-06T17:24:39.353" v="13" actId="26606"/>
          <ac:spMkLst>
            <pc:docMk/>
            <pc:sldMk cId="652450079" sldId="264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4245DF49-1F6C-4591-90AD-B4FD47E28434}" dt="2023-07-06T17:24:39.353" v="13" actId="26606"/>
          <ac:spMkLst>
            <pc:docMk/>
            <pc:sldMk cId="652450079" sldId="264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4245DF49-1F6C-4591-90AD-B4FD47E28434}" dt="2023-07-06T17:24:39.353" v="13" actId="26606"/>
          <ac:spMkLst>
            <pc:docMk/>
            <pc:sldMk cId="652450079" sldId="264"/>
            <ac:spMk id="8" creationId="{979E27D9-03C7-44E2-9FF8-15D0C8506AF7}"/>
          </ac:spMkLst>
        </pc:spChg>
        <pc:spChg chg="add">
          <ac:chgData name="Ariane mariana Mendoza santa cruz" userId="8f6cb26a-15a4-4782-98b2-5b116b4e55c4" providerId="ADAL" clId="{4245DF49-1F6C-4591-90AD-B4FD47E28434}" dt="2023-07-06T17:24:39.353" v="13" actId="26606"/>
          <ac:spMkLst>
            <pc:docMk/>
            <pc:sldMk cId="652450079" sldId="264"/>
            <ac:spMk id="10" creationId="{EEBF1590-3B36-48EE-A89D-3B6F3CB256AB}"/>
          </ac:spMkLst>
        </pc:spChg>
        <pc:spChg chg="add">
          <ac:chgData name="Ariane mariana Mendoza santa cruz" userId="8f6cb26a-15a4-4782-98b2-5b116b4e55c4" providerId="ADAL" clId="{4245DF49-1F6C-4591-90AD-B4FD47E28434}" dt="2023-07-06T17:24:39.353" v="13" actId="26606"/>
          <ac:spMkLst>
            <pc:docMk/>
            <pc:sldMk cId="652450079" sldId="264"/>
            <ac:spMk id="12" creationId="{AC8F6C8C-AB5A-4548-942D-E3FD40ACBC49}"/>
          </ac:spMkLst>
        </pc:spChg>
      </pc:sldChg>
      <pc:sldChg chg="addSp modSp mod setBg">
        <pc:chgData name="Ariane mariana Mendoza santa cruz" userId="8f6cb26a-15a4-4782-98b2-5b116b4e55c4" providerId="ADAL" clId="{4245DF49-1F6C-4591-90AD-B4FD47E28434}" dt="2023-07-06T17:27:21.110" v="24" actId="14100"/>
        <pc:sldMkLst>
          <pc:docMk/>
          <pc:sldMk cId="4239013367" sldId="265"/>
        </pc:sldMkLst>
        <pc:spChg chg="mod">
          <ac:chgData name="Ariane mariana Mendoza santa cruz" userId="8f6cb26a-15a4-4782-98b2-5b116b4e55c4" providerId="ADAL" clId="{4245DF49-1F6C-4591-90AD-B4FD47E28434}" dt="2023-07-06T17:26:44.953" v="14" actId="26606"/>
          <ac:spMkLst>
            <pc:docMk/>
            <pc:sldMk cId="4239013367" sldId="265"/>
            <ac:spMk id="2" creationId="{94386FDA-ABCA-0F34-D86F-1633AF2DD44C}"/>
          </ac:spMkLst>
        </pc:spChg>
        <pc:spChg chg="mod">
          <ac:chgData name="Ariane mariana Mendoza santa cruz" userId="8f6cb26a-15a4-4782-98b2-5b116b4e55c4" providerId="ADAL" clId="{4245DF49-1F6C-4591-90AD-B4FD47E28434}" dt="2023-07-06T17:27:21.110" v="24" actId="14100"/>
          <ac:spMkLst>
            <pc:docMk/>
            <pc:sldMk cId="4239013367" sldId="265"/>
            <ac:spMk id="3" creationId="{FD5A1EE0-59AB-26D8-3B27-E43C274E7845}"/>
          </ac:spMkLst>
        </pc:spChg>
        <pc:spChg chg="add">
          <ac:chgData name="Ariane mariana Mendoza santa cruz" userId="8f6cb26a-15a4-4782-98b2-5b116b4e55c4" providerId="ADAL" clId="{4245DF49-1F6C-4591-90AD-B4FD47E28434}" dt="2023-07-06T17:26:44.953" v="14" actId="26606"/>
          <ac:spMkLst>
            <pc:docMk/>
            <pc:sldMk cId="4239013367" sldId="265"/>
            <ac:spMk id="8" creationId="{1B15ED52-F352-441B-82BF-E0EA34836D08}"/>
          </ac:spMkLst>
        </pc:spChg>
        <pc:spChg chg="add">
          <ac:chgData name="Ariane mariana Mendoza santa cruz" userId="8f6cb26a-15a4-4782-98b2-5b116b4e55c4" providerId="ADAL" clId="{4245DF49-1F6C-4591-90AD-B4FD47E28434}" dt="2023-07-06T17:26:44.953" v="14" actId="26606"/>
          <ac:spMkLst>
            <pc:docMk/>
            <pc:sldMk cId="4239013367" sldId="265"/>
            <ac:spMk id="10" creationId="{3B2E3793-BFE6-45A2-9B7B-E18844431C99}"/>
          </ac:spMkLst>
        </pc:spChg>
        <pc:spChg chg="add">
          <ac:chgData name="Ariane mariana Mendoza santa cruz" userId="8f6cb26a-15a4-4782-98b2-5b116b4e55c4" providerId="ADAL" clId="{4245DF49-1F6C-4591-90AD-B4FD47E28434}" dt="2023-07-06T17:26:44.953" v="14" actId="26606"/>
          <ac:spMkLst>
            <pc:docMk/>
            <pc:sldMk cId="4239013367" sldId="265"/>
            <ac:spMk id="12" creationId="{BC4C4868-CB8F-4AF9-9CDB-8108F2C19B67}"/>
          </ac:spMkLst>
        </pc:spChg>
        <pc:spChg chg="add">
          <ac:chgData name="Ariane mariana Mendoza santa cruz" userId="8f6cb26a-15a4-4782-98b2-5b116b4e55c4" providerId="ADAL" clId="{4245DF49-1F6C-4591-90AD-B4FD47E28434}" dt="2023-07-06T17:26:44.953" v="14" actId="26606"/>
          <ac:spMkLst>
            <pc:docMk/>
            <pc:sldMk cId="4239013367" sldId="265"/>
            <ac:spMk id="14" creationId="{375E0459-6403-40CD-989D-56A4407CA12E}"/>
          </ac:spMkLst>
        </pc:spChg>
        <pc:spChg chg="add">
          <ac:chgData name="Ariane mariana Mendoza santa cruz" userId="8f6cb26a-15a4-4782-98b2-5b116b4e55c4" providerId="ADAL" clId="{4245DF49-1F6C-4591-90AD-B4FD47E28434}" dt="2023-07-06T17:26:44.953" v="14" actId="26606"/>
          <ac:spMkLst>
            <pc:docMk/>
            <pc:sldMk cId="4239013367" sldId="265"/>
            <ac:spMk id="16" creationId="{53E5B1A8-3AC9-4BD1-9BBC-78CA94F2D1BA}"/>
          </ac:spMkLst>
        </pc:spChg>
      </pc:sldChg>
      <pc:sldChg chg="addSp delSp modSp mod setBg">
        <pc:chgData name="Ariane mariana Mendoza santa cruz" userId="8f6cb26a-15a4-4782-98b2-5b116b4e55c4" providerId="ADAL" clId="{4245DF49-1F6C-4591-90AD-B4FD47E28434}" dt="2023-07-06T17:30:03.635" v="137" actId="26606"/>
        <pc:sldMkLst>
          <pc:docMk/>
          <pc:sldMk cId="1837413888" sldId="266"/>
        </pc:sldMkLst>
        <pc:spChg chg="mod">
          <ac:chgData name="Ariane mariana Mendoza santa cruz" userId="8f6cb26a-15a4-4782-98b2-5b116b4e55c4" providerId="ADAL" clId="{4245DF49-1F6C-4591-90AD-B4FD47E28434}" dt="2023-07-06T17:30:03.635" v="137" actId="26606"/>
          <ac:spMkLst>
            <pc:docMk/>
            <pc:sldMk cId="1837413888" sldId="266"/>
            <ac:spMk id="2" creationId="{64D1F7B6-CD43-B6CE-E31E-A02DBCBA00B4}"/>
          </ac:spMkLst>
        </pc:spChg>
        <pc:spChg chg="del">
          <ac:chgData name="Ariane mariana Mendoza santa cruz" userId="8f6cb26a-15a4-4782-98b2-5b116b4e55c4" providerId="ADAL" clId="{4245DF49-1F6C-4591-90AD-B4FD47E28434}" dt="2023-07-06T17:30:03.635" v="137" actId="26606"/>
          <ac:spMkLst>
            <pc:docMk/>
            <pc:sldMk cId="1837413888" sldId="266"/>
            <ac:spMk id="3" creationId="{FA2EA4A5-AAB8-3665-948C-ACA58BB574AA}"/>
          </ac:spMkLst>
        </pc:spChg>
        <pc:spChg chg="add">
          <ac:chgData name="Ariane mariana Mendoza santa cruz" userId="8f6cb26a-15a4-4782-98b2-5b116b4e55c4" providerId="ADAL" clId="{4245DF49-1F6C-4591-90AD-B4FD47E28434}" dt="2023-07-06T17:30:03.635" v="137" actId="26606"/>
          <ac:spMkLst>
            <pc:docMk/>
            <pc:sldMk cId="1837413888" sldId="266"/>
            <ac:spMk id="9" creationId="{BACC6370-2D7E-4714-9D71-7542949D7D5D}"/>
          </ac:spMkLst>
        </pc:spChg>
        <pc:spChg chg="add">
          <ac:chgData name="Ariane mariana Mendoza santa cruz" userId="8f6cb26a-15a4-4782-98b2-5b116b4e55c4" providerId="ADAL" clId="{4245DF49-1F6C-4591-90AD-B4FD47E28434}" dt="2023-07-06T17:30:03.635" v="137" actId="26606"/>
          <ac:spMkLst>
            <pc:docMk/>
            <pc:sldMk cId="1837413888" sldId="266"/>
            <ac:spMk id="11" creationId="{F68B3F68-107C-434F-AA38-110D5EA91B85}"/>
          </ac:spMkLst>
        </pc:spChg>
        <pc:spChg chg="add">
          <ac:chgData name="Ariane mariana Mendoza santa cruz" userId="8f6cb26a-15a4-4782-98b2-5b116b4e55c4" providerId="ADAL" clId="{4245DF49-1F6C-4591-90AD-B4FD47E28434}" dt="2023-07-06T17:30:03.635" v="137" actId="26606"/>
          <ac:spMkLst>
            <pc:docMk/>
            <pc:sldMk cId="1837413888" sldId="266"/>
            <ac:spMk id="13" creationId="{AAD0DBB9-1A4B-4391-81D4-CB19F9AB918A}"/>
          </ac:spMkLst>
        </pc:spChg>
        <pc:spChg chg="add">
          <ac:chgData name="Ariane mariana Mendoza santa cruz" userId="8f6cb26a-15a4-4782-98b2-5b116b4e55c4" providerId="ADAL" clId="{4245DF49-1F6C-4591-90AD-B4FD47E28434}" dt="2023-07-06T17:30:03.635" v="137" actId="26606"/>
          <ac:spMkLst>
            <pc:docMk/>
            <pc:sldMk cId="1837413888" sldId="266"/>
            <ac:spMk id="15" creationId="{063BBA22-50EA-4C4D-BE05-F1CE4E63AA56}"/>
          </ac:spMkLst>
        </pc:spChg>
        <pc:graphicFrameChg chg="add">
          <ac:chgData name="Ariane mariana Mendoza santa cruz" userId="8f6cb26a-15a4-4782-98b2-5b116b4e55c4" providerId="ADAL" clId="{4245DF49-1F6C-4591-90AD-B4FD47E28434}" dt="2023-07-06T17:30:03.635" v="137" actId="26606"/>
          <ac:graphicFrameMkLst>
            <pc:docMk/>
            <pc:sldMk cId="1837413888" sldId="266"/>
            <ac:graphicFrameMk id="5" creationId="{45DEBF3D-693B-4EE2-C848-A39FCBEBF39C}"/>
          </ac:graphicFrameMkLst>
        </pc:graphicFrameChg>
      </pc:sldChg>
      <pc:sldChg chg="addSp delSp modSp mod">
        <pc:chgData name="Ariane mariana Mendoza santa cruz" userId="8f6cb26a-15a4-4782-98b2-5b116b4e55c4" providerId="ADAL" clId="{4245DF49-1F6C-4591-90AD-B4FD47E28434}" dt="2023-07-06T17:16:28.561" v="6" actId="12"/>
        <pc:sldMkLst>
          <pc:docMk/>
          <pc:sldMk cId="2463260504" sldId="267"/>
        </pc:sldMkLst>
        <pc:spChg chg="del">
          <ac:chgData name="Ariane mariana Mendoza santa cruz" userId="8f6cb26a-15a4-4782-98b2-5b116b4e55c4" providerId="ADAL" clId="{4245DF49-1F6C-4591-90AD-B4FD47E28434}" dt="2023-07-06T17:16:13.608" v="2" actId="26606"/>
          <ac:spMkLst>
            <pc:docMk/>
            <pc:sldMk cId="2463260504" sldId="267"/>
            <ac:spMk id="3" creationId="{00000000-0000-0000-0000-000000000000}"/>
          </ac:spMkLst>
        </pc:spChg>
        <pc:graphicFrameChg chg="add mod">
          <ac:chgData name="Ariane mariana Mendoza santa cruz" userId="8f6cb26a-15a4-4782-98b2-5b116b4e55c4" providerId="ADAL" clId="{4245DF49-1F6C-4591-90AD-B4FD47E28434}" dt="2023-07-06T17:16:28.561" v="6" actId="12"/>
          <ac:graphicFrameMkLst>
            <pc:docMk/>
            <pc:sldMk cId="2463260504" sldId="267"/>
            <ac:graphicFrameMk id="5" creationId="{B9B50D35-7873-C381-4752-6708FB2DB022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E95494-0271-4CF7-A574-9EFB780A9E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0ED256-B5AD-49FD-8E5D-4CED557911F8}">
      <dgm:prSet/>
      <dgm:spPr/>
      <dgm:t>
        <a:bodyPr/>
        <a:lstStyle/>
        <a:p>
          <a:pPr algn="ctr"/>
          <a:r>
            <a:rPr lang="en-US" b="1"/>
            <a:t>study   live   sit   smoke   write   go   eat</a:t>
          </a:r>
          <a:endParaRPr lang="en-US"/>
        </a:p>
      </dgm:t>
    </dgm:pt>
    <dgm:pt modelId="{C54BC782-0DC5-4B84-80B6-5369AF15E138}" type="parTrans" cxnId="{5FA9C07E-C29C-4744-A331-B25FC995CD86}">
      <dgm:prSet/>
      <dgm:spPr/>
      <dgm:t>
        <a:bodyPr/>
        <a:lstStyle/>
        <a:p>
          <a:endParaRPr lang="en-US"/>
        </a:p>
      </dgm:t>
    </dgm:pt>
    <dgm:pt modelId="{7AAFC533-BAEF-403A-BFFB-640A3D84E2AA}" type="sibTrans" cxnId="{5FA9C07E-C29C-4744-A331-B25FC995CD86}">
      <dgm:prSet/>
      <dgm:spPr/>
      <dgm:t>
        <a:bodyPr/>
        <a:lstStyle/>
        <a:p>
          <a:endParaRPr lang="en-US"/>
        </a:p>
      </dgm:t>
    </dgm:pt>
    <dgm:pt modelId="{8C283847-591C-47FC-B6E2-1C1E30992D8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My husband ________ a lot, but a year ago he quit smoking.</a:t>
          </a:r>
        </a:p>
      </dgm:t>
    </dgm:pt>
    <dgm:pt modelId="{645D9C0E-EFA9-4648-9165-F92C1AB2A0E5}" type="parTrans" cxnId="{322DED4A-4422-4B8D-9549-D945F028305F}">
      <dgm:prSet/>
      <dgm:spPr/>
      <dgm:t>
        <a:bodyPr/>
        <a:lstStyle/>
        <a:p>
          <a:endParaRPr lang="en-US"/>
        </a:p>
      </dgm:t>
    </dgm:pt>
    <dgm:pt modelId="{F8941835-E663-4122-8F2E-C732AEFCCD61}" type="sibTrans" cxnId="{322DED4A-4422-4B8D-9549-D945F028305F}">
      <dgm:prSet/>
      <dgm:spPr/>
      <dgm:t>
        <a:bodyPr/>
        <a:lstStyle/>
        <a:p>
          <a:endParaRPr lang="en-US"/>
        </a:p>
      </dgm:t>
    </dgm:pt>
    <dgm:pt modelId="{0D81C2F0-BB88-46F2-BB41-9843D3F8071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I ________ a lot of junk food, but now I eat more fresh fruit and vegetables.</a:t>
          </a:r>
        </a:p>
      </dgm:t>
    </dgm:pt>
    <dgm:pt modelId="{581A814F-4D94-40C2-A213-94541837E48F}" type="parTrans" cxnId="{A5EAD737-4FB2-4423-8F94-843F2EE49FB0}">
      <dgm:prSet/>
      <dgm:spPr/>
      <dgm:t>
        <a:bodyPr/>
        <a:lstStyle/>
        <a:p>
          <a:endParaRPr lang="en-US"/>
        </a:p>
      </dgm:t>
    </dgm:pt>
    <dgm:pt modelId="{0C72B079-C2F9-4AEC-96E3-E9D36A8EFF12}" type="sibTrans" cxnId="{A5EAD737-4FB2-4423-8F94-843F2EE49FB0}">
      <dgm:prSet/>
      <dgm:spPr/>
      <dgm:t>
        <a:bodyPr/>
        <a:lstStyle/>
        <a:p>
          <a:endParaRPr lang="en-US"/>
        </a:p>
      </dgm:t>
    </dgm:pt>
    <dgm:pt modelId="{1E43FCA2-1DC3-4209-B989-42598E315C1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Peter ________ in a small apartment, but last month he moved into a large apartment.</a:t>
          </a:r>
        </a:p>
      </dgm:t>
    </dgm:pt>
    <dgm:pt modelId="{0FA86348-9151-49C3-9150-BF39FE2A407C}" type="parTrans" cxnId="{56CA6FFC-E2AB-4EB6-B533-D75426A8B024}">
      <dgm:prSet/>
      <dgm:spPr/>
      <dgm:t>
        <a:bodyPr/>
        <a:lstStyle/>
        <a:p>
          <a:endParaRPr lang="en-US"/>
        </a:p>
      </dgm:t>
    </dgm:pt>
    <dgm:pt modelId="{6116D035-79A9-40D0-AA6D-6504CCE526A3}" type="sibTrans" cxnId="{56CA6FFC-E2AB-4EB6-B533-D75426A8B024}">
      <dgm:prSet/>
      <dgm:spPr/>
      <dgm:t>
        <a:bodyPr/>
        <a:lstStyle/>
        <a:p>
          <a:endParaRPr lang="en-US"/>
        </a:p>
      </dgm:t>
    </dgm:pt>
    <dgm:pt modelId="{9EE154F1-EC41-4831-9A62-77F2772F534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Lena ________ on crash diets to lose weight, but now she counts calories instead.</a:t>
          </a:r>
        </a:p>
      </dgm:t>
    </dgm:pt>
    <dgm:pt modelId="{9DE5F52A-043A-481A-8B99-0B61AD279FB0}" type="parTrans" cxnId="{447598E4-122D-4E25-BF06-1DDD0F60DEB1}">
      <dgm:prSet/>
      <dgm:spPr/>
      <dgm:t>
        <a:bodyPr/>
        <a:lstStyle/>
        <a:p>
          <a:endParaRPr lang="en-US"/>
        </a:p>
      </dgm:t>
    </dgm:pt>
    <dgm:pt modelId="{CAB410A7-7F19-4C75-9DF2-481EC707AE83}" type="sibTrans" cxnId="{447598E4-122D-4E25-BF06-1DDD0F60DEB1}">
      <dgm:prSet/>
      <dgm:spPr/>
      <dgm:t>
        <a:bodyPr/>
        <a:lstStyle/>
        <a:p>
          <a:endParaRPr lang="en-US"/>
        </a:p>
      </dgm:t>
    </dgm:pt>
    <dgm:pt modelId="{7D06C4AA-020D-4AEF-9AF6-717E04E39F0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Tom and Susan ________ at City University, but now they go to Columbia University.</a:t>
          </a:r>
        </a:p>
      </dgm:t>
    </dgm:pt>
    <dgm:pt modelId="{AE05881F-EA90-49B3-8182-2B803A2C949D}" type="parTrans" cxnId="{56C990FA-8BC0-4473-AEA8-E15BA6B450A4}">
      <dgm:prSet/>
      <dgm:spPr/>
      <dgm:t>
        <a:bodyPr/>
        <a:lstStyle/>
        <a:p>
          <a:endParaRPr lang="en-US"/>
        </a:p>
      </dgm:t>
    </dgm:pt>
    <dgm:pt modelId="{81EBFF5B-629F-480F-9612-D307806C7E8B}" type="sibTrans" cxnId="{56C990FA-8BC0-4473-AEA8-E15BA6B450A4}">
      <dgm:prSet/>
      <dgm:spPr/>
      <dgm:t>
        <a:bodyPr/>
        <a:lstStyle/>
        <a:p>
          <a:endParaRPr lang="en-US"/>
        </a:p>
      </dgm:t>
    </dgm:pt>
    <dgm:pt modelId="{BD553AC8-DB86-4100-B8C7-7D05DA214F4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I ________ articles about politics for the newspaper, but now I am doing restaurant and theater reviews.</a:t>
          </a:r>
        </a:p>
      </dgm:t>
    </dgm:pt>
    <dgm:pt modelId="{B4BAB2C2-B8D1-4FC4-81AE-EA3C13D23B83}" type="parTrans" cxnId="{47E6DE12-9437-4D31-A6F4-00F17187FCCB}">
      <dgm:prSet/>
      <dgm:spPr/>
      <dgm:t>
        <a:bodyPr/>
        <a:lstStyle/>
        <a:p>
          <a:endParaRPr lang="en-US"/>
        </a:p>
      </dgm:t>
    </dgm:pt>
    <dgm:pt modelId="{B4257B72-DB2B-4CAB-83D3-49986B96D856}" type="sibTrans" cxnId="{47E6DE12-9437-4D31-A6F4-00F17187FCCB}">
      <dgm:prSet/>
      <dgm:spPr/>
      <dgm:t>
        <a:bodyPr/>
        <a:lstStyle/>
        <a:p>
          <a:endParaRPr lang="en-US"/>
        </a:p>
      </dgm:t>
    </dgm:pt>
    <dgm:pt modelId="{AFC82366-5767-4EE8-9359-4BC2AA416E4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My mother ________ around all day doing nothing. Now she is very busy and has a wonderful new lifestyle.</a:t>
          </a:r>
        </a:p>
      </dgm:t>
    </dgm:pt>
    <dgm:pt modelId="{2F082326-590D-4716-A842-33CE5CEAE7A4}" type="parTrans" cxnId="{0370041B-C98D-42EE-BCA7-B2075BD87199}">
      <dgm:prSet/>
      <dgm:spPr/>
      <dgm:t>
        <a:bodyPr/>
        <a:lstStyle/>
        <a:p>
          <a:endParaRPr lang="en-US"/>
        </a:p>
      </dgm:t>
    </dgm:pt>
    <dgm:pt modelId="{A8BA67CA-9F67-475D-A88C-2C830131EB3F}" type="sibTrans" cxnId="{0370041B-C98D-42EE-BCA7-B2075BD87199}">
      <dgm:prSet/>
      <dgm:spPr/>
      <dgm:t>
        <a:bodyPr/>
        <a:lstStyle/>
        <a:p>
          <a:endParaRPr lang="en-US"/>
        </a:p>
      </dgm:t>
    </dgm:pt>
    <dgm:pt modelId="{19815298-A7DE-4B60-978F-7B88BE7CD15C}" type="pres">
      <dgm:prSet presAssocID="{94E95494-0271-4CF7-A574-9EFB780A9EA2}" presName="linear" presStyleCnt="0">
        <dgm:presLayoutVars>
          <dgm:animLvl val="lvl"/>
          <dgm:resizeHandles val="exact"/>
        </dgm:presLayoutVars>
      </dgm:prSet>
      <dgm:spPr/>
    </dgm:pt>
    <dgm:pt modelId="{A694E047-EB77-45C9-9A41-47A3AFF6F774}" type="pres">
      <dgm:prSet presAssocID="{F30ED256-B5AD-49FD-8E5D-4CED557911F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98C6098-1991-4751-9F2E-35861DFBE672}" type="pres">
      <dgm:prSet presAssocID="{F30ED256-B5AD-49FD-8E5D-4CED557911F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7F7F501-DEE5-4031-8C74-4279B97756AB}" type="presOf" srcId="{7D06C4AA-020D-4AEF-9AF6-717E04E39F02}" destId="{C98C6098-1991-4751-9F2E-35861DFBE672}" srcOrd="0" destOrd="4" presId="urn:microsoft.com/office/officeart/2005/8/layout/vList2"/>
    <dgm:cxn modelId="{47E6DE12-9437-4D31-A6F4-00F17187FCCB}" srcId="{F30ED256-B5AD-49FD-8E5D-4CED557911F8}" destId="{BD553AC8-DB86-4100-B8C7-7D05DA214F4B}" srcOrd="5" destOrd="0" parTransId="{B4BAB2C2-B8D1-4FC4-81AE-EA3C13D23B83}" sibTransId="{B4257B72-DB2B-4CAB-83D3-49986B96D856}"/>
    <dgm:cxn modelId="{09995217-BB8D-49F0-8375-5653A96C372B}" type="presOf" srcId="{BD553AC8-DB86-4100-B8C7-7D05DA214F4B}" destId="{C98C6098-1991-4751-9F2E-35861DFBE672}" srcOrd="0" destOrd="5" presId="urn:microsoft.com/office/officeart/2005/8/layout/vList2"/>
    <dgm:cxn modelId="{0370041B-C98D-42EE-BCA7-B2075BD87199}" srcId="{F30ED256-B5AD-49FD-8E5D-4CED557911F8}" destId="{AFC82366-5767-4EE8-9359-4BC2AA416E4D}" srcOrd="6" destOrd="0" parTransId="{2F082326-590D-4716-A842-33CE5CEAE7A4}" sibTransId="{A8BA67CA-9F67-475D-A88C-2C830131EB3F}"/>
    <dgm:cxn modelId="{42BBCE1F-FA08-4832-AD42-48F87BD02046}" type="presOf" srcId="{F30ED256-B5AD-49FD-8E5D-4CED557911F8}" destId="{A694E047-EB77-45C9-9A41-47A3AFF6F774}" srcOrd="0" destOrd="0" presId="urn:microsoft.com/office/officeart/2005/8/layout/vList2"/>
    <dgm:cxn modelId="{76851927-B0DD-49ED-8023-7827345C7333}" type="presOf" srcId="{0D81C2F0-BB88-46F2-BB41-9843D3F80716}" destId="{C98C6098-1991-4751-9F2E-35861DFBE672}" srcOrd="0" destOrd="1" presId="urn:microsoft.com/office/officeart/2005/8/layout/vList2"/>
    <dgm:cxn modelId="{A5EAD737-4FB2-4423-8F94-843F2EE49FB0}" srcId="{F30ED256-B5AD-49FD-8E5D-4CED557911F8}" destId="{0D81C2F0-BB88-46F2-BB41-9843D3F80716}" srcOrd="1" destOrd="0" parTransId="{581A814F-4D94-40C2-A213-94541837E48F}" sibTransId="{0C72B079-C2F9-4AEC-96E3-E9D36A8EFF12}"/>
    <dgm:cxn modelId="{7873A649-2FBE-4FEF-8843-6C933E57EE99}" type="presOf" srcId="{94E95494-0271-4CF7-A574-9EFB780A9EA2}" destId="{19815298-A7DE-4B60-978F-7B88BE7CD15C}" srcOrd="0" destOrd="0" presId="urn:microsoft.com/office/officeart/2005/8/layout/vList2"/>
    <dgm:cxn modelId="{322DED4A-4422-4B8D-9549-D945F028305F}" srcId="{F30ED256-B5AD-49FD-8E5D-4CED557911F8}" destId="{8C283847-591C-47FC-B6E2-1C1E30992D81}" srcOrd="0" destOrd="0" parTransId="{645D9C0E-EFA9-4648-9165-F92C1AB2A0E5}" sibTransId="{F8941835-E663-4122-8F2E-C732AEFCCD61}"/>
    <dgm:cxn modelId="{5FA9C07E-C29C-4744-A331-B25FC995CD86}" srcId="{94E95494-0271-4CF7-A574-9EFB780A9EA2}" destId="{F30ED256-B5AD-49FD-8E5D-4CED557911F8}" srcOrd="0" destOrd="0" parTransId="{C54BC782-0DC5-4B84-80B6-5369AF15E138}" sibTransId="{7AAFC533-BAEF-403A-BFFB-640A3D84E2AA}"/>
    <dgm:cxn modelId="{D0B6819C-647F-4FA1-8A88-C82C8E5433A3}" type="presOf" srcId="{AFC82366-5767-4EE8-9359-4BC2AA416E4D}" destId="{C98C6098-1991-4751-9F2E-35861DFBE672}" srcOrd="0" destOrd="6" presId="urn:microsoft.com/office/officeart/2005/8/layout/vList2"/>
    <dgm:cxn modelId="{2EA146C1-BAAE-4865-8B94-FACA93BB61F9}" type="presOf" srcId="{1E43FCA2-1DC3-4209-B989-42598E315C13}" destId="{C98C6098-1991-4751-9F2E-35861DFBE672}" srcOrd="0" destOrd="2" presId="urn:microsoft.com/office/officeart/2005/8/layout/vList2"/>
    <dgm:cxn modelId="{38ADAAC8-7BE6-49C0-A703-5D0B9A8BDB6D}" type="presOf" srcId="{8C283847-591C-47FC-B6E2-1C1E30992D81}" destId="{C98C6098-1991-4751-9F2E-35861DFBE672}" srcOrd="0" destOrd="0" presId="urn:microsoft.com/office/officeart/2005/8/layout/vList2"/>
    <dgm:cxn modelId="{447598E4-122D-4E25-BF06-1DDD0F60DEB1}" srcId="{F30ED256-B5AD-49FD-8E5D-4CED557911F8}" destId="{9EE154F1-EC41-4831-9A62-77F2772F534E}" srcOrd="3" destOrd="0" parTransId="{9DE5F52A-043A-481A-8B99-0B61AD279FB0}" sibTransId="{CAB410A7-7F19-4C75-9DF2-481EC707AE83}"/>
    <dgm:cxn modelId="{EFCD11F2-65E3-4EF3-877C-321F32F0B57D}" type="presOf" srcId="{9EE154F1-EC41-4831-9A62-77F2772F534E}" destId="{C98C6098-1991-4751-9F2E-35861DFBE672}" srcOrd="0" destOrd="3" presId="urn:microsoft.com/office/officeart/2005/8/layout/vList2"/>
    <dgm:cxn modelId="{56C990FA-8BC0-4473-AEA8-E15BA6B450A4}" srcId="{F30ED256-B5AD-49FD-8E5D-4CED557911F8}" destId="{7D06C4AA-020D-4AEF-9AF6-717E04E39F02}" srcOrd="4" destOrd="0" parTransId="{AE05881F-EA90-49B3-8182-2B803A2C949D}" sibTransId="{81EBFF5B-629F-480F-9612-D307806C7E8B}"/>
    <dgm:cxn modelId="{56CA6FFC-E2AB-4EB6-B533-D75426A8B024}" srcId="{F30ED256-B5AD-49FD-8E5D-4CED557911F8}" destId="{1E43FCA2-1DC3-4209-B989-42598E315C13}" srcOrd="2" destOrd="0" parTransId="{0FA86348-9151-49C3-9150-BF39FE2A407C}" sibTransId="{6116D035-79A9-40D0-AA6D-6504CCE526A3}"/>
    <dgm:cxn modelId="{44B78F25-7624-4574-98EF-607E21446EE4}" type="presParOf" srcId="{19815298-A7DE-4B60-978F-7B88BE7CD15C}" destId="{A694E047-EB77-45C9-9A41-47A3AFF6F774}" srcOrd="0" destOrd="0" presId="urn:microsoft.com/office/officeart/2005/8/layout/vList2"/>
    <dgm:cxn modelId="{F0C05549-432E-416F-BFFE-EC0D832236FD}" type="presParOf" srcId="{19815298-A7DE-4B60-978F-7B88BE7CD15C}" destId="{C98C6098-1991-4751-9F2E-35861DFBE67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A28FF5-D619-4246-AC26-98489ABA42A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595733C-7F19-4177-9BE2-759C2C7C327E}">
      <dgm:prSet/>
      <dgm:spPr/>
      <dgm:t>
        <a:bodyPr/>
        <a:lstStyle/>
        <a:p>
          <a:r>
            <a:rPr lang="en-US"/>
            <a:t>Think about past abilities or things that have changed in your life.</a:t>
          </a:r>
        </a:p>
      </dgm:t>
    </dgm:pt>
    <dgm:pt modelId="{0684400D-0A39-4A2A-9B18-1FFFAF892E75}" type="parTrans" cxnId="{9E7B805A-C22B-45D9-BBB9-25B63BA84ED7}">
      <dgm:prSet/>
      <dgm:spPr/>
      <dgm:t>
        <a:bodyPr/>
        <a:lstStyle/>
        <a:p>
          <a:endParaRPr lang="en-US"/>
        </a:p>
      </dgm:t>
    </dgm:pt>
    <dgm:pt modelId="{C80A9371-1241-47A7-B09D-30C434A41BDB}" type="sibTrans" cxnId="{9E7B805A-C22B-45D9-BBB9-25B63BA84ED7}">
      <dgm:prSet/>
      <dgm:spPr/>
      <dgm:t>
        <a:bodyPr/>
        <a:lstStyle/>
        <a:p>
          <a:endParaRPr lang="en-US"/>
        </a:p>
      </dgm:t>
    </dgm:pt>
    <dgm:pt modelId="{E923186E-BD94-46E4-9C81-9AC5A657A898}">
      <dgm:prSet/>
      <dgm:spPr/>
      <dgm:t>
        <a:bodyPr/>
        <a:lstStyle/>
        <a:p>
          <a:r>
            <a:rPr lang="en-US"/>
            <a:t>Write them and share with the class.</a:t>
          </a:r>
        </a:p>
      </dgm:t>
    </dgm:pt>
    <dgm:pt modelId="{5595CC90-429F-49EC-B84A-5908B71A2B48}" type="parTrans" cxnId="{FA8D705A-5158-43BD-A712-C33EB868115C}">
      <dgm:prSet/>
      <dgm:spPr/>
      <dgm:t>
        <a:bodyPr/>
        <a:lstStyle/>
        <a:p>
          <a:endParaRPr lang="en-US"/>
        </a:p>
      </dgm:t>
    </dgm:pt>
    <dgm:pt modelId="{63209813-78B0-482C-81C0-1DFF8626B662}" type="sibTrans" cxnId="{FA8D705A-5158-43BD-A712-C33EB868115C}">
      <dgm:prSet/>
      <dgm:spPr/>
      <dgm:t>
        <a:bodyPr/>
        <a:lstStyle/>
        <a:p>
          <a:endParaRPr lang="en-US"/>
        </a:p>
      </dgm:t>
    </dgm:pt>
    <dgm:pt modelId="{A80F5A9D-C1C3-4D13-B8F8-9F9A577FF6BF}">
      <dgm:prSet/>
      <dgm:spPr/>
      <dgm:t>
        <a:bodyPr/>
        <a:lstStyle/>
        <a:p>
          <a:r>
            <a:rPr lang="en-US"/>
            <a:t>Write one in the chat.</a:t>
          </a:r>
        </a:p>
      </dgm:t>
    </dgm:pt>
    <dgm:pt modelId="{626C5F07-694C-4EB5-96A5-F8D4A829D3C7}" type="parTrans" cxnId="{ED8C9650-DD22-4389-8113-5C6FE22BB12A}">
      <dgm:prSet/>
      <dgm:spPr/>
      <dgm:t>
        <a:bodyPr/>
        <a:lstStyle/>
        <a:p>
          <a:endParaRPr lang="en-US"/>
        </a:p>
      </dgm:t>
    </dgm:pt>
    <dgm:pt modelId="{248B0638-AEEF-4B7B-9B99-F6EEBF8AF6C7}" type="sibTrans" cxnId="{ED8C9650-DD22-4389-8113-5C6FE22BB12A}">
      <dgm:prSet/>
      <dgm:spPr/>
      <dgm:t>
        <a:bodyPr/>
        <a:lstStyle/>
        <a:p>
          <a:endParaRPr lang="en-US"/>
        </a:p>
      </dgm:t>
    </dgm:pt>
    <dgm:pt modelId="{66D6690C-8FEB-424D-9AE1-68F26AEACB82}" type="pres">
      <dgm:prSet presAssocID="{69A28FF5-D619-4246-AC26-98489ABA42AE}" presName="root" presStyleCnt="0">
        <dgm:presLayoutVars>
          <dgm:dir/>
          <dgm:resizeHandles val="exact"/>
        </dgm:presLayoutVars>
      </dgm:prSet>
      <dgm:spPr/>
    </dgm:pt>
    <dgm:pt modelId="{B57EE8CC-760F-4344-A83E-FFB2287CE62F}" type="pres">
      <dgm:prSet presAssocID="{7595733C-7F19-4177-9BE2-759C2C7C327E}" presName="compNode" presStyleCnt="0"/>
      <dgm:spPr/>
    </dgm:pt>
    <dgm:pt modelId="{CF091DA6-7324-4443-8BAC-36B699936D49}" type="pres">
      <dgm:prSet presAssocID="{7595733C-7F19-4177-9BE2-759C2C7C32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8D20FB63-9C6E-4BC9-B2E6-954A710FA79C}" type="pres">
      <dgm:prSet presAssocID="{7595733C-7F19-4177-9BE2-759C2C7C327E}" presName="spaceRect" presStyleCnt="0"/>
      <dgm:spPr/>
    </dgm:pt>
    <dgm:pt modelId="{952D01C2-21E7-49A4-A778-FF432BDA4B41}" type="pres">
      <dgm:prSet presAssocID="{7595733C-7F19-4177-9BE2-759C2C7C327E}" presName="textRect" presStyleLbl="revTx" presStyleIdx="0" presStyleCnt="3">
        <dgm:presLayoutVars>
          <dgm:chMax val="1"/>
          <dgm:chPref val="1"/>
        </dgm:presLayoutVars>
      </dgm:prSet>
      <dgm:spPr/>
    </dgm:pt>
    <dgm:pt modelId="{078F5108-4DA5-482E-A097-FE336BC8CF9A}" type="pres">
      <dgm:prSet presAssocID="{C80A9371-1241-47A7-B09D-30C434A41BDB}" presName="sibTrans" presStyleCnt="0"/>
      <dgm:spPr/>
    </dgm:pt>
    <dgm:pt modelId="{2C47EED9-647B-40DD-A909-9BAD2F5F2EA7}" type="pres">
      <dgm:prSet presAssocID="{E923186E-BD94-46E4-9C81-9AC5A657A898}" presName="compNode" presStyleCnt="0"/>
      <dgm:spPr/>
    </dgm:pt>
    <dgm:pt modelId="{35961EB5-D94F-4CBD-B831-80155E3CB20F}" type="pres">
      <dgm:prSet presAssocID="{E923186E-BD94-46E4-9C81-9AC5A657A8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9365B76-44EB-47B4-BF0B-9BAB810B3AB6}" type="pres">
      <dgm:prSet presAssocID="{E923186E-BD94-46E4-9C81-9AC5A657A898}" presName="spaceRect" presStyleCnt="0"/>
      <dgm:spPr/>
    </dgm:pt>
    <dgm:pt modelId="{7A71173A-3D9B-4713-BAB4-3493F821CFAC}" type="pres">
      <dgm:prSet presAssocID="{E923186E-BD94-46E4-9C81-9AC5A657A898}" presName="textRect" presStyleLbl="revTx" presStyleIdx="1" presStyleCnt="3">
        <dgm:presLayoutVars>
          <dgm:chMax val="1"/>
          <dgm:chPref val="1"/>
        </dgm:presLayoutVars>
      </dgm:prSet>
      <dgm:spPr/>
    </dgm:pt>
    <dgm:pt modelId="{5B647BAE-9123-47BE-B259-01EC224163A1}" type="pres">
      <dgm:prSet presAssocID="{63209813-78B0-482C-81C0-1DFF8626B662}" presName="sibTrans" presStyleCnt="0"/>
      <dgm:spPr/>
    </dgm:pt>
    <dgm:pt modelId="{7A7C9C81-C94B-4CEB-A1F8-254201BAAD21}" type="pres">
      <dgm:prSet presAssocID="{A80F5A9D-C1C3-4D13-B8F8-9F9A577FF6BF}" presName="compNode" presStyleCnt="0"/>
      <dgm:spPr/>
    </dgm:pt>
    <dgm:pt modelId="{ADB057E9-6076-4E8F-B2EA-114FBB4FF2BC}" type="pres">
      <dgm:prSet presAssocID="{A80F5A9D-C1C3-4D13-B8F8-9F9A577FF6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27EB961E-D59F-4EB0-B199-BA915DDDC31A}" type="pres">
      <dgm:prSet presAssocID="{A80F5A9D-C1C3-4D13-B8F8-9F9A577FF6BF}" presName="spaceRect" presStyleCnt="0"/>
      <dgm:spPr/>
    </dgm:pt>
    <dgm:pt modelId="{96649799-A5A7-45A4-A224-3BF97EF8E1C2}" type="pres">
      <dgm:prSet presAssocID="{A80F5A9D-C1C3-4D13-B8F8-9F9A577FF6B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6E0C63B-6B05-491A-A5AA-32E52C235C52}" type="presOf" srcId="{E923186E-BD94-46E4-9C81-9AC5A657A898}" destId="{7A71173A-3D9B-4713-BAB4-3493F821CFAC}" srcOrd="0" destOrd="0" presId="urn:microsoft.com/office/officeart/2018/2/layout/IconLabelList"/>
    <dgm:cxn modelId="{C9FA915C-FFF7-40AF-9EC1-B60D7F08E500}" type="presOf" srcId="{69A28FF5-D619-4246-AC26-98489ABA42AE}" destId="{66D6690C-8FEB-424D-9AE1-68F26AEACB82}" srcOrd="0" destOrd="0" presId="urn:microsoft.com/office/officeart/2018/2/layout/IconLabelList"/>
    <dgm:cxn modelId="{ED8C9650-DD22-4389-8113-5C6FE22BB12A}" srcId="{69A28FF5-D619-4246-AC26-98489ABA42AE}" destId="{A80F5A9D-C1C3-4D13-B8F8-9F9A577FF6BF}" srcOrd="2" destOrd="0" parTransId="{626C5F07-694C-4EB5-96A5-F8D4A829D3C7}" sibTransId="{248B0638-AEEF-4B7B-9B99-F6EEBF8AF6C7}"/>
    <dgm:cxn modelId="{FA8D705A-5158-43BD-A712-C33EB868115C}" srcId="{69A28FF5-D619-4246-AC26-98489ABA42AE}" destId="{E923186E-BD94-46E4-9C81-9AC5A657A898}" srcOrd="1" destOrd="0" parTransId="{5595CC90-429F-49EC-B84A-5908B71A2B48}" sibTransId="{63209813-78B0-482C-81C0-1DFF8626B662}"/>
    <dgm:cxn modelId="{9E7B805A-C22B-45D9-BBB9-25B63BA84ED7}" srcId="{69A28FF5-D619-4246-AC26-98489ABA42AE}" destId="{7595733C-7F19-4177-9BE2-759C2C7C327E}" srcOrd="0" destOrd="0" parTransId="{0684400D-0A39-4A2A-9B18-1FFFAF892E75}" sibTransId="{C80A9371-1241-47A7-B09D-30C434A41BDB}"/>
    <dgm:cxn modelId="{44CB04B1-F69C-4100-9A36-5A2C321C818F}" type="presOf" srcId="{7595733C-7F19-4177-9BE2-759C2C7C327E}" destId="{952D01C2-21E7-49A4-A778-FF432BDA4B41}" srcOrd="0" destOrd="0" presId="urn:microsoft.com/office/officeart/2018/2/layout/IconLabelList"/>
    <dgm:cxn modelId="{5A7143ED-77FE-410C-BE8D-50B3759CBBE8}" type="presOf" srcId="{A80F5A9D-C1C3-4D13-B8F8-9F9A577FF6BF}" destId="{96649799-A5A7-45A4-A224-3BF97EF8E1C2}" srcOrd="0" destOrd="0" presId="urn:microsoft.com/office/officeart/2018/2/layout/IconLabelList"/>
    <dgm:cxn modelId="{9CA8C7BA-A3A2-48C2-A317-849BA3BD93E5}" type="presParOf" srcId="{66D6690C-8FEB-424D-9AE1-68F26AEACB82}" destId="{B57EE8CC-760F-4344-A83E-FFB2287CE62F}" srcOrd="0" destOrd="0" presId="urn:microsoft.com/office/officeart/2018/2/layout/IconLabelList"/>
    <dgm:cxn modelId="{E361E96A-EA34-4045-A553-49C8AE87C871}" type="presParOf" srcId="{B57EE8CC-760F-4344-A83E-FFB2287CE62F}" destId="{CF091DA6-7324-4443-8BAC-36B699936D49}" srcOrd="0" destOrd="0" presId="urn:microsoft.com/office/officeart/2018/2/layout/IconLabelList"/>
    <dgm:cxn modelId="{095B8184-7474-4091-8A46-4EA4DF62317C}" type="presParOf" srcId="{B57EE8CC-760F-4344-A83E-FFB2287CE62F}" destId="{8D20FB63-9C6E-4BC9-B2E6-954A710FA79C}" srcOrd="1" destOrd="0" presId="urn:microsoft.com/office/officeart/2018/2/layout/IconLabelList"/>
    <dgm:cxn modelId="{7CAF5929-1CEE-44D0-AF2E-7DF8DFEE3539}" type="presParOf" srcId="{B57EE8CC-760F-4344-A83E-FFB2287CE62F}" destId="{952D01C2-21E7-49A4-A778-FF432BDA4B41}" srcOrd="2" destOrd="0" presId="urn:microsoft.com/office/officeart/2018/2/layout/IconLabelList"/>
    <dgm:cxn modelId="{27265872-A3AA-4F0D-B8A5-5822BF844692}" type="presParOf" srcId="{66D6690C-8FEB-424D-9AE1-68F26AEACB82}" destId="{078F5108-4DA5-482E-A097-FE336BC8CF9A}" srcOrd="1" destOrd="0" presId="urn:microsoft.com/office/officeart/2018/2/layout/IconLabelList"/>
    <dgm:cxn modelId="{0D301DBD-6EF9-42B6-AD38-830C4C2BB768}" type="presParOf" srcId="{66D6690C-8FEB-424D-9AE1-68F26AEACB82}" destId="{2C47EED9-647B-40DD-A909-9BAD2F5F2EA7}" srcOrd="2" destOrd="0" presId="urn:microsoft.com/office/officeart/2018/2/layout/IconLabelList"/>
    <dgm:cxn modelId="{8352FC37-FC96-46D2-A594-4DE0A3039EE1}" type="presParOf" srcId="{2C47EED9-647B-40DD-A909-9BAD2F5F2EA7}" destId="{35961EB5-D94F-4CBD-B831-80155E3CB20F}" srcOrd="0" destOrd="0" presId="urn:microsoft.com/office/officeart/2018/2/layout/IconLabelList"/>
    <dgm:cxn modelId="{59C3E7C0-46CE-4B79-9BFB-E623455E1DF6}" type="presParOf" srcId="{2C47EED9-647B-40DD-A909-9BAD2F5F2EA7}" destId="{89365B76-44EB-47B4-BF0B-9BAB810B3AB6}" srcOrd="1" destOrd="0" presId="urn:microsoft.com/office/officeart/2018/2/layout/IconLabelList"/>
    <dgm:cxn modelId="{47621839-FB53-426A-95D4-390F5428F152}" type="presParOf" srcId="{2C47EED9-647B-40DD-A909-9BAD2F5F2EA7}" destId="{7A71173A-3D9B-4713-BAB4-3493F821CFAC}" srcOrd="2" destOrd="0" presId="urn:microsoft.com/office/officeart/2018/2/layout/IconLabelList"/>
    <dgm:cxn modelId="{6DAC264F-6C19-4138-91E4-09ABCC3AC92A}" type="presParOf" srcId="{66D6690C-8FEB-424D-9AE1-68F26AEACB82}" destId="{5B647BAE-9123-47BE-B259-01EC224163A1}" srcOrd="3" destOrd="0" presId="urn:microsoft.com/office/officeart/2018/2/layout/IconLabelList"/>
    <dgm:cxn modelId="{EA10CDBC-E108-4BC3-9810-D2B90C060B63}" type="presParOf" srcId="{66D6690C-8FEB-424D-9AE1-68F26AEACB82}" destId="{7A7C9C81-C94B-4CEB-A1F8-254201BAAD21}" srcOrd="4" destOrd="0" presId="urn:microsoft.com/office/officeart/2018/2/layout/IconLabelList"/>
    <dgm:cxn modelId="{8B50F5AA-18C0-46DF-AE5D-2639C9A2188D}" type="presParOf" srcId="{7A7C9C81-C94B-4CEB-A1F8-254201BAAD21}" destId="{ADB057E9-6076-4E8F-B2EA-114FBB4FF2BC}" srcOrd="0" destOrd="0" presId="urn:microsoft.com/office/officeart/2018/2/layout/IconLabelList"/>
    <dgm:cxn modelId="{AEA7E5EB-AE4F-44D1-B317-313EFF3B396E}" type="presParOf" srcId="{7A7C9C81-C94B-4CEB-A1F8-254201BAAD21}" destId="{27EB961E-D59F-4EB0-B199-BA915DDDC31A}" srcOrd="1" destOrd="0" presId="urn:microsoft.com/office/officeart/2018/2/layout/IconLabelList"/>
    <dgm:cxn modelId="{A719BD90-BA97-48BC-8B16-2E3504CB1287}" type="presParOf" srcId="{7A7C9C81-C94B-4CEB-A1F8-254201BAAD21}" destId="{96649799-A5A7-45A4-A224-3BF97EF8E1C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4E047-EB77-45C9-9A41-47A3AFF6F774}">
      <dsp:nvSpPr>
        <dsp:cNvPr id="0" name=""/>
        <dsp:cNvSpPr/>
      </dsp:nvSpPr>
      <dsp:spPr>
        <a:xfrm>
          <a:off x="0" y="174897"/>
          <a:ext cx="10058399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study   live   sit   smoke   write   go   eat</a:t>
          </a:r>
          <a:endParaRPr lang="en-US" sz="2800" kern="1200"/>
        </a:p>
      </dsp:txBody>
      <dsp:txXfrm>
        <a:off x="32784" y="207681"/>
        <a:ext cx="9992831" cy="606012"/>
      </dsp:txXfrm>
    </dsp:sp>
    <dsp:sp modelId="{C98C6098-1991-4751-9F2E-35861DFBE672}">
      <dsp:nvSpPr>
        <dsp:cNvPr id="0" name=""/>
        <dsp:cNvSpPr/>
      </dsp:nvSpPr>
      <dsp:spPr>
        <a:xfrm>
          <a:off x="0" y="846477"/>
          <a:ext cx="10058399" cy="3941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200" kern="1200"/>
            <a:t>My husband ________ a lot, but a year ago he quit smoking.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200" kern="1200"/>
            <a:t>I ________ a lot of junk food, but now I eat more fresh fruit and vegetables.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200" kern="1200"/>
            <a:t>Peter ________ in a small apartment, but last month he moved into a large apartment.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200" kern="1200"/>
            <a:t>Lena ________ on crash diets to lose weight, but now she counts calories instead.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200" kern="1200"/>
            <a:t>Tom and Susan ________ at City University, but now they go to Columbia University.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200" kern="1200"/>
            <a:t>I ________ articles about politics for the newspaper, but now I am doing restaurant and theater reviews.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200" kern="1200"/>
            <a:t>My mother ________ around all day doing nothing. Now she is very busy and has a wonderful new lifestyle.</a:t>
          </a:r>
        </a:p>
      </dsp:txBody>
      <dsp:txXfrm>
        <a:off x="0" y="846477"/>
        <a:ext cx="10058399" cy="3941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91DA6-7324-4443-8BAC-36B699936D49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D01C2-21E7-49A4-A778-FF432BDA4B41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Think about past abilities or things that have changed in your life.</a:t>
          </a:r>
        </a:p>
      </dsp:txBody>
      <dsp:txXfrm>
        <a:off x="59990" y="2654049"/>
        <a:ext cx="3226223" cy="720000"/>
      </dsp:txXfrm>
    </dsp:sp>
    <dsp:sp modelId="{35961EB5-D94F-4CBD-B831-80155E3CB20F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1173A-3D9B-4713-BAB4-3493F821CFAC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Write them and share with the class.</a:t>
          </a:r>
        </a:p>
      </dsp:txBody>
      <dsp:txXfrm>
        <a:off x="3850802" y="2654049"/>
        <a:ext cx="3226223" cy="720000"/>
      </dsp:txXfrm>
    </dsp:sp>
    <dsp:sp modelId="{ADB057E9-6076-4E8F-B2EA-114FBB4FF2BC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49799-A5A7-45A4-A224-3BF97EF8E1C2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Write one in the chat.</a:t>
          </a: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F48F9-E9FB-42AF-9CE6-63BDC94E758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4603C-8F0A-4F2C-8C70-8625AAD28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0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Hang out (with) – spend time with</a:t>
            </a:r>
          </a:p>
          <a:p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into = like</a:t>
            </a:r>
          </a:p>
          <a:p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off – postpone/delay</a:t>
            </a:r>
          </a:p>
          <a:p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away – put in the bin</a:t>
            </a:r>
          </a:p>
          <a:p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 after – take care of</a:t>
            </a:r>
          </a:p>
          <a:p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along with – be friends with</a:t>
            </a:r>
          </a:p>
          <a:p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up – rise</a:t>
            </a:r>
            <a:r>
              <a:rPr lang="en-US" sz="1200" b="1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after waking up, stand up</a:t>
            </a:r>
          </a:p>
          <a:p>
            <a:r>
              <a:rPr lang="en-US" sz="1200" b="1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 in – surrender</a:t>
            </a:r>
          </a:p>
          <a:p>
            <a:r>
              <a:rPr lang="en-US" sz="1200" b="1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for – choose</a:t>
            </a:r>
          </a:p>
          <a:p>
            <a:r>
              <a:rPr lang="en-US" sz="1200" b="1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 in – deliver, submit</a:t>
            </a:r>
          </a:p>
          <a:p>
            <a:r>
              <a:rPr lang="en-US" sz="1200" b="1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up – don’t stop, keep the rhythm</a:t>
            </a:r>
          </a:p>
          <a:p>
            <a:r>
              <a:rPr lang="en-US" sz="1200" b="1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Lie down – rest, recline</a:t>
            </a:r>
          </a:p>
          <a:p>
            <a:r>
              <a:rPr lang="en-US" sz="1200" b="1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 forward to – be excited about something in the future</a:t>
            </a:r>
          </a:p>
          <a:p>
            <a:r>
              <a:rPr lang="en-US" sz="1200" b="1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 up – increase, answer the phone, take someone on a vehicle</a:t>
            </a:r>
          </a:p>
          <a:p>
            <a:r>
              <a:rPr lang="en-US" sz="1200" b="1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on -  wear</a:t>
            </a:r>
          </a:p>
          <a:p>
            <a:r>
              <a:rPr lang="en-US" sz="1200" b="1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out – finish, use something until there is nothing left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5BEC9-05BF-4A60-953B-1654F46236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89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used to smoke 	</a:t>
            </a:r>
          </a:p>
          <a:p>
            <a:r>
              <a:rPr lang="en-US"/>
              <a:t>2. used to eat</a:t>
            </a:r>
          </a:p>
          <a:p>
            <a:r>
              <a:rPr lang="en-US"/>
              <a:t>3. used to live</a:t>
            </a:r>
          </a:p>
          <a:p>
            <a:r>
              <a:rPr lang="en-US"/>
              <a:t>4. used to go</a:t>
            </a:r>
          </a:p>
          <a:p>
            <a:r>
              <a:rPr lang="en-US"/>
              <a:t>5. used to study</a:t>
            </a:r>
          </a:p>
          <a:p>
            <a:r>
              <a:rPr lang="en-US"/>
              <a:t>6. used to write</a:t>
            </a:r>
          </a:p>
          <a:p>
            <a:r>
              <a:rPr lang="en-US"/>
              <a:t>7. used to sit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5BEC9-05BF-4A60-953B-1654F46236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74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https://www.youtube.com/watch?v=LLICoX4j7rc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85482-EC7F-416B-B146-492D60409B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04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/>
              <a:t>Would is</a:t>
            </a:r>
            <a:r>
              <a:rPr lang="en-US" baseline="0"/>
              <a:t> for actions.</a:t>
            </a:r>
            <a:endParaRPr lang="en-US"/>
          </a:p>
          <a:p>
            <a:pPr marL="228600" indent="-228600">
              <a:buFont typeface="+mj-lt"/>
              <a:buAutoNum type="arabicPeriod"/>
            </a:pPr>
            <a:r>
              <a:rPr lang="en-US"/>
              <a:t>I used to be lazy at school.</a:t>
            </a:r>
          </a:p>
          <a:p>
            <a:pPr marL="228600" indent="-228600">
              <a:buFont typeface="+mj-lt"/>
              <a:buAutoNum type="arabicPeriod"/>
            </a:pPr>
            <a:r>
              <a:rPr lang="en-US"/>
              <a:t>She used to have only one dog, now she has 7.</a:t>
            </a:r>
          </a:p>
          <a:p>
            <a:pPr marL="228600" indent="-228600">
              <a:buFont typeface="+mj-lt"/>
              <a:buAutoNum type="arabicPeriod"/>
            </a:pPr>
            <a:r>
              <a:rPr lang="en-US"/>
              <a:t>On sunny days, we would go to the beach.</a:t>
            </a:r>
          </a:p>
          <a:p>
            <a:pPr marL="228600" indent="-228600">
              <a:buFont typeface="+mj-lt"/>
              <a:buAutoNum type="arabicPeriod"/>
            </a:pPr>
            <a:r>
              <a:rPr lang="en-US"/>
              <a:t>Did you use to have a lot of friends at school?</a:t>
            </a:r>
          </a:p>
          <a:p>
            <a:pPr marL="228600" indent="-228600">
              <a:buFont typeface="+mj-lt"/>
              <a:buAutoNum type="arabicPeriod"/>
            </a:pPr>
            <a:r>
              <a:rPr lang="en-US"/>
              <a:t>They would play sports all afternoon.</a:t>
            </a:r>
          </a:p>
          <a:p>
            <a:pPr marL="228600" indent="-228600">
              <a:buFont typeface="+mj-lt"/>
              <a:buAutoNum type="arabicPeriod"/>
            </a:pPr>
            <a:r>
              <a:rPr lang="en-US"/>
              <a:t>When I was a baby, my mom would let me play with her makeup.</a:t>
            </a:r>
          </a:p>
          <a:p>
            <a:pPr marL="228600" indent="-228600">
              <a:buFont typeface="+mj-lt"/>
              <a:buAutoNum type="arabicPeriod"/>
            </a:pPr>
            <a:r>
              <a:rPr lang="en-US"/>
              <a:t>We used to live in the country side, then we moved to the city.</a:t>
            </a:r>
          </a:p>
          <a:p>
            <a:pPr marL="228600" indent="-228600">
              <a:buFont typeface="+mj-lt"/>
              <a:buAutoNum type="arabicPeriod"/>
            </a:pPr>
            <a:r>
              <a:rPr lang="en-US"/>
              <a:t>I didn’t use to wear glasses, and now I do.</a:t>
            </a:r>
          </a:p>
          <a:p>
            <a:pPr marL="228600" indent="-228600">
              <a:buFont typeface="+mj-lt"/>
              <a:buAutoNum type="arabicPeriod"/>
            </a:pPr>
            <a:r>
              <a:rPr lang="en-US"/>
              <a:t>I would eat a lot of sweets, which brought me a lot of dental issues.</a:t>
            </a:r>
          </a:p>
          <a:p>
            <a:pPr marL="228600" indent="-228600">
              <a:buFont typeface="+mj-lt"/>
              <a:buAutoNum type="arabicPeriod"/>
            </a:pPr>
            <a:r>
              <a:rPr lang="en-US"/>
              <a:t>My dad would tell us stories about his childhood.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85482-EC7F-416B-B146-492D60409B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34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am used to sleeping late on the weekend.</a:t>
            </a:r>
          </a:p>
          <a:p>
            <a:r>
              <a:rPr lang="en-US"/>
              <a:t>He’s not used to his new home yet.</a:t>
            </a:r>
          </a:p>
          <a:p>
            <a:r>
              <a:rPr lang="en-US"/>
              <a:t>I was used to dancing every day and didn’t want to give it 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85482-EC7F-416B-B146-492D60409B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40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/>
              <a:t>I </a:t>
            </a:r>
            <a:r>
              <a:rPr lang="en-US" b="1"/>
              <a:t>am</a:t>
            </a:r>
            <a:r>
              <a:rPr lang="en-US"/>
              <a:t> used to waking up early.</a:t>
            </a:r>
          </a:p>
          <a:p>
            <a:pPr marL="228600" indent="-228600">
              <a:buFont typeface="+mj-lt"/>
              <a:buAutoNum type="arabicPeriod"/>
            </a:pPr>
            <a:r>
              <a:rPr lang="en-US"/>
              <a:t>She </a:t>
            </a:r>
            <a:r>
              <a:rPr lang="en-US" b="1"/>
              <a:t>is</a:t>
            </a:r>
            <a:r>
              <a:rPr lang="en-US"/>
              <a:t> used to living in a big city.</a:t>
            </a:r>
          </a:p>
          <a:p>
            <a:pPr marL="228600" indent="-228600">
              <a:buFont typeface="+mj-lt"/>
              <a:buAutoNum type="arabicPeriod"/>
            </a:pPr>
            <a:r>
              <a:rPr lang="en-US"/>
              <a:t>Jane and Daniel </a:t>
            </a:r>
            <a:r>
              <a:rPr lang="en-US" b="1"/>
              <a:t>will not be </a:t>
            </a:r>
            <a:r>
              <a:rPr lang="en-US"/>
              <a:t>used to talking English until they practice a lot.</a:t>
            </a:r>
          </a:p>
          <a:p>
            <a:pPr marL="228600" indent="-228600">
              <a:buFont typeface="+mj-lt"/>
              <a:buAutoNum type="arabicPeriod"/>
            </a:pPr>
            <a:r>
              <a:rPr lang="en-US"/>
              <a:t>They </a:t>
            </a:r>
            <a:r>
              <a:rPr lang="en-US" b="1"/>
              <a:t>were not </a:t>
            </a:r>
            <a:r>
              <a:rPr lang="en-US"/>
              <a:t>used to working long hours.</a:t>
            </a:r>
          </a:p>
          <a:p>
            <a:pPr marL="228600" indent="-228600">
              <a:buFont typeface="+mj-lt"/>
              <a:buAutoNum type="arabicPeriod"/>
            </a:pPr>
            <a:r>
              <a:rPr lang="en-US"/>
              <a:t>We </a:t>
            </a:r>
            <a:r>
              <a:rPr lang="en-US" b="1"/>
              <a:t>are</a:t>
            </a:r>
            <a:r>
              <a:rPr lang="en-US"/>
              <a:t> used to the noise of traffic outside our window.</a:t>
            </a:r>
          </a:p>
          <a:p>
            <a:pPr marL="228600" indent="-228600">
              <a:buFont typeface="+mj-lt"/>
              <a:buAutoNum type="arabicPeriod"/>
            </a:pPr>
            <a:r>
              <a:rPr lang="en-US"/>
              <a:t>He </a:t>
            </a:r>
            <a:r>
              <a:rPr lang="en-US" b="1"/>
              <a:t>was not </a:t>
            </a:r>
            <a:r>
              <a:rPr lang="en-US"/>
              <a:t>used to spicy food, but now he is.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/>
              <a:t>Are</a:t>
            </a:r>
            <a:r>
              <a:rPr lang="en-US"/>
              <a:t> you used to driving on the right side of the road?</a:t>
            </a:r>
          </a:p>
          <a:p>
            <a:pPr marL="228600" indent="-228600">
              <a:buFont typeface="+mj-lt"/>
              <a:buAutoNum type="arabicPeriod"/>
            </a:pPr>
            <a:r>
              <a:rPr lang="en-US"/>
              <a:t>Now we </a:t>
            </a:r>
            <a:r>
              <a:rPr lang="en-US" b="1"/>
              <a:t>are</a:t>
            </a:r>
            <a:r>
              <a:rPr lang="en-US"/>
              <a:t> used to public speaking.</a:t>
            </a:r>
          </a:p>
          <a:p>
            <a:pPr marL="228600" indent="-228600">
              <a:buFont typeface="+mj-lt"/>
              <a:buAutoNum type="arabicPeriod"/>
            </a:pPr>
            <a:r>
              <a:rPr lang="en-US"/>
              <a:t>They </a:t>
            </a:r>
            <a:r>
              <a:rPr lang="en-US" b="1"/>
              <a:t>are not </a:t>
            </a:r>
            <a:r>
              <a:rPr lang="en-US"/>
              <a:t>used to such hot temperatures.</a:t>
            </a:r>
          </a:p>
          <a:p>
            <a:pPr marL="228600" indent="-228600">
              <a:buFont typeface="+mj-lt"/>
              <a:buAutoNum type="arabicPeriod"/>
            </a:pPr>
            <a:r>
              <a:rPr lang="es-MX" err="1"/>
              <a:t>We</a:t>
            </a:r>
            <a:r>
              <a:rPr lang="es-MX"/>
              <a:t> </a:t>
            </a:r>
            <a:r>
              <a:rPr lang="es-MX" b="1" err="1"/>
              <a:t>will</a:t>
            </a:r>
            <a:r>
              <a:rPr lang="es-MX" b="1"/>
              <a:t> be </a:t>
            </a:r>
            <a:r>
              <a:rPr lang="es-MX" err="1"/>
              <a:t>used</a:t>
            </a:r>
            <a:r>
              <a:rPr lang="es-MX"/>
              <a:t> </a:t>
            </a:r>
            <a:r>
              <a:rPr lang="es-MX" err="1"/>
              <a:t>to</a:t>
            </a:r>
            <a:r>
              <a:rPr lang="es-MX"/>
              <a:t> a </a:t>
            </a:r>
            <a:r>
              <a:rPr lang="es-MX" err="1"/>
              <a:t>different</a:t>
            </a:r>
            <a:r>
              <a:rPr lang="es-MX"/>
              <a:t> time </a:t>
            </a:r>
            <a:r>
              <a:rPr lang="es-MX" err="1"/>
              <a:t>zone</a:t>
            </a:r>
            <a:r>
              <a:rPr lang="es-MX"/>
              <a:t> </a:t>
            </a:r>
            <a:r>
              <a:rPr lang="es-MX" err="1"/>
              <a:t>when</a:t>
            </a:r>
            <a:r>
              <a:rPr lang="es-MX"/>
              <a:t> </a:t>
            </a:r>
            <a:r>
              <a:rPr lang="es-MX" err="1"/>
              <a:t>we</a:t>
            </a:r>
            <a:r>
              <a:rPr lang="es-MX"/>
              <a:t> </a:t>
            </a:r>
            <a:r>
              <a:rPr lang="es-MX" err="1"/>
              <a:t>travel</a:t>
            </a:r>
            <a:r>
              <a:rPr lang="es-MX"/>
              <a:t>. 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4603C-8F0A-4F2C-8C70-8625AAD28E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1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David is getting used to his new school.</a:t>
            </a:r>
          </a:p>
          <a:p>
            <a:r>
              <a:rPr lang="en-US"/>
              <a:t>We quickly got used to life in the country.</a:t>
            </a:r>
          </a:p>
          <a:p>
            <a:r>
              <a:rPr lang="en-US"/>
              <a:t>I can’t get used to studying all 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85482-EC7F-416B-B146-492D60409B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08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Practice </a:t>
            </a:r>
            <a:r>
              <a:rPr lang="en-US" err="1"/>
              <a:t>kahoot</a:t>
            </a:r>
            <a:endParaRPr lang="en-US"/>
          </a:p>
          <a:p>
            <a:r>
              <a:rPr lang="en-US"/>
              <a:t>https://create.kahoot.it/details/3c3a1b51-297d-4bcd-b02b-2dd7c280f5e7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4603C-8F0A-4F2C-8C70-8625AAD28E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0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9F05-C7D1-0D8E-0B54-C620B3FC1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DBB2C-AB15-6824-D847-89CCA5483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1C7A5-6EEF-7E8B-8978-D7DA4E75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A33C-6644-4FD6-BF5E-0A8BFD385A8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8F586-46E4-4E0A-03BB-1DB7A121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154DF-ECAE-D9CE-053A-9576C36C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0B54-17D4-4130-8B1B-ED3FC4C3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9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9A09-5043-6897-EDE6-A2649B05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CD7BE-35A5-1BF8-1CB9-F523B5C17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D8EFB-CEC6-FF54-C742-6AABFF70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A33C-6644-4FD6-BF5E-0A8BFD385A8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13B5-C09B-C93C-4503-046E5435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FF89E-1D55-A6BF-F985-82F33920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0B54-17D4-4130-8B1B-ED3FC4C3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3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43763-50E7-380B-7C64-C80C988E7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D808E-A4F0-F356-4633-1868BE993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77B3-B8D6-FDE8-32D9-F46D1758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A33C-6644-4FD6-BF5E-0A8BFD385A8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9C2BC-8E32-2D8A-0C6F-31BCAB50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9B697-7E7B-90F2-7FC9-989DA51E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0B54-17D4-4130-8B1B-ED3FC4C3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1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D313-4A95-5C89-EDA0-50C28D42D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6C2D9-4214-84E2-2130-F22543FFF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3BF74-33C4-9E09-D658-4DFDF0ADA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A33C-6644-4FD6-BF5E-0A8BFD385A8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AC085-677C-ACDE-7B58-A5F0E25B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C5342-3938-5C97-27FB-96B29ACD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0B54-17D4-4130-8B1B-ED3FC4C3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6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96C0-91BF-3F1A-895C-458AA3548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9C1E4-1E39-8588-F86E-157EFA0CC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E8ACF-7ACF-0F63-E881-20AFA40E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A33C-6644-4FD6-BF5E-0A8BFD385A8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387B9-26F3-207F-0D16-6C2182AE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3791B-8471-17C7-5975-219DC9DB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0B54-17D4-4130-8B1B-ED3FC4C3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6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F7A2-C8D1-CA02-EB1E-F0120AE8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DF52-FB11-43A2-B974-993FEFB97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BF45E-B53D-99F6-1C6E-25C33F487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BA97F-E6F4-35D4-9A8E-8F9CF731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A33C-6644-4FD6-BF5E-0A8BFD385A8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8CBD1-5722-52FB-83BC-FF5624E2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9ABB3-6B51-46F5-F1EA-17DA37A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0B54-17D4-4130-8B1B-ED3FC4C3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3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3A90-0866-39CB-C50F-959F14FF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2ED61-45D4-7E4B-B4DF-2E3ADA845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2AE4B-AEE6-6F11-73E7-744B580D1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2810C-F40C-1216-BE52-287B9F095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ECDD8-3938-70D9-531B-1F422B3F0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0BDF7-9B80-BA06-A34C-5A583034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A33C-6644-4FD6-BF5E-0A8BFD385A8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C94C7-14F0-0598-2670-FC4B6DA4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742C4-FB06-79DF-FC72-CDBA722E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0B54-17D4-4130-8B1B-ED3FC4C3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9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598E-FA04-4530-2BF0-BE6FDBA2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1FB2E-E857-07B8-926B-C9CF15B3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A33C-6644-4FD6-BF5E-0A8BFD385A8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4C40F-A363-E204-7686-825E6605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CBE52-BF34-FFDC-D4D4-1EABC793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0B54-17D4-4130-8B1B-ED3FC4C3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1D948-E180-E70E-6276-B62500B8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A33C-6644-4FD6-BF5E-0A8BFD385A8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20234-DE3C-E5B0-C0B2-7C91723C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9557A-838A-2A0D-0B79-01FF91EB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0B54-17D4-4130-8B1B-ED3FC4C3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0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389D-1532-D32C-B3E1-8EBAF1D5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7FF63-6A8E-EAC2-61D4-101BDCFDD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DDB49-1D95-C791-0A49-77DDB678F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80257-D66F-BD7A-0174-FC478625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A33C-6644-4FD6-BF5E-0A8BFD385A8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FC8AB-B237-ADD6-F076-CD10D88D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AAA31-8DBA-EEE3-33AD-8264448E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0B54-17D4-4130-8B1B-ED3FC4C3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90FF-B159-59E6-44E1-A7797C7F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5D312-F1F3-6C1E-99D9-1FD01B223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7ABD4-1C13-B271-6DCD-90301C289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BDBA2-E3F8-F87A-7161-695BA93F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A33C-6644-4FD6-BF5E-0A8BFD385A8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0AD5A-2740-6C37-5628-408ED246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33B28-0619-B4A3-0A76-36D01809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0B54-17D4-4130-8B1B-ED3FC4C3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7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11681-699A-34C5-67D1-D38DC53E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35392-CD5C-28C9-2852-1478C3B6F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02383-0B33-9174-2714-AC43F253D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2A33C-6644-4FD6-BF5E-0A8BFD385A8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0821-C43A-212E-EFBC-44519013C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25CA4-B89C-03FB-35CD-83A3A1858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80B54-17D4-4130-8B1B-ED3FC4C3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2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67306-A24B-9661-8DFF-F7B318ED5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Past abilities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F2A52-9D95-1D3F-7119-0ECF681CD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09. Used to</a:t>
            </a:r>
          </a:p>
        </p:txBody>
      </p:sp>
    </p:spTree>
    <p:extLst>
      <p:ext uri="{BB962C8B-B14F-4D97-AF65-F5344CB8AC3E}">
        <p14:creationId xmlns:p14="http://schemas.microsoft.com/office/powerpoint/2010/main" val="1546614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1F7B6-CD43-B6CE-E31E-A02DBCBA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How have you changed?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DEBF3D-693B-4EE2-C848-A39FCBEBF3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10448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741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6EC0C-03C2-F7EF-0C5D-514A24A6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en-US"/>
              <a:t>Past 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EC84F-4B12-8CCD-FF50-CF0A6590A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386" y="2011363"/>
            <a:ext cx="10055228" cy="4160837"/>
          </a:xfrm>
        </p:spPr>
        <p:txBody>
          <a:bodyPr/>
          <a:lstStyle/>
          <a:p>
            <a:pPr marL="217170" indent="-217170" defTabSz="868680">
              <a:spcBef>
                <a:spcPts val="950"/>
              </a:spcBef>
              <a:buFont typeface="Wingdings" panose="05000000000000000000" pitchFamily="2" charset="2"/>
              <a:buChar char="§"/>
            </a:pPr>
            <a:r>
              <a:rPr lang="en-US" sz="26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Did you practice sports when you were a child?</a:t>
            </a:r>
          </a:p>
          <a:p>
            <a:pPr marL="217170" indent="-217170" defTabSz="868680">
              <a:spcBef>
                <a:spcPts val="950"/>
              </a:spcBef>
              <a:buFont typeface="Wingdings" panose="05000000000000000000" pitchFamily="2" charset="2"/>
              <a:buChar char="§"/>
            </a:pPr>
            <a:r>
              <a:rPr lang="en-US" sz="26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Did you have a hobby when you were younger?</a:t>
            </a:r>
          </a:p>
          <a:p>
            <a:pPr marL="217170" indent="-217170" defTabSz="868680">
              <a:spcBef>
                <a:spcPts val="950"/>
              </a:spcBef>
              <a:buFont typeface="Wingdings" panose="05000000000000000000" pitchFamily="2" charset="2"/>
              <a:buChar char="§"/>
            </a:pPr>
            <a:r>
              <a:rPr lang="en-US" sz="26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you have an old habit that you no longer have?</a:t>
            </a:r>
          </a:p>
          <a:p>
            <a:endParaRPr lang="en-US"/>
          </a:p>
        </p:txBody>
      </p:sp>
      <p:pic>
        <p:nvPicPr>
          <p:cNvPr id="4" name="Picture 2" descr="https://www.plum.io/hubfs/FY21_what%20are%20talents%20blog@2x%20%281%29.png">
            <a:extLst>
              <a:ext uri="{FF2B5EF4-FFF2-40B4-BE49-F238E27FC236}">
                <a16:creationId xmlns:a16="http://schemas.microsoft.com/office/drawing/2014/main" id="{FFA352DC-8F76-9F94-1866-60FB3B3B21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" t="7298" r="4240" b="7703"/>
          <a:stretch/>
        </p:blipFill>
        <p:spPr bwMode="auto">
          <a:xfrm>
            <a:off x="3941308" y="3705373"/>
            <a:ext cx="4309384" cy="233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ultiply 7">
            <a:extLst>
              <a:ext uri="{FF2B5EF4-FFF2-40B4-BE49-F238E27FC236}">
                <a16:creationId xmlns:a16="http://schemas.microsoft.com/office/drawing/2014/main" id="{BB30F685-278E-FD4C-F818-433D367C0700}"/>
              </a:ext>
            </a:extLst>
          </p:cNvPr>
          <p:cNvSpPr/>
          <p:nvPr/>
        </p:nvSpPr>
        <p:spPr>
          <a:xfrm>
            <a:off x="7842160" y="3961157"/>
            <a:ext cx="422409" cy="437184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7">
            <a:extLst>
              <a:ext uri="{FF2B5EF4-FFF2-40B4-BE49-F238E27FC236}">
                <a16:creationId xmlns:a16="http://schemas.microsoft.com/office/drawing/2014/main" id="{B6A3935B-8B60-0269-630A-28717CB805A0}"/>
              </a:ext>
            </a:extLst>
          </p:cNvPr>
          <p:cNvSpPr/>
          <p:nvPr/>
        </p:nvSpPr>
        <p:spPr>
          <a:xfrm>
            <a:off x="5899309" y="3676345"/>
            <a:ext cx="422409" cy="437184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7">
            <a:extLst>
              <a:ext uri="{FF2B5EF4-FFF2-40B4-BE49-F238E27FC236}">
                <a16:creationId xmlns:a16="http://schemas.microsoft.com/office/drawing/2014/main" id="{3A465C2B-27C5-E143-69CA-E45478066A5E}"/>
              </a:ext>
            </a:extLst>
          </p:cNvPr>
          <p:cNvSpPr/>
          <p:nvPr/>
        </p:nvSpPr>
        <p:spPr>
          <a:xfrm>
            <a:off x="3926794" y="3952993"/>
            <a:ext cx="422409" cy="437184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5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Used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7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We use </a:t>
            </a:r>
            <a:r>
              <a:rPr lang="en-US" sz="2400" b="1"/>
              <a:t>used to </a:t>
            </a:r>
            <a:r>
              <a:rPr lang="en-US" sz="2400"/>
              <a:t>+ </a:t>
            </a:r>
            <a:r>
              <a:rPr lang="en-US" sz="2400" i="1"/>
              <a:t>base verb </a:t>
            </a:r>
            <a:r>
              <a:rPr lang="en-US" sz="2400"/>
              <a:t>to say that something happened regularly in the past but </a:t>
            </a:r>
            <a:r>
              <a:rPr lang="en-US" sz="2400" u="sng"/>
              <a:t>no longer happens</a:t>
            </a:r>
            <a:r>
              <a:rPr lang="en-US" sz="240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I </a:t>
            </a:r>
            <a:r>
              <a:rPr lang="en-US" sz="2400" b="1"/>
              <a:t>used to </a:t>
            </a:r>
            <a:r>
              <a:rPr lang="en-US" sz="2400" i="1"/>
              <a:t>work</a:t>
            </a:r>
            <a:r>
              <a:rPr lang="en-US" sz="2400"/>
              <a:t> out once a week, but now I work out every day.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163373"/>
              </p:ext>
            </p:extLst>
          </p:nvPr>
        </p:nvGraphicFramePr>
        <p:xfrm>
          <a:off x="1596590" y="3722914"/>
          <a:ext cx="9059780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4945">
                  <a:extLst>
                    <a:ext uri="{9D8B030D-6E8A-4147-A177-3AD203B41FA5}">
                      <a16:colId xmlns:a16="http://schemas.microsoft.com/office/drawing/2014/main" val="2210996651"/>
                    </a:ext>
                  </a:extLst>
                </a:gridCol>
                <a:gridCol w="2264945">
                  <a:extLst>
                    <a:ext uri="{9D8B030D-6E8A-4147-A177-3AD203B41FA5}">
                      <a16:colId xmlns:a16="http://schemas.microsoft.com/office/drawing/2014/main" val="2812540516"/>
                    </a:ext>
                  </a:extLst>
                </a:gridCol>
                <a:gridCol w="2264945">
                  <a:extLst>
                    <a:ext uri="{9D8B030D-6E8A-4147-A177-3AD203B41FA5}">
                      <a16:colId xmlns:a16="http://schemas.microsoft.com/office/drawing/2014/main" val="2882026844"/>
                    </a:ext>
                  </a:extLst>
                </a:gridCol>
                <a:gridCol w="2264945">
                  <a:extLst>
                    <a:ext uri="{9D8B030D-6E8A-4147-A177-3AD203B41FA5}">
                      <a16:colId xmlns:a16="http://schemas.microsoft.com/office/drawing/2014/main" val="2101320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Hang 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Look after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Go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Look forward 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23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Be into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Get</a:t>
                      </a:r>
                      <a:r>
                        <a:rPr lang="en-US" sz="2400" baseline="0"/>
                        <a:t> along with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Hand 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Pick 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17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Put off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Get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Keep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Put 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75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Throw away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Give 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Lie 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Run 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413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89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Complete with used to + verb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B50D35-7873-C381-4752-6708FB2DB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116789"/>
              </p:ext>
            </p:extLst>
          </p:nvPr>
        </p:nvGraphicFramePr>
        <p:xfrm>
          <a:off x="1097280" y="1530219"/>
          <a:ext cx="10058400" cy="4962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326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Used to / Would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Used to can be replaced by Would for </a:t>
            </a:r>
            <a:r>
              <a:rPr lang="en-US" sz="2000" b="1"/>
              <a:t>actions</a:t>
            </a:r>
            <a:r>
              <a:rPr lang="en-US" sz="2000"/>
              <a:t> that happened regularly. It is more formal, and we use it in positive sentences.</a:t>
            </a:r>
          </a:p>
          <a:p>
            <a:r>
              <a:rPr lang="en-US" sz="2000"/>
              <a:t>I would often </a:t>
            </a:r>
            <a:r>
              <a:rPr lang="en-US" sz="2000" b="1"/>
              <a:t>play</a:t>
            </a:r>
            <a:r>
              <a:rPr lang="en-US" sz="2000"/>
              <a:t> with imaginary friends when I was younger.</a:t>
            </a:r>
          </a:p>
          <a:p>
            <a:pPr marL="0" indent="0">
              <a:buNone/>
            </a:pPr>
            <a:r>
              <a:rPr lang="en-US" sz="2000"/>
              <a:t>*We can’t use Would to talk about </a:t>
            </a:r>
            <a:r>
              <a:rPr lang="en-US" sz="2000" b="1"/>
              <a:t>states</a:t>
            </a:r>
            <a:r>
              <a:rPr lang="en-US" sz="2000"/>
              <a:t> in past. For those cases we must use Used To: I used to be </a:t>
            </a:r>
            <a:r>
              <a:rPr lang="en-US" sz="2000" b="1"/>
              <a:t>very thin</a:t>
            </a:r>
            <a:r>
              <a:rPr lang="en-US" sz="2000"/>
              <a:t>.</a:t>
            </a:r>
          </a:p>
          <a:p>
            <a:endParaRPr lang="en-US" sz="200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Would + bare infinitive = When I was in university I would sleep in.</a:t>
            </a:r>
          </a:p>
          <a:p>
            <a:endParaRPr lang="en-US" sz="200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When I was in university, I would….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7771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en-US" sz="4000"/>
              <a:t>Used to, Would or both?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929" y="962166"/>
            <a:ext cx="6858113" cy="5270683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I ______ be lazy at school.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She ______ have only one dog, now she has 7.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On sunny days, we ______ go to the beach.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___ you ___ have a lot of friends at school?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They ______ play sports all afternoon.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When I was a baby, my mom ______ let me play with her makeup.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We ______ live in the country side, then we moved to the city.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I ______ wear glasses, and now I do.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I ______ eat a lot of sweets, which brought me a lot of dental issues.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My dad ______ tell us stories about his childhood.</a:t>
            </a:r>
          </a:p>
          <a:p>
            <a:pPr marL="457200" indent="-457200">
              <a:buFont typeface="+mj-lt"/>
              <a:buAutoNum type="arabicPeriod"/>
            </a:pPr>
            <a:endParaRPr lang="en-US" sz="1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3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Be used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We use this expression to say that we are accustomed to something, and this thing is no longer new or strange (can be expressed in all tenses).</a:t>
            </a:r>
          </a:p>
          <a:p>
            <a:pPr marL="0" indent="0">
              <a:buNone/>
            </a:pPr>
            <a:endParaRPr lang="en-US" sz="200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(+) be used to + noun / gerund =  I was used to </a:t>
            </a:r>
            <a:r>
              <a:rPr lang="en-US" sz="2000" b="1"/>
              <a:t>working</a:t>
            </a:r>
            <a:r>
              <a:rPr lang="en-US" sz="2000"/>
              <a:t> from home.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(-) be + not + used to + noun / gerund = You weren’t used to </a:t>
            </a:r>
            <a:r>
              <a:rPr lang="en-US" sz="2000" b="1"/>
              <a:t>cooking</a:t>
            </a:r>
            <a:r>
              <a:rPr lang="en-US" sz="2000"/>
              <a:t> every day.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(?) be + subject+ used to + noun / gerund = Are they used to </a:t>
            </a:r>
            <a:r>
              <a:rPr lang="en-US" sz="2000" b="1"/>
              <a:t>their new office</a:t>
            </a:r>
            <a:r>
              <a:rPr lang="en-US" sz="2000"/>
              <a:t>? </a:t>
            </a:r>
          </a:p>
          <a:p>
            <a:pPr marL="0" indent="0">
              <a:buNone/>
            </a:pPr>
            <a:endParaRPr lang="en-US" sz="200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What weren’t you used to doing before working from home?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5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86FDA-ABCA-0F34-D86F-1633AF2D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Complete the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A1EE0-59AB-26D8-3B27-E43C274E7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335" y="1885280"/>
            <a:ext cx="9957295" cy="4678182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/>
              <a:t>I ___ used to waking up early. (present)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She ___ used to living in a big city. (present)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Jane and Daniel ___ used to talking English until they practice a lot. (future, negative)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They ___ used to working long hours. (past, negative)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We ___ used to the noise of traffic outside our window. (present)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He ___ used to spicy food, but now he is. (past, negative)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___ you used to driving on the right side of the road? (present)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Now we ___ used to public speaking. (present)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They ___ used to such hot temperatures. (present, negative)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000" err="1"/>
              <a:t>We</a:t>
            </a:r>
            <a:r>
              <a:rPr lang="es-MX" sz="2000"/>
              <a:t> </a:t>
            </a:r>
            <a:r>
              <a:rPr lang="en-US" sz="2000"/>
              <a:t>___ </a:t>
            </a:r>
            <a:r>
              <a:rPr lang="es-MX" sz="2000" err="1"/>
              <a:t>used</a:t>
            </a:r>
            <a:r>
              <a:rPr lang="es-MX" sz="2000"/>
              <a:t> </a:t>
            </a:r>
            <a:r>
              <a:rPr lang="es-MX" sz="2000" err="1"/>
              <a:t>to</a:t>
            </a:r>
            <a:r>
              <a:rPr lang="es-MX" sz="2000"/>
              <a:t> a </a:t>
            </a:r>
            <a:r>
              <a:rPr lang="es-MX" sz="2000" err="1"/>
              <a:t>different</a:t>
            </a:r>
            <a:r>
              <a:rPr lang="es-MX" sz="2000"/>
              <a:t> time </a:t>
            </a:r>
            <a:r>
              <a:rPr lang="es-MX" sz="2000" err="1"/>
              <a:t>zone</a:t>
            </a:r>
            <a:r>
              <a:rPr lang="es-MX" sz="2000"/>
              <a:t> </a:t>
            </a:r>
            <a:r>
              <a:rPr lang="es-MX" sz="2000" err="1"/>
              <a:t>when</a:t>
            </a:r>
            <a:r>
              <a:rPr lang="es-MX" sz="2000"/>
              <a:t> </a:t>
            </a:r>
            <a:r>
              <a:rPr lang="es-MX" sz="2000" err="1"/>
              <a:t>we</a:t>
            </a:r>
            <a:r>
              <a:rPr lang="es-MX" sz="2000"/>
              <a:t> </a:t>
            </a:r>
            <a:r>
              <a:rPr lang="es-MX" sz="2000" err="1"/>
              <a:t>travel</a:t>
            </a:r>
            <a:r>
              <a:rPr lang="es-MX" sz="2000"/>
              <a:t>. </a:t>
            </a:r>
            <a:r>
              <a:rPr lang="en-US" sz="2000"/>
              <a:t>(future)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3901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Get used to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916" y="4646764"/>
            <a:ext cx="1259529" cy="117422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9487" y="2615979"/>
            <a:ext cx="8084063" cy="3636869"/>
          </a:xfrm>
        </p:spPr>
        <p:txBody>
          <a:bodyPr>
            <a:normAutofit/>
          </a:bodyPr>
          <a:lstStyle/>
          <a:p>
            <a:pPr marL="0" indent="0" defTabSz="731520">
              <a:spcBef>
                <a:spcPts val="800"/>
              </a:spcBef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use this to express the process of becoming accustomed to something (can be expressed in all tenses).</a:t>
            </a:r>
          </a:p>
          <a:p>
            <a:pPr marL="0" indent="0" defTabSz="731520">
              <a:spcBef>
                <a:spcPts val="800"/>
              </a:spcBef>
              <a:buNone/>
            </a:pPr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2880" indent="-182880" defTabSz="73152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 used to + noun / gerund = I am getting used to going to bed early.</a:t>
            </a:r>
          </a:p>
          <a:p>
            <a:pPr marL="0" indent="0" defTabSz="731520">
              <a:spcBef>
                <a:spcPts val="800"/>
              </a:spcBef>
              <a:buNone/>
            </a:pPr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2880" indent="-182880" defTabSz="73152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do you want to get in your routine?</a:t>
            </a:r>
            <a:endParaRPr lang="en-US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8071" y="3962516"/>
            <a:ext cx="1309708" cy="11842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8184" y="3905089"/>
            <a:ext cx="1329781" cy="12244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8329" y="5129491"/>
            <a:ext cx="1289636" cy="12193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3963" y="5114437"/>
            <a:ext cx="1234438" cy="12344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2363" y="3717374"/>
            <a:ext cx="2675602" cy="26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76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CA204DFEB8BB4A92E5DEE43495B4AA" ma:contentTypeVersion="6" ma:contentTypeDescription="Create a new document." ma:contentTypeScope="" ma:versionID="3c879a102db15102449442b42164b676">
  <xsd:schema xmlns:xsd="http://www.w3.org/2001/XMLSchema" xmlns:xs="http://www.w3.org/2001/XMLSchema" xmlns:p="http://schemas.microsoft.com/office/2006/metadata/properties" xmlns:ns2="280a50ab-7f74-4c76-b032-ed5325d1a685" xmlns:ns3="ba0c9d4c-a9d5-434c-9ec1-ae5356caa811" targetNamespace="http://schemas.microsoft.com/office/2006/metadata/properties" ma:root="true" ma:fieldsID="e176c50c130228a30942bbd9895e8dac" ns2:_="" ns3:_="">
    <xsd:import namespace="280a50ab-7f74-4c76-b032-ed5325d1a685"/>
    <xsd:import namespace="ba0c9d4c-a9d5-434c-9ec1-ae5356caa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a50ab-7f74-4c76-b032-ed5325d1a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c9d4c-a9d5-434c-9ec1-ae5356caa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9953CF-348F-4F69-8ECF-346B303178F6}">
  <ds:schemaRefs>
    <ds:schemaRef ds:uri="25750027-08e6-41d1-8109-3a25433f8b87"/>
    <ds:schemaRef ds:uri="fe7cff49-1afe-48e9-943d-43f7e7fe69d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57A3FCA-7305-4146-82F5-49F070502717}"/>
</file>

<file path=customXml/itemProps3.xml><?xml version="1.0" encoding="utf-8"?>
<ds:datastoreItem xmlns:ds="http://schemas.openxmlformats.org/officeDocument/2006/customXml" ds:itemID="{1473B6E5-F24C-436D-BDDB-0965E09936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1284</Words>
  <Application>Microsoft Office PowerPoint</Application>
  <PresentationFormat>Widescreen</PresentationFormat>
  <Paragraphs>143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Past abilities</vt:lpstr>
      <vt:lpstr>Past abilities</vt:lpstr>
      <vt:lpstr>Used to</vt:lpstr>
      <vt:lpstr>Complete with used to + verb</vt:lpstr>
      <vt:lpstr>Used to / Would</vt:lpstr>
      <vt:lpstr>Used to, Would or both?</vt:lpstr>
      <vt:lpstr>Be used to</vt:lpstr>
      <vt:lpstr>Complete the sentences</vt:lpstr>
      <vt:lpstr>Get used to</vt:lpstr>
      <vt:lpstr>How have you changed?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 abilities</dc:title>
  <dc:creator>Ariane mariana Mendoza santa cruz</dc:creator>
  <cp:lastModifiedBy>Ariane mariana Mendoza santa cruz</cp:lastModifiedBy>
  <cp:revision>1</cp:revision>
  <dcterms:created xsi:type="dcterms:W3CDTF">2023-07-06T15:47:54Z</dcterms:created>
  <dcterms:modified xsi:type="dcterms:W3CDTF">2024-02-07T23:52:14Z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0x01010009CA204DFEB8BB4A92E5DEE43495B4AA</vt:lpwstr>
  </property>
  <property fmtid="{D5CDD505-2E9C-101B-9397-08002B2CF9AE}" pid="3" name="Order">
    <vt:r8>36200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</Properties>
</file>