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58" r:id="rId12"/>
    <p:sldId id="25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FF7AA-A7DD-4AC3-BF9A-6EA4415C5891}" v="2" dt="2024-02-08T22:54:5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1EAD97BE-56EB-4EDE-9034-C185B83CC616}"/>
    <pc:docChg chg="custSel addSld modSld sldOrd">
      <pc:chgData name="Ariane mariana Mendoza santa cruz" userId="8f6cb26a-15a4-4782-98b2-5b116b4e55c4" providerId="ADAL" clId="{1EAD97BE-56EB-4EDE-9034-C185B83CC616}" dt="2023-07-06T18:05:20.817" v="838" actId="14100"/>
      <pc:docMkLst>
        <pc:docMk/>
      </pc:docMkLst>
      <pc:sldChg chg="modSp">
        <pc:chgData name="Ariane mariana Mendoza santa cruz" userId="8f6cb26a-15a4-4782-98b2-5b116b4e55c4" providerId="ADAL" clId="{1EAD97BE-56EB-4EDE-9034-C185B83CC616}" dt="2023-07-06T17:43:14.648" v="33" actId="20577"/>
        <pc:sldMkLst>
          <pc:docMk/>
          <pc:sldMk cId="1803852497" sldId="256"/>
        </pc:sldMkLst>
        <pc:spChg chg="mod">
          <ac:chgData name="Ariane mariana Mendoza santa cruz" userId="8f6cb26a-15a4-4782-98b2-5b116b4e55c4" providerId="ADAL" clId="{1EAD97BE-56EB-4EDE-9034-C185B83CC616}" dt="2023-07-06T17:43:14.648" v="33" actId="20577"/>
          <ac:spMkLst>
            <pc:docMk/>
            <pc:sldMk cId="1803852497" sldId="256"/>
            <ac:spMk id="3" creationId="{4D81B372-56E8-1696-78B7-611497DEA651}"/>
          </ac:spMkLst>
        </pc:spChg>
      </pc:sldChg>
      <pc:sldChg chg="addSp modSp mod ord setBg modNotesTx">
        <pc:chgData name="Ariane mariana Mendoza santa cruz" userId="8f6cb26a-15a4-4782-98b2-5b116b4e55c4" providerId="ADAL" clId="{1EAD97BE-56EB-4EDE-9034-C185B83CC616}" dt="2023-07-06T18:05:20.817" v="838" actId="14100"/>
        <pc:sldMkLst>
          <pc:docMk/>
          <pc:sldMk cId="3775813418" sldId="257"/>
        </pc:sldMkLst>
        <pc:spChg chg="mod">
          <ac:chgData name="Ariane mariana Mendoza santa cruz" userId="8f6cb26a-15a4-4782-98b2-5b116b4e55c4" providerId="ADAL" clId="{1EAD97BE-56EB-4EDE-9034-C185B83CC616}" dt="2023-07-06T18:05:05.410" v="827" actId="26606"/>
          <ac:spMkLst>
            <pc:docMk/>
            <pc:sldMk cId="3775813418" sldId="257"/>
            <ac:spMk id="2" creationId="{160C0B0A-198F-4420-8900-201424F98C27}"/>
          </ac:spMkLst>
        </pc:spChg>
        <pc:spChg chg="mod">
          <ac:chgData name="Ariane mariana Mendoza santa cruz" userId="8f6cb26a-15a4-4782-98b2-5b116b4e55c4" providerId="ADAL" clId="{1EAD97BE-56EB-4EDE-9034-C185B83CC616}" dt="2023-07-06T18:05:20.817" v="838" actId="14100"/>
          <ac:spMkLst>
            <pc:docMk/>
            <pc:sldMk cId="3775813418" sldId="257"/>
            <ac:spMk id="3" creationId="{B79979A6-0190-104C-3DC9-2CDDA9D29AEF}"/>
          </ac:spMkLst>
        </pc:spChg>
        <pc:spChg chg="add">
          <ac:chgData name="Ariane mariana Mendoza santa cruz" userId="8f6cb26a-15a4-4782-98b2-5b116b4e55c4" providerId="ADAL" clId="{1EAD97BE-56EB-4EDE-9034-C185B83CC616}" dt="2023-07-06T18:05:05.410" v="827" actId="26606"/>
          <ac:spMkLst>
            <pc:docMk/>
            <pc:sldMk cId="3775813418" sldId="257"/>
            <ac:spMk id="10" creationId="{AA866F0E-F54B-4BF5-8A88-7D97BD45FC0C}"/>
          </ac:spMkLst>
        </pc:spChg>
        <pc:spChg chg="add">
          <ac:chgData name="Ariane mariana Mendoza santa cruz" userId="8f6cb26a-15a4-4782-98b2-5b116b4e55c4" providerId="ADAL" clId="{1EAD97BE-56EB-4EDE-9034-C185B83CC616}" dt="2023-07-06T18:05:05.410" v="827" actId="26606"/>
          <ac:spMkLst>
            <pc:docMk/>
            <pc:sldMk cId="3775813418" sldId="257"/>
            <ac:spMk id="12" creationId="{8229EC50-E910-4AE2-9EEA-604A81EF6147}"/>
          </ac:spMkLst>
        </pc:spChg>
        <pc:picChg chg="add">
          <ac:chgData name="Ariane mariana Mendoza santa cruz" userId="8f6cb26a-15a4-4782-98b2-5b116b4e55c4" providerId="ADAL" clId="{1EAD97BE-56EB-4EDE-9034-C185B83CC616}" dt="2023-07-06T18:05:05.410" v="827" actId="26606"/>
          <ac:picMkLst>
            <pc:docMk/>
            <pc:sldMk cId="3775813418" sldId="257"/>
            <ac:picMk id="7" creationId="{0B6A62C4-B515-47DE-1B77-11F7DF350773}"/>
          </ac:picMkLst>
        </pc:picChg>
      </pc:sldChg>
      <pc:sldChg chg="addSp modSp add mod setBg">
        <pc:chgData name="Ariane mariana Mendoza santa cruz" userId="8f6cb26a-15a4-4782-98b2-5b116b4e55c4" providerId="ADAL" clId="{1EAD97BE-56EB-4EDE-9034-C185B83CC616}" dt="2023-07-06T17:52:38.197" v="118" actId="113"/>
        <pc:sldMkLst>
          <pc:docMk/>
          <pc:sldMk cId="675471534" sldId="258"/>
        </pc:sldMkLst>
        <pc:spChg chg="mod">
          <ac:chgData name="Ariane mariana Mendoza santa cruz" userId="8f6cb26a-15a4-4782-98b2-5b116b4e55c4" providerId="ADAL" clId="{1EAD97BE-56EB-4EDE-9034-C185B83CC616}" dt="2023-07-06T17:52:09.472" v="90" actId="26606"/>
          <ac:spMkLst>
            <pc:docMk/>
            <pc:sldMk cId="675471534" sldId="258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EAD97BE-56EB-4EDE-9034-C185B83CC616}" dt="2023-07-06T17:52:38.197" v="118" actId="113"/>
          <ac:spMkLst>
            <pc:docMk/>
            <pc:sldMk cId="675471534" sldId="258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EAD97BE-56EB-4EDE-9034-C185B83CC616}" dt="2023-07-06T17:52:09.472" v="90" actId="26606"/>
          <ac:spMkLst>
            <pc:docMk/>
            <pc:sldMk cId="675471534" sldId="258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1EAD97BE-56EB-4EDE-9034-C185B83CC616}" dt="2023-07-06T17:52:09.472" v="90" actId="26606"/>
          <ac:spMkLst>
            <pc:docMk/>
            <pc:sldMk cId="675471534" sldId="258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1EAD97BE-56EB-4EDE-9034-C185B83CC616}" dt="2023-07-06T17:52:09.472" v="90" actId="26606"/>
          <ac:spMkLst>
            <pc:docMk/>
            <pc:sldMk cId="675471534" sldId="258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1EAD97BE-56EB-4EDE-9034-C185B83CC616}" dt="2023-07-06T17:52:09.472" v="90" actId="26606"/>
          <ac:spMkLst>
            <pc:docMk/>
            <pc:sldMk cId="675471534" sldId="258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1EAD97BE-56EB-4EDE-9034-C185B83CC616}" dt="2023-07-06T17:52:09.472" v="90" actId="26606"/>
          <ac:spMkLst>
            <pc:docMk/>
            <pc:sldMk cId="675471534" sldId="258"/>
            <ac:spMk id="16" creationId="{53E5B1A8-3AC9-4BD1-9BBC-78CA94F2D1BA}"/>
          </ac:spMkLst>
        </pc:spChg>
      </pc:sldChg>
      <pc:sldChg chg="modSp add mod">
        <pc:chgData name="Ariane mariana Mendoza santa cruz" userId="8f6cb26a-15a4-4782-98b2-5b116b4e55c4" providerId="ADAL" clId="{1EAD97BE-56EB-4EDE-9034-C185B83CC616}" dt="2023-07-06T17:42:31.435" v="3" actId="27636"/>
        <pc:sldMkLst>
          <pc:docMk/>
          <pc:sldMk cId="1739686448" sldId="259"/>
        </pc:sldMkLst>
        <pc:spChg chg="mod">
          <ac:chgData name="Ariane mariana Mendoza santa cruz" userId="8f6cb26a-15a4-4782-98b2-5b116b4e55c4" providerId="ADAL" clId="{1EAD97BE-56EB-4EDE-9034-C185B83CC616}" dt="2023-07-06T17:42:31.435" v="3" actId="27636"/>
          <ac:spMkLst>
            <pc:docMk/>
            <pc:sldMk cId="1739686448" sldId="259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1EAD97BE-56EB-4EDE-9034-C185B83CC616}" dt="2023-07-06T17:45:16.700" v="56" actId="1038"/>
        <pc:sldMkLst>
          <pc:docMk/>
          <pc:sldMk cId="3307946541" sldId="260"/>
        </pc:sldMkLst>
        <pc:spChg chg="mod">
          <ac:chgData name="Ariane mariana Mendoza santa cruz" userId="8f6cb26a-15a4-4782-98b2-5b116b4e55c4" providerId="ADAL" clId="{1EAD97BE-56EB-4EDE-9034-C185B83CC616}" dt="2023-07-06T17:44:26.214" v="40" actId="26606"/>
          <ac:spMkLst>
            <pc:docMk/>
            <pc:sldMk cId="3307946541" sldId="260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EAD97BE-56EB-4EDE-9034-C185B83CC616}" dt="2023-07-06T17:44:43.925" v="43" actId="14100"/>
          <ac:spMkLst>
            <pc:docMk/>
            <pc:sldMk cId="3307946541" sldId="260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EAD97BE-56EB-4EDE-9034-C185B83CC616}" dt="2023-07-06T17:44:26.214" v="40" actId="26606"/>
          <ac:spMkLst>
            <pc:docMk/>
            <pc:sldMk cId="3307946541" sldId="260"/>
            <ac:spMk id="1033" creationId="{99F1FFA9-D672-408C-9220-ADEEC6ABDD09}"/>
          </ac:spMkLst>
        </pc:spChg>
        <pc:picChg chg="mod">
          <ac:chgData name="Ariane mariana Mendoza santa cruz" userId="8f6cb26a-15a4-4782-98b2-5b116b4e55c4" providerId="ADAL" clId="{1EAD97BE-56EB-4EDE-9034-C185B83CC616}" dt="2023-07-06T17:45:16.700" v="56" actId="1038"/>
          <ac:picMkLst>
            <pc:docMk/>
            <pc:sldMk cId="3307946541" sldId="260"/>
            <ac:picMk id="1026" creationId="{00000000-0000-0000-0000-000000000000}"/>
          </ac:picMkLst>
        </pc:picChg>
        <pc:picChg chg="mod">
          <ac:chgData name="Ariane mariana Mendoza santa cruz" userId="8f6cb26a-15a4-4782-98b2-5b116b4e55c4" providerId="ADAL" clId="{1EAD97BE-56EB-4EDE-9034-C185B83CC616}" dt="2023-07-06T17:45:16.700" v="56" actId="1038"/>
          <ac:picMkLst>
            <pc:docMk/>
            <pc:sldMk cId="3307946541" sldId="260"/>
            <ac:picMk id="1028" creationId="{00000000-0000-0000-0000-000000000000}"/>
          </ac:picMkLst>
        </pc:picChg>
      </pc:sldChg>
      <pc:sldChg chg="modSp add mod">
        <pc:chgData name="Ariane mariana Mendoza santa cruz" userId="8f6cb26a-15a4-4782-98b2-5b116b4e55c4" providerId="ADAL" clId="{1EAD97BE-56EB-4EDE-9034-C185B83CC616}" dt="2023-07-06T17:46:22.542" v="65" actId="12"/>
        <pc:sldMkLst>
          <pc:docMk/>
          <pc:sldMk cId="1758183533" sldId="261"/>
        </pc:sldMkLst>
        <pc:spChg chg="mod">
          <ac:chgData name="Ariane mariana Mendoza santa cruz" userId="8f6cb26a-15a4-4782-98b2-5b116b4e55c4" providerId="ADAL" clId="{1EAD97BE-56EB-4EDE-9034-C185B83CC616}" dt="2023-07-06T17:46:22.542" v="65" actId="12"/>
          <ac:spMkLst>
            <pc:docMk/>
            <pc:sldMk cId="1758183533" sldId="261"/>
            <ac:spMk id="3" creationId="{00000000-0000-0000-0000-000000000000}"/>
          </ac:spMkLst>
        </pc:spChg>
        <pc:graphicFrameChg chg="mod modGraphic">
          <ac:chgData name="Ariane mariana Mendoza santa cruz" userId="8f6cb26a-15a4-4782-98b2-5b116b4e55c4" providerId="ADAL" clId="{1EAD97BE-56EB-4EDE-9034-C185B83CC616}" dt="2023-07-06T17:45:35.217" v="57" actId="14100"/>
          <ac:graphicFrameMkLst>
            <pc:docMk/>
            <pc:sldMk cId="1758183533" sldId="261"/>
            <ac:graphicFrameMk id="5" creationId="{00000000-0000-0000-0000-000000000000}"/>
          </ac:graphicFrameMkLst>
        </pc:graphicFrameChg>
      </pc:sldChg>
      <pc:sldChg chg="addSp delSp modSp add mod">
        <pc:chgData name="Ariane mariana Mendoza santa cruz" userId="8f6cb26a-15a4-4782-98b2-5b116b4e55c4" providerId="ADAL" clId="{1EAD97BE-56EB-4EDE-9034-C185B83CC616}" dt="2023-07-06T17:49:15.486" v="80" actId="207"/>
        <pc:sldMkLst>
          <pc:docMk/>
          <pc:sldMk cId="1689111568" sldId="262"/>
        </pc:sldMkLst>
        <pc:spChg chg="del mod">
          <ac:chgData name="Ariane mariana Mendoza santa cruz" userId="8f6cb26a-15a4-4782-98b2-5b116b4e55c4" providerId="ADAL" clId="{1EAD97BE-56EB-4EDE-9034-C185B83CC616}" dt="2023-07-06T17:47:56.677" v="67" actId="26606"/>
          <ac:spMkLst>
            <pc:docMk/>
            <pc:sldMk cId="1689111568" sldId="262"/>
            <ac:spMk id="3" creationId="{00000000-0000-0000-0000-000000000000}"/>
          </ac:spMkLst>
        </pc:spChg>
        <pc:graphicFrameChg chg="add mod modGraphic">
          <ac:chgData name="Ariane mariana Mendoza santa cruz" userId="8f6cb26a-15a4-4782-98b2-5b116b4e55c4" providerId="ADAL" clId="{1EAD97BE-56EB-4EDE-9034-C185B83CC616}" dt="2023-07-06T17:49:15.486" v="80" actId="207"/>
          <ac:graphicFrameMkLst>
            <pc:docMk/>
            <pc:sldMk cId="1689111568" sldId="262"/>
            <ac:graphicFrameMk id="5" creationId="{FC84581C-D5FE-6983-42B4-FF148DB801C8}"/>
          </ac:graphicFrameMkLst>
        </pc:graphicFrameChg>
      </pc:sldChg>
      <pc:sldChg chg="addSp modSp add mod setBg">
        <pc:chgData name="Ariane mariana Mendoza santa cruz" userId="8f6cb26a-15a4-4782-98b2-5b116b4e55c4" providerId="ADAL" clId="{1EAD97BE-56EB-4EDE-9034-C185B83CC616}" dt="2023-07-06T17:51:00.302" v="83" actId="14100"/>
        <pc:sldMkLst>
          <pc:docMk/>
          <pc:sldMk cId="1269363408" sldId="263"/>
        </pc:sldMkLst>
        <pc:spChg chg="mod">
          <ac:chgData name="Ariane mariana Mendoza santa cruz" userId="8f6cb26a-15a4-4782-98b2-5b116b4e55c4" providerId="ADAL" clId="{1EAD97BE-56EB-4EDE-9034-C185B83CC616}" dt="2023-07-06T17:50:52.943" v="81" actId="26606"/>
          <ac:spMkLst>
            <pc:docMk/>
            <pc:sldMk cId="1269363408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EAD97BE-56EB-4EDE-9034-C185B83CC616}" dt="2023-07-06T17:51:00.302" v="83" actId="14100"/>
          <ac:spMkLst>
            <pc:docMk/>
            <pc:sldMk cId="1269363408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EAD97BE-56EB-4EDE-9034-C185B83CC616}" dt="2023-07-06T17:50:52.943" v="81" actId="26606"/>
          <ac:spMkLst>
            <pc:docMk/>
            <pc:sldMk cId="1269363408" sldId="263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1EAD97BE-56EB-4EDE-9034-C185B83CC616}" dt="2023-07-06T17:50:52.943" v="81" actId="26606"/>
          <ac:spMkLst>
            <pc:docMk/>
            <pc:sldMk cId="1269363408" sldId="263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1EAD97BE-56EB-4EDE-9034-C185B83CC616}" dt="2023-07-06T17:50:52.943" v="81" actId="26606"/>
          <ac:spMkLst>
            <pc:docMk/>
            <pc:sldMk cId="1269363408" sldId="263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1EAD97BE-56EB-4EDE-9034-C185B83CC616}" dt="2023-07-06T17:50:52.943" v="81" actId="26606"/>
          <ac:spMkLst>
            <pc:docMk/>
            <pc:sldMk cId="1269363408" sldId="263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1EAD97BE-56EB-4EDE-9034-C185B83CC616}" dt="2023-07-06T17:50:52.943" v="81" actId="26606"/>
          <ac:spMkLst>
            <pc:docMk/>
            <pc:sldMk cId="1269363408" sldId="263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1EAD97BE-56EB-4EDE-9034-C185B83CC616}" dt="2023-07-06T17:51:38.750" v="86" actId="14100"/>
        <pc:sldMkLst>
          <pc:docMk/>
          <pc:sldMk cId="3027211906" sldId="264"/>
        </pc:sldMkLst>
        <pc:spChg chg="mod">
          <ac:chgData name="Ariane mariana Mendoza santa cruz" userId="8f6cb26a-15a4-4782-98b2-5b116b4e55c4" providerId="ADAL" clId="{1EAD97BE-56EB-4EDE-9034-C185B83CC616}" dt="2023-07-06T17:51:32.974" v="84" actId="26606"/>
          <ac:spMkLst>
            <pc:docMk/>
            <pc:sldMk cId="3027211906" sldId="264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EAD97BE-56EB-4EDE-9034-C185B83CC616}" dt="2023-07-06T17:51:38.750" v="86" actId="14100"/>
          <ac:spMkLst>
            <pc:docMk/>
            <pc:sldMk cId="3027211906" sldId="264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EAD97BE-56EB-4EDE-9034-C185B83CC616}" dt="2023-07-06T17:51:32.974" v="84" actId="26606"/>
          <ac:spMkLst>
            <pc:docMk/>
            <pc:sldMk cId="3027211906" sldId="264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1EAD97BE-56EB-4EDE-9034-C185B83CC616}" dt="2023-07-06T17:51:32.974" v="84" actId="26606"/>
          <ac:spMkLst>
            <pc:docMk/>
            <pc:sldMk cId="3027211906" sldId="264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1EAD97BE-56EB-4EDE-9034-C185B83CC616}" dt="2023-07-06T17:51:32.974" v="84" actId="26606"/>
          <ac:spMkLst>
            <pc:docMk/>
            <pc:sldMk cId="3027211906" sldId="264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1EAD97BE-56EB-4EDE-9034-C185B83CC616}" dt="2023-07-06T17:51:32.974" v="84" actId="26606"/>
          <ac:spMkLst>
            <pc:docMk/>
            <pc:sldMk cId="3027211906" sldId="264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1EAD97BE-56EB-4EDE-9034-C185B83CC616}" dt="2023-07-06T17:51:32.974" v="84" actId="26606"/>
          <ac:spMkLst>
            <pc:docMk/>
            <pc:sldMk cId="3027211906" sldId="264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1EAD97BE-56EB-4EDE-9034-C185B83CC616}" dt="2023-07-06T17:51:55.463" v="89" actId="14100"/>
        <pc:sldMkLst>
          <pc:docMk/>
          <pc:sldMk cId="3254058836" sldId="265"/>
        </pc:sldMkLst>
        <pc:spChg chg="mod">
          <ac:chgData name="Ariane mariana Mendoza santa cruz" userId="8f6cb26a-15a4-4782-98b2-5b116b4e55c4" providerId="ADAL" clId="{1EAD97BE-56EB-4EDE-9034-C185B83CC616}" dt="2023-07-06T17:51:48.374" v="87" actId="26606"/>
          <ac:spMkLst>
            <pc:docMk/>
            <pc:sldMk cId="3254058836" sldId="265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EAD97BE-56EB-4EDE-9034-C185B83CC616}" dt="2023-07-06T17:51:55.463" v="89" actId="14100"/>
          <ac:spMkLst>
            <pc:docMk/>
            <pc:sldMk cId="3254058836" sldId="265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EAD97BE-56EB-4EDE-9034-C185B83CC616}" dt="2023-07-06T17:51:48.374" v="87" actId="26606"/>
          <ac:spMkLst>
            <pc:docMk/>
            <pc:sldMk cId="3254058836" sldId="265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1EAD97BE-56EB-4EDE-9034-C185B83CC616}" dt="2023-07-06T17:51:48.374" v="87" actId="26606"/>
          <ac:spMkLst>
            <pc:docMk/>
            <pc:sldMk cId="3254058836" sldId="265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1EAD97BE-56EB-4EDE-9034-C185B83CC616}" dt="2023-07-06T17:51:48.374" v="87" actId="26606"/>
          <ac:spMkLst>
            <pc:docMk/>
            <pc:sldMk cId="3254058836" sldId="265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1EAD97BE-56EB-4EDE-9034-C185B83CC616}" dt="2023-07-06T17:51:48.374" v="87" actId="26606"/>
          <ac:spMkLst>
            <pc:docMk/>
            <pc:sldMk cId="3254058836" sldId="265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1EAD97BE-56EB-4EDE-9034-C185B83CC616}" dt="2023-07-06T17:51:48.374" v="87" actId="26606"/>
          <ac:spMkLst>
            <pc:docMk/>
            <pc:sldMk cId="3254058836" sldId="265"/>
            <ac:spMk id="16" creationId="{53E5B1A8-3AC9-4BD1-9BBC-78CA94F2D1B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C1E9-59B0-4705-997C-B0801C8BA5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6F7347-4C13-4A9D-9AD3-581F5D261A0A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</a:rPr>
            <a:t>in the past  </a:t>
          </a:r>
          <a:r>
            <a:rPr lang="en-US" sz="2000" b="1" dirty="0"/>
            <a:t>today   </a:t>
          </a:r>
          <a:r>
            <a:rPr lang="en-US" sz="2000" b="1" dirty="0">
              <a:solidFill>
                <a:schemeClr val="tx1"/>
              </a:solidFill>
            </a:rPr>
            <a:t>nowadays</a:t>
          </a:r>
          <a:r>
            <a:rPr lang="en-US" sz="2000" b="1" dirty="0"/>
            <a:t>   a month ago   </a:t>
          </a:r>
          <a:r>
            <a:rPr lang="en-US" sz="2000" b="1" dirty="0">
              <a:solidFill>
                <a:schemeClr val="tx1"/>
              </a:solidFill>
            </a:rPr>
            <a:t>last July</a:t>
          </a:r>
          <a:r>
            <a:rPr lang="en-US" sz="2000" b="1" dirty="0"/>
            <a:t>   these days   </a:t>
          </a:r>
          <a:r>
            <a:rPr lang="en-US" sz="2000" b="1" dirty="0">
              <a:solidFill>
                <a:schemeClr val="tx1"/>
              </a:solidFill>
            </a:rPr>
            <a:t>in those days</a:t>
          </a:r>
          <a:r>
            <a:rPr lang="en-US" sz="2000" b="1" dirty="0"/>
            <a:t>   two days ago</a:t>
          </a:r>
          <a:endParaRPr lang="en-US" sz="2000" dirty="0"/>
        </a:p>
      </dgm:t>
    </dgm:pt>
    <dgm:pt modelId="{F2A67310-0CD8-4F44-9656-E26D03ECFA3C}" type="parTrans" cxnId="{A9306075-5E72-49E9-9E48-4B7D8DD5AB3C}">
      <dgm:prSet/>
      <dgm:spPr/>
      <dgm:t>
        <a:bodyPr/>
        <a:lstStyle/>
        <a:p>
          <a:endParaRPr lang="en-US"/>
        </a:p>
      </dgm:t>
    </dgm:pt>
    <dgm:pt modelId="{0B8B038D-8004-43BA-A292-4397E34EEF95}" type="sibTrans" cxnId="{A9306075-5E72-49E9-9E48-4B7D8DD5AB3C}">
      <dgm:prSet/>
      <dgm:spPr/>
      <dgm:t>
        <a:bodyPr/>
        <a:lstStyle/>
        <a:p>
          <a:endParaRPr lang="en-US"/>
        </a:p>
      </dgm:t>
    </dgm:pt>
    <dgm:pt modelId="{BA5F5C87-DB53-48B9-B672-7E7D55BE7A5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Peter used to be a poor actor. ______ he is a celebrity.</a:t>
          </a:r>
        </a:p>
      </dgm:t>
    </dgm:pt>
    <dgm:pt modelId="{1FA47ED8-0BC0-4071-A11B-77831FBB3695}" type="parTrans" cxnId="{9065DC33-176E-49B5-BD38-9DBBEC4E5D45}">
      <dgm:prSet/>
      <dgm:spPr/>
      <dgm:t>
        <a:bodyPr/>
        <a:lstStyle/>
        <a:p>
          <a:endParaRPr lang="en-US"/>
        </a:p>
      </dgm:t>
    </dgm:pt>
    <dgm:pt modelId="{8AC82B5E-5CAE-4396-963D-7FE48849761B}" type="sibTrans" cxnId="{9065DC33-176E-49B5-BD38-9DBBEC4E5D45}">
      <dgm:prSet/>
      <dgm:spPr/>
      <dgm:t>
        <a:bodyPr/>
        <a:lstStyle/>
        <a:p>
          <a:endParaRPr lang="en-US"/>
        </a:p>
      </dgm:t>
    </dgm:pt>
    <dgm:pt modelId="{7BA603B3-13AC-41B1-B79E-B17600C08C4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, men proposed to women. Now women sometimes propose to men.</a:t>
          </a:r>
        </a:p>
      </dgm:t>
    </dgm:pt>
    <dgm:pt modelId="{20DFA67B-C659-4DB9-9EDE-60397539163A}" type="parTrans" cxnId="{BA31F685-98D5-451C-92D1-17232A7ABC0A}">
      <dgm:prSet/>
      <dgm:spPr/>
      <dgm:t>
        <a:bodyPr/>
        <a:lstStyle/>
        <a:p>
          <a:endParaRPr lang="en-US"/>
        </a:p>
      </dgm:t>
    </dgm:pt>
    <dgm:pt modelId="{DE0EF28E-CEB0-406E-8DB8-D29A9C2E9329}" type="sibTrans" cxnId="{BA31F685-98D5-451C-92D1-17232A7ABC0A}">
      <dgm:prSet/>
      <dgm:spPr/>
      <dgm:t>
        <a:bodyPr/>
        <a:lstStyle/>
        <a:p>
          <a:endParaRPr lang="en-US"/>
        </a:p>
      </dgm:t>
    </dgm:pt>
    <dgm:pt modelId="{29BED8A3-C4B1-4757-9C06-D3CCB5A1AC6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Larry asked Harriet out on a date ______. She’s meeting him for dinner tonight.</a:t>
          </a:r>
        </a:p>
      </dgm:t>
    </dgm:pt>
    <dgm:pt modelId="{C662431C-414C-4FB5-BE59-61FE66353235}" type="parTrans" cxnId="{011FBF74-294F-4BC8-9DA2-DBD0BC6A467D}">
      <dgm:prSet/>
      <dgm:spPr/>
      <dgm:t>
        <a:bodyPr/>
        <a:lstStyle/>
        <a:p>
          <a:endParaRPr lang="en-US"/>
        </a:p>
      </dgm:t>
    </dgm:pt>
    <dgm:pt modelId="{E9233750-69C4-44A2-96C7-85BFEF08DF90}" type="sibTrans" cxnId="{011FBF74-294F-4BC8-9DA2-DBD0BC6A467D}">
      <dgm:prSet/>
      <dgm:spPr/>
      <dgm:t>
        <a:bodyPr/>
        <a:lstStyle/>
        <a:p>
          <a:endParaRPr lang="en-US"/>
        </a:p>
      </dgm:t>
    </dgm:pt>
    <dgm:pt modelId="{45AFF9A8-4F58-4D0E-999E-682669CEF1C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Ben used to be very shy, but ______ he has no problem asking girls out.</a:t>
          </a:r>
        </a:p>
      </dgm:t>
    </dgm:pt>
    <dgm:pt modelId="{8C930AEF-E6E8-4CBA-B27C-EEA84551A67A}" type="parTrans" cxnId="{4EC90E98-FDD0-4A05-9D85-4CA389232C8B}">
      <dgm:prSet/>
      <dgm:spPr/>
      <dgm:t>
        <a:bodyPr/>
        <a:lstStyle/>
        <a:p>
          <a:endParaRPr lang="en-US"/>
        </a:p>
      </dgm:t>
    </dgm:pt>
    <dgm:pt modelId="{0A07380C-1D4A-4A2D-94C3-D5084767D481}" type="sibTrans" cxnId="{4EC90E98-FDD0-4A05-9D85-4CA389232C8B}">
      <dgm:prSet/>
      <dgm:spPr/>
      <dgm:t>
        <a:bodyPr/>
        <a:lstStyle/>
        <a:p>
          <a:endParaRPr lang="en-US"/>
        </a:p>
      </dgm:t>
    </dgm:pt>
    <dgm:pt modelId="{CE366BD8-9996-43AB-A70B-345C6197AC4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In the past, dating used to be so romantic. ______ things are different.</a:t>
          </a:r>
        </a:p>
      </dgm:t>
    </dgm:pt>
    <dgm:pt modelId="{E899B1A0-F34C-48BF-92A2-44748BBC1A35}" type="parTrans" cxnId="{FF31A51D-6C8C-4005-B496-2F0692B16235}">
      <dgm:prSet/>
      <dgm:spPr/>
      <dgm:t>
        <a:bodyPr/>
        <a:lstStyle/>
        <a:p>
          <a:endParaRPr lang="en-US"/>
        </a:p>
      </dgm:t>
    </dgm:pt>
    <dgm:pt modelId="{E635E327-4B27-4CD1-A0B9-3B13DFFC71D1}" type="sibTrans" cxnId="{FF31A51D-6C8C-4005-B496-2F0692B16235}">
      <dgm:prSet/>
      <dgm:spPr/>
      <dgm:t>
        <a:bodyPr/>
        <a:lstStyle/>
        <a:p>
          <a:endParaRPr lang="en-US"/>
        </a:p>
      </dgm:t>
    </dgm:pt>
    <dgm:pt modelId="{AD0B49B8-5126-4AFD-B408-7968228904E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Peter only met Sheila ______ and he proposed last week, after only dating Sheila for two weeks. He says it was love at first sight!</a:t>
          </a:r>
        </a:p>
      </dgm:t>
    </dgm:pt>
    <dgm:pt modelId="{DE9A6FA2-1571-4F2B-87CF-3F61A5069438}" type="parTrans" cxnId="{B8A6D370-2216-46FE-95E3-76F08692C4F6}">
      <dgm:prSet/>
      <dgm:spPr/>
      <dgm:t>
        <a:bodyPr/>
        <a:lstStyle/>
        <a:p>
          <a:endParaRPr lang="en-US"/>
        </a:p>
      </dgm:t>
    </dgm:pt>
    <dgm:pt modelId="{47A82D8C-8892-48EA-894C-81E272F00428}" type="sibTrans" cxnId="{B8A6D370-2216-46FE-95E3-76F08692C4F6}">
      <dgm:prSet/>
      <dgm:spPr/>
      <dgm:t>
        <a:bodyPr/>
        <a:lstStyle/>
        <a:p>
          <a:endParaRPr lang="en-US"/>
        </a:p>
      </dgm:t>
    </dgm:pt>
    <dgm:pt modelId="{B1452CDC-2F5A-4C0E-9A43-6B261DCF85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My parents met when they were 18 and got married a year later. ______ people got married when they were young.</a:t>
          </a:r>
        </a:p>
      </dgm:t>
    </dgm:pt>
    <dgm:pt modelId="{2F753ADA-6657-4F40-A635-9FB94068F5A4}" type="parTrans" cxnId="{8AB8CB07-DBB9-4382-82D3-4CD6FCE13066}">
      <dgm:prSet/>
      <dgm:spPr/>
      <dgm:t>
        <a:bodyPr/>
        <a:lstStyle/>
        <a:p>
          <a:endParaRPr lang="en-US"/>
        </a:p>
      </dgm:t>
    </dgm:pt>
    <dgm:pt modelId="{D24D3187-9890-4409-BE67-16BA697B3339}" type="sibTrans" cxnId="{8AB8CB07-DBB9-4382-82D3-4CD6FCE13066}">
      <dgm:prSet/>
      <dgm:spPr/>
      <dgm:t>
        <a:bodyPr/>
        <a:lstStyle/>
        <a:p>
          <a:endParaRPr lang="en-US"/>
        </a:p>
      </dgm:t>
    </dgm:pt>
    <dgm:pt modelId="{C657FB79-161C-4356-972E-1F7F21C841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Paula began working as a summer camp manager ______. Now, a year later, she is still enjoying her job there.</a:t>
          </a:r>
        </a:p>
      </dgm:t>
    </dgm:pt>
    <dgm:pt modelId="{C7F0431E-7BA5-4038-B0E5-34227EC17A6E}" type="parTrans" cxnId="{CB0F6952-BCE6-4451-AC71-74A471EBC0B5}">
      <dgm:prSet/>
      <dgm:spPr/>
      <dgm:t>
        <a:bodyPr/>
        <a:lstStyle/>
        <a:p>
          <a:endParaRPr lang="en-US"/>
        </a:p>
      </dgm:t>
    </dgm:pt>
    <dgm:pt modelId="{D9D37919-8865-4575-8E4F-20B18BEABD97}" type="sibTrans" cxnId="{CB0F6952-BCE6-4451-AC71-74A471EBC0B5}">
      <dgm:prSet/>
      <dgm:spPr/>
      <dgm:t>
        <a:bodyPr/>
        <a:lstStyle/>
        <a:p>
          <a:endParaRPr lang="en-US"/>
        </a:p>
      </dgm:t>
    </dgm:pt>
    <dgm:pt modelId="{CDFC5981-6FB5-4F2F-8869-29859D28DCF1}" type="pres">
      <dgm:prSet presAssocID="{BC8EC1E9-59B0-4705-997C-B0801C8BA5F7}" presName="linear" presStyleCnt="0">
        <dgm:presLayoutVars>
          <dgm:animLvl val="lvl"/>
          <dgm:resizeHandles val="exact"/>
        </dgm:presLayoutVars>
      </dgm:prSet>
      <dgm:spPr/>
    </dgm:pt>
    <dgm:pt modelId="{ECC5541F-B2AC-42BD-B2FE-D29C1C13A3BA}" type="pres">
      <dgm:prSet presAssocID="{AF6F7347-4C13-4A9D-9AD3-581F5D261A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CC697DD-9A8F-48AB-B37A-6DAE74AFFE21}" type="pres">
      <dgm:prSet presAssocID="{AF6F7347-4C13-4A9D-9AD3-581F5D261A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EC85304-9DBD-4592-B444-A560FDE1AB89}" type="presOf" srcId="{BA5F5C87-DB53-48B9-B672-7E7D55BE7A5E}" destId="{5CC697DD-9A8F-48AB-B37A-6DAE74AFFE21}" srcOrd="0" destOrd="0" presId="urn:microsoft.com/office/officeart/2005/8/layout/vList2"/>
    <dgm:cxn modelId="{8AB8CB07-DBB9-4382-82D3-4CD6FCE13066}" srcId="{AF6F7347-4C13-4A9D-9AD3-581F5D261A0A}" destId="{B1452CDC-2F5A-4C0E-9A43-6B261DCF851E}" srcOrd="6" destOrd="0" parTransId="{2F753ADA-6657-4F40-A635-9FB94068F5A4}" sibTransId="{D24D3187-9890-4409-BE67-16BA697B3339}"/>
    <dgm:cxn modelId="{FF31A51D-6C8C-4005-B496-2F0692B16235}" srcId="{AF6F7347-4C13-4A9D-9AD3-581F5D261A0A}" destId="{CE366BD8-9996-43AB-A70B-345C6197AC4D}" srcOrd="4" destOrd="0" parTransId="{E899B1A0-F34C-48BF-92A2-44748BBC1A35}" sibTransId="{E635E327-4B27-4CD1-A0B9-3B13DFFC71D1}"/>
    <dgm:cxn modelId="{76D0D82F-2C02-4306-AE75-C5DB9AD4A64D}" type="presOf" srcId="{29BED8A3-C4B1-4757-9C06-D3CCB5A1AC6E}" destId="{5CC697DD-9A8F-48AB-B37A-6DAE74AFFE21}" srcOrd="0" destOrd="2" presId="urn:microsoft.com/office/officeart/2005/8/layout/vList2"/>
    <dgm:cxn modelId="{9065DC33-176E-49B5-BD38-9DBBEC4E5D45}" srcId="{AF6F7347-4C13-4A9D-9AD3-581F5D261A0A}" destId="{BA5F5C87-DB53-48B9-B672-7E7D55BE7A5E}" srcOrd="0" destOrd="0" parTransId="{1FA47ED8-0BC0-4071-A11B-77831FBB3695}" sibTransId="{8AC82B5E-5CAE-4396-963D-7FE48849761B}"/>
    <dgm:cxn modelId="{45807564-0F02-44C2-899B-14B21CC26991}" type="presOf" srcId="{CE366BD8-9996-43AB-A70B-345C6197AC4D}" destId="{5CC697DD-9A8F-48AB-B37A-6DAE74AFFE21}" srcOrd="0" destOrd="4" presId="urn:microsoft.com/office/officeart/2005/8/layout/vList2"/>
    <dgm:cxn modelId="{86A44246-8CC7-4896-B471-4BECC2D63DA2}" type="presOf" srcId="{BC8EC1E9-59B0-4705-997C-B0801C8BA5F7}" destId="{CDFC5981-6FB5-4F2F-8869-29859D28DCF1}" srcOrd="0" destOrd="0" presId="urn:microsoft.com/office/officeart/2005/8/layout/vList2"/>
    <dgm:cxn modelId="{F59ED846-353D-43EA-948C-36ABDCF8A8A0}" type="presOf" srcId="{B1452CDC-2F5A-4C0E-9A43-6B261DCF851E}" destId="{5CC697DD-9A8F-48AB-B37A-6DAE74AFFE21}" srcOrd="0" destOrd="6" presId="urn:microsoft.com/office/officeart/2005/8/layout/vList2"/>
    <dgm:cxn modelId="{B8A6D370-2216-46FE-95E3-76F08692C4F6}" srcId="{AF6F7347-4C13-4A9D-9AD3-581F5D261A0A}" destId="{AD0B49B8-5126-4AFD-B408-7968228904E1}" srcOrd="5" destOrd="0" parTransId="{DE9A6FA2-1571-4F2B-87CF-3F61A5069438}" sibTransId="{47A82D8C-8892-48EA-894C-81E272F00428}"/>
    <dgm:cxn modelId="{CB0F6952-BCE6-4451-AC71-74A471EBC0B5}" srcId="{AF6F7347-4C13-4A9D-9AD3-581F5D261A0A}" destId="{C657FB79-161C-4356-972E-1F7F21C84148}" srcOrd="7" destOrd="0" parTransId="{C7F0431E-7BA5-4038-B0E5-34227EC17A6E}" sibTransId="{D9D37919-8865-4575-8E4F-20B18BEABD97}"/>
    <dgm:cxn modelId="{011FBF74-294F-4BC8-9DA2-DBD0BC6A467D}" srcId="{AF6F7347-4C13-4A9D-9AD3-581F5D261A0A}" destId="{29BED8A3-C4B1-4757-9C06-D3CCB5A1AC6E}" srcOrd="2" destOrd="0" parTransId="{C662431C-414C-4FB5-BE59-61FE66353235}" sibTransId="{E9233750-69C4-44A2-96C7-85BFEF08DF90}"/>
    <dgm:cxn modelId="{A9306075-5E72-49E9-9E48-4B7D8DD5AB3C}" srcId="{BC8EC1E9-59B0-4705-997C-B0801C8BA5F7}" destId="{AF6F7347-4C13-4A9D-9AD3-581F5D261A0A}" srcOrd="0" destOrd="0" parTransId="{F2A67310-0CD8-4F44-9656-E26D03ECFA3C}" sibTransId="{0B8B038D-8004-43BA-A292-4397E34EEF95}"/>
    <dgm:cxn modelId="{BA31F685-98D5-451C-92D1-17232A7ABC0A}" srcId="{AF6F7347-4C13-4A9D-9AD3-581F5D261A0A}" destId="{7BA603B3-13AC-41B1-B79E-B17600C08C4D}" srcOrd="1" destOrd="0" parTransId="{20DFA67B-C659-4DB9-9EDE-60397539163A}" sibTransId="{DE0EF28E-CEB0-406E-8DB8-D29A9C2E9329}"/>
    <dgm:cxn modelId="{C810628D-58BB-48BA-9433-AC788D489F78}" type="presOf" srcId="{45AFF9A8-4F58-4D0E-999E-682669CEF1CA}" destId="{5CC697DD-9A8F-48AB-B37A-6DAE74AFFE21}" srcOrd="0" destOrd="3" presId="urn:microsoft.com/office/officeart/2005/8/layout/vList2"/>
    <dgm:cxn modelId="{02FAB593-CF32-458D-946F-A8D219046CAA}" type="presOf" srcId="{C657FB79-161C-4356-972E-1F7F21C84148}" destId="{5CC697DD-9A8F-48AB-B37A-6DAE74AFFE21}" srcOrd="0" destOrd="7" presId="urn:microsoft.com/office/officeart/2005/8/layout/vList2"/>
    <dgm:cxn modelId="{4EC90E98-FDD0-4A05-9D85-4CA389232C8B}" srcId="{AF6F7347-4C13-4A9D-9AD3-581F5D261A0A}" destId="{45AFF9A8-4F58-4D0E-999E-682669CEF1CA}" srcOrd="3" destOrd="0" parTransId="{8C930AEF-E6E8-4CBA-B27C-EEA84551A67A}" sibTransId="{0A07380C-1D4A-4A2D-94C3-D5084767D481}"/>
    <dgm:cxn modelId="{B76DE5A9-3F4E-4AE4-AE4C-788089B21E66}" type="presOf" srcId="{7BA603B3-13AC-41B1-B79E-B17600C08C4D}" destId="{5CC697DD-9A8F-48AB-B37A-6DAE74AFFE21}" srcOrd="0" destOrd="1" presId="urn:microsoft.com/office/officeart/2005/8/layout/vList2"/>
    <dgm:cxn modelId="{B4B889BB-503D-4CF7-9ECD-D6C081F4FA4B}" type="presOf" srcId="{AD0B49B8-5126-4AFD-B408-7968228904E1}" destId="{5CC697DD-9A8F-48AB-B37A-6DAE74AFFE21}" srcOrd="0" destOrd="5" presId="urn:microsoft.com/office/officeart/2005/8/layout/vList2"/>
    <dgm:cxn modelId="{88AA1FDE-49A4-4593-BE5F-8BBF5D3B1D16}" type="presOf" srcId="{AF6F7347-4C13-4A9D-9AD3-581F5D261A0A}" destId="{ECC5541F-B2AC-42BD-B2FE-D29C1C13A3BA}" srcOrd="0" destOrd="0" presId="urn:microsoft.com/office/officeart/2005/8/layout/vList2"/>
    <dgm:cxn modelId="{3E02EE7E-E223-427A-AA3A-A16904650FC3}" type="presParOf" srcId="{CDFC5981-6FB5-4F2F-8869-29859D28DCF1}" destId="{ECC5541F-B2AC-42BD-B2FE-D29C1C13A3BA}" srcOrd="0" destOrd="0" presId="urn:microsoft.com/office/officeart/2005/8/layout/vList2"/>
    <dgm:cxn modelId="{75A4A4C8-9FEF-4E24-B6C4-DA3CFBF3A614}" type="presParOf" srcId="{CDFC5981-6FB5-4F2F-8869-29859D28DCF1}" destId="{5CC697DD-9A8F-48AB-B37A-6DAE74AFFE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5541F-B2AC-42BD-B2FE-D29C1C13A3BA}">
      <dsp:nvSpPr>
        <dsp:cNvPr id="0" name=""/>
        <dsp:cNvSpPr/>
      </dsp:nvSpPr>
      <dsp:spPr>
        <a:xfrm>
          <a:off x="0" y="1950"/>
          <a:ext cx="10515599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in the past  </a:t>
          </a:r>
          <a:r>
            <a:rPr lang="en-US" sz="2000" b="1" kern="1200" dirty="0"/>
            <a:t>today   </a:t>
          </a:r>
          <a:r>
            <a:rPr lang="en-US" sz="2000" b="1" kern="1200" dirty="0">
              <a:solidFill>
                <a:schemeClr val="tx1"/>
              </a:solidFill>
            </a:rPr>
            <a:t>nowadays</a:t>
          </a:r>
          <a:r>
            <a:rPr lang="en-US" sz="2000" b="1" kern="1200" dirty="0"/>
            <a:t>   a month ago   </a:t>
          </a:r>
          <a:r>
            <a:rPr lang="en-US" sz="2000" b="1" kern="1200" dirty="0">
              <a:solidFill>
                <a:schemeClr val="tx1"/>
              </a:solidFill>
            </a:rPr>
            <a:t>last July</a:t>
          </a:r>
          <a:r>
            <a:rPr lang="en-US" sz="2000" b="1" kern="1200" dirty="0"/>
            <a:t>   these days   </a:t>
          </a:r>
          <a:r>
            <a:rPr lang="en-US" sz="2000" b="1" kern="1200" dirty="0">
              <a:solidFill>
                <a:schemeClr val="tx1"/>
              </a:solidFill>
            </a:rPr>
            <a:t>in those days</a:t>
          </a:r>
          <a:r>
            <a:rPr lang="en-US" sz="2000" b="1" kern="1200" dirty="0"/>
            <a:t>   two days ago</a:t>
          </a:r>
          <a:endParaRPr lang="en-US" sz="2000" kern="1200" dirty="0"/>
        </a:p>
      </dsp:txBody>
      <dsp:txXfrm>
        <a:off x="25587" y="27537"/>
        <a:ext cx="10464425" cy="472986"/>
      </dsp:txXfrm>
    </dsp:sp>
    <dsp:sp modelId="{5CC697DD-9A8F-48AB-B37A-6DAE74AFFE21}">
      <dsp:nvSpPr>
        <dsp:cNvPr id="0" name=""/>
        <dsp:cNvSpPr/>
      </dsp:nvSpPr>
      <dsp:spPr>
        <a:xfrm>
          <a:off x="0" y="526110"/>
          <a:ext cx="10515599" cy="394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 dirty="0"/>
            <a:t>Peter used to be a poor actor. ______ he is a celebrity.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 dirty="0"/>
            <a:t>______ , men proposed to women. Now women sometimes propose to men.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 dirty="0"/>
            <a:t>Larry asked Harriet out on a date ______. She’s meeting him for dinner tonight.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 dirty="0"/>
            <a:t>Ben used to be very shy, but ______ he has no problem asking girls out.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/>
            <a:t>In the past, dating used to be so romantic. ______ things are different.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 dirty="0"/>
            <a:t>Peter only met Sheila ______ and he proposed last week, after only dating Sheila for two weeks. He says it was love at first sight!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 dirty="0"/>
            <a:t>My parents met when they were 18 and got married a year later. ______ people got married when they were young.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200" kern="1200" dirty="0"/>
            <a:t>Paula began working as a summer camp manager ______. Now, a year later, she is still enjoying her job there.</a:t>
          </a:r>
        </a:p>
      </dsp:txBody>
      <dsp:txXfrm>
        <a:off x="0" y="526110"/>
        <a:ext cx="10515599" cy="394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940E-A23F-4173-8245-93BFFCE9169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10CE-1113-4FC3-8E20-B6052E6F8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These days / Today / Nowadays</a:t>
            </a:r>
          </a:p>
          <a:p>
            <a:r>
              <a:rPr lang="en-US" dirty="0"/>
              <a:t>2. In the past</a:t>
            </a:r>
          </a:p>
          <a:p>
            <a:r>
              <a:rPr lang="en-US" dirty="0"/>
              <a:t>3. two days ago</a:t>
            </a:r>
          </a:p>
          <a:p>
            <a:r>
              <a:rPr lang="en-US" dirty="0"/>
              <a:t>4. these days / today / nowadays</a:t>
            </a:r>
          </a:p>
          <a:p>
            <a:r>
              <a:rPr lang="en-US" dirty="0"/>
              <a:t>5. These days / Today / Nowadays</a:t>
            </a:r>
          </a:p>
          <a:p>
            <a:r>
              <a:rPr lang="en-US" dirty="0"/>
              <a:t>6. a month ago</a:t>
            </a:r>
          </a:p>
          <a:p>
            <a:r>
              <a:rPr lang="en-US" dirty="0"/>
              <a:t>7. In those days</a:t>
            </a:r>
          </a:p>
          <a:p>
            <a:r>
              <a:rPr lang="en-US" dirty="0"/>
              <a:t>8. last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508D8-E259-4124-BA92-0AE0BA09C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during</a:t>
            </a:r>
          </a:p>
          <a:p>
            <a:r>
              <a:rPr lang="en-US" dirty="0"/>
              <a:t>2. before</a:t>
            </a:r>
          </a:p>
          <a:p>
            <a:r>
              <a:rPr lang="en-US" dirty="0"/>
              <a:t>3.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while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before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after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While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Before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later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during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508D8-E259-4124-BA92-0AE0BA09C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4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Listening practice.</a:t>
            </a:r>
            <a:r>
              <a:rPr lang="en-US" baseline="0" dirty="0"/>
              <a:t> </a:t>
            </a:r>
          </a:p>
          <a:p>
            <a:r>
              <a:rPr lang="en-US" baseline="0" dirty="0"/>
              <a:t>There was a blackout, and people were doing different activities.</a:t>
            </a:r>
            <a:br>
              <a:rPr lang="en-US" baseline="0" dirty="0"/>
            </a:br>
            <a:r>
              <a:rPr lang="en-US" baseline="0" dirty="0"/>
              <a:t>STOP AT 1:40</a:t>
            </a:r>
          </a:p>
          <a:p>
            <a:r>
              <a:rPr lang="en-US" baseline="0" dirty="0"/>
              <a:t>What examples did you hear?</a:t>
            </a:r>
          </a:p>
          <a:p>
            <a:r>
              <a:rPr lang="en-US" baseline="0" dirty="0"/>
              <a:t>https://www.youtube.com/watch?v=jkOXNxoMClA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910A5-B256-4DA4-93D6-906300FC0D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F10CE-1113-4FC3-8E20-B6052E6F8D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8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 continuous grammar practice</a:t>
            </a:r>
          </a:p>
          <a:p>
            <a:r>
              <a:rPr lang="en-US" dirty="0"/>
              <a:t>https://www.youtube.com/watch?v=kb3WW09xTX4</a:t>
            </a:r>
            <a:br>
              <a:rPr lang="en-US" dirty="0"/>
            </a:br>
            <a:r>
              <a:rPr lang="en-US" dirty="0"/>
              <a:t>Listening practice</a:t>
            </a:r>
            <a:br>
              <a:rPr lang="en-US" dirty="0"/>
            </a:br>
            <a:r>
              <a:rPr lang="en-US" dirty="0"/>
              <a:t>https://www.youtube.com/watch?v=etvW0FOD_so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F10CE-1113-4FC3-8E20-B6052E6F8D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433B-FCEA-5ACD-3F1E-6E39015EE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A4FAE-9B4A-DFC1-021E-01FBC324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D42-5ED9-6B2A-DC21-DE600EF9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8338-B49D-C83B-A13C-76C33EE4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A104-618D-784F-59AD-5FD2F8C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1139-0A52-A640-E2FA-026BE943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D8583-5250-DCDF-1280-7FB4C347F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08D4-89D2-3768-E37B-2EBA6D29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D101-6D8B-9B3B-FEEF-CE86803C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A50E-6799-459E-788F-FF10EBCC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04B30-0E5B-F153-A336-10C4189C4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3FA97-147B-7635-C01E-D18F00EF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CDFB-676A-23E2-A228-D865BB20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014A-3EDD-0522-BFDD-DB479E0D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FC91-2119-10DE-C236-74432F3F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3D9E-863F-3CE9-E698-C960294E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00F1-4CD8-45BC-C884-108A3B25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B35F-F7E0-A607-175C-7148084F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9902-C682-F2D5-3E43-C1C60D42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3241-E3B4-619D-A5BA-7512423A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120-BBAB-1E24-55F8-B7799079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2FF8-A9D3-566E-0C0A-EBD8D354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F50-D9D3-BD80-7964-9ED30A97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AE57-C288-C211-F5D9-DC0DD821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FA08-8671-5F9A-A591-3CA24B32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DE2D-D834-914E-20E3-9150BAC1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D5E9-8B93-CA06-99FD-5827D9E8C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D0EF-4DBE-7808-B462-0204D55BF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5759B-9633-ED93-7046-0002ADD7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202AC-8605-2386-B214-A7A80B02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9FDB-852A-B5DF-7F77-18D1F07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3472-141C-CCA3-9A22-5391A52B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E5AB-B006-FC51-3C10-54D69B33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304F8-828F-293D-5524-D0BB113C6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62C23-FE4C-EA8B-7EB7-E851BBB84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44F9E-E320-084E-5FC4-ED6ACD050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CC08B-2AE9-2809-837F-BBDC0B8F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E85EC-B702-6C1B-51FE-315638B8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4E67C-10FF-6F0A-E3AA-1892BACE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9B9F-7C37-477F-B3B8-04F27AFF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EF54C-5302-E87B-D0DE-01D5AB0B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78F76-6B86-63A7-6D3D-EA41933B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2CBB-4E67-D5AC-F5F0-BA302BFC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EF46-EF45-60C9-9216-9FB97DF9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03973-DAA4-B88B-F432-D3F37B13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F525-A2E1-A19F-C06C-BF6DE008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A3FB-47B8-7C1D-3415-85340E82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1217-0A18-AADB-C565-DC061DE9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54CF2-AB94-892E-FB7D-78D023C4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FE3A-4D1B-53B6-8049-5AB63EA6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9D50-132C-D9FA-7B4F-C55B46D1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32C77-7222-B158-6F3F-A264B28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22B7-7ABF-C36F-619C-6A13E97D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9066D-294B-6AFE-9CAD-473741276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EA866-1A4E-17D5-C11A-579C5E061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7C8EE-5FA3-31E0-91B8-6EDF79C2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7387-5A50-2E63-6426-D18433DC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9FEF-76CE-CCF2-B42C-881E91AD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4A395-DAEC-2E0C-38D2-E28BC060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C8ADC-87DE-0C60-5B57-ABBAAE1F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E47B-3479-E21E-69F6-D0ECAD894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64D0-F770-49C5-AB69-FCF2B56FAE2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1424-AEA1-F24F-938D-351A19497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6437-778D-5896-CCF0-90A340530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5B99-F8F9-4685-AAC4-CE028660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F89CF-0382-5601-6999-D487C68C9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Movies and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1B372-56E8-1696-78B7-611497DE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0" i="0" dirty="0">
                <a:effectLst/>
                <a:latin typeface="Calibri" panose="020F0502020204030204" pitchFamily="34" charset="0"/>
              </a:rPr>
              <a:t>10. Time expressions and past 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0B0A-198F-4420-8900-201424F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Ask your classmates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79A6-0190-104C-3DC9-2CDDA9D2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5257799" cy="480218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70C0"/>
              </a:buClr>
            </a:pPr>
            <a:r>
              <a:rPr lang="en-US" sz="2200" dirty="0"/>
              <a:t>What were you doing last night at 7 pm?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What did you do before coming to class?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What series or movie did you watch last month?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What series or movie did you watch last weekend?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What series or movie was your favorite when you were a child?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How do you start every day?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Is there a series or movie you always watch?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Do you watch series or movies every day?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What platform do you use every weekend?</a:t>
            </a:r>
          </a:p>
          <a:p>
            <a:pPr>
              <a:buClr>
                <a:srgbClr val="0070C0"/>
              </a:buClr>
            </a:pPr>
            <a:r>
              <a:rPr lang="en-US" sz="2200" dirty="0"/>
              <a:t>Do you think we have better movies nowadays?</a:t>
            </a:r>
          </a:p>
          <a:p>
            <a:endParaRPr lang="en-US" sz="1700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0B6A62C4-B515-47DE-1B77-11F7DF350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346" y="2766817"/>
            <a:ext cx="2751667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s-MX" dirty="0" err="1"/>
              <a:t>Movies</a:t>
            </a:r>
            <a:r>
              <a:rPr lang="es-MX" dirty="0"/>
              <a:t> and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589"/>
            <a:ext cx="4063067" cy="369437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MX" sz="2400" dirty="0" err="1"/>
              <a:t>What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your</a:t>
            </a:r>
            <a:r>
              <a:rPr lang="es-MX" sz="2400" dirty="0"/>
              <a:t> favorite </a:t>
            </a:r>
            <a:r>
              <a:rPr lang="es-MX" sz="2400" dirty="0" err="1"/>
              <a:t>movie</a:t>
            </a:r>
            <a:r>
              <a:rPr lang="es-MX" sz="2400" dirty="0"/>
              <a:t>? </a:t>
            </a:r>
            <a:r>
              <a:rPr lang="es-MX" sz="2400" dirty="0" err="1"/>
              <a:t>Why</a:t>
            </a:r>
            <a:r>
              <a:rPr lang="es-MX" sz="2400" dirty="0"/>
              <a:t>?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MX" sz="2400" dirty="0" err="1"/>
              <a:t>What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your</a:t>
            </a:r>
            <a:r>
              <a:rPr lang="es-MX" sz="2400" dirty="0"/>
              <a:t> favorite series? </a:t>
            </a:r>
            <a:r>
              <a:rPr lang="es-MX" sz="2400" dirty="0" err="1"/>
              <a:t>Why</a:t>
            </a:r>
            <a:r>
              <a:rPr lang="es-MX" sz="2400" dirty="0"/>
              <a:t>?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MX" sz="2400" dirty="0" err="1"/>
              <a:t>What</a:t>
            </a:r>
            <a:r>
              <a:rPr lang="es-MX" sz="2400" dirty="0"/>
              <a:t> </a:t>
            </a:r>
            <a:r>
              <a:rPr lang="es-MX" sz="2400" dirty="0" err="1"/>
              <a:t>happens</a:t>
            </a:r>
            <a:r>
              <a:rPr lang="es-MX" sz="2400" dirty="0"/>
              <a:t> in </a:t>
            </a:r>
            <a:r>
              <a:rPr lang="es-MX" sz="2400" dirty="0" err="1"/>
              <a:t>them</a:t>
            </a:r>
            <a:r>
              <a:rPr lang="es-MX" sz="2400" dirty="0"/>
              <a:t>?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The Best Movie Franchises of All Time – The Roaring Tim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12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as son las 15 mejores series de todos los tiemp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29053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1371"/>
            <a:ext cx="10515600" cy="1461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s-MX" sz="2400" dirty="0"/>
              <a:t>In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past</a:t>
            </a:r>
            <a:r>
              <a:rPr lang="es-MX" sz="2400" dirty="0"/>
              <a:t>, </a:t>
            </a:r>
            <a:r>
              <a:rPr lang="es-MX" sz="2400" dirty="0" err="1"/>
              <a:t>we</a:t>
            </a:r>
            <a:r>
              <a:rPr lang="es-MX" sz="2400" dirty="0"/>
              <a:t> </a:t>
            </a:r>
            <a:r>
              <a:rPr lang="es-MX" sz="2400" b="1" dirty="0" err="1">
                <a:solidFill>
                  <a:srgbClr val="0070C0"/>
                </a:solidFill>
              </a:rPr>
              <a:t>rented</a:t>
            </a:r>
            <a:r>
              <a:rPr lang="es-MX" sz="2400" dirty="0"/>
              <a:t> </a:t>
            </a:r>
            <a:r>
              <a:rPr lang="es-MX" sz="2400" dirty="0" err="1"/>
              <a:t>movies</a:t>
            </a:r>
            <a:r>
              <a:rPr lang="es-MX" sz="2400" dirty="0"/>
              <a:t> </a:t>
            </a:r>
            <a:r>
              <a:rPr lang="es-MX" sz="2400" dirty="0" err="1"/>
              <a:t>from</a:t>
            </a:r>
            <a:r>
              <a:rPr lang="es-MX" sz="2400" dirty="0"/>
              <a:t> Blockbuster.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MX" sz="2400" dirty="0" err="1"/>
              <a:t>Nowadays</a:t>
            </a:r>
            <a:r>
              <a:rPr lang="es-MX" sz="2400" dirty="0"/>
              <a:t>, </a:t>
            </a:r>
            <a:r>
              <a:rPr lang="es-MX" sz="2400" dirty="0" err="1"/>
              <a:t>we</a:t>
            </a:r>
            <a:r>
              <a:rPr lang="es-MX" sz="2400" dirty="0"/>
              <a:t>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watch</a:t>
            </a:r>
            <a:r>
              <a:rPr lang="es-MX" sz="2400" dirty="0"/>
              <a:t> </a:t>
            </a:r>
            <a:r>
              <a:rPr lang="es-MX" sz="2400" dirty="0" err="1"/>
              <a:t>them</a:t>
            </a:r>
            <a:r>
              <a:rPr lang="es-MX" sz="2400" dirty="0"/>
              <a:t> </a:t>
            </a:r>
            <a:r>
              <a:rPr lang="es-MX" sz="2400" dirty="0" err="1"/>
              <a:t>on</a:t>
            </a:r>
            <a:r>
              <a:rPr lang="es-MX" sz="2400" dirty="0"/>
              <a:t> Netflix.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80414"/>
              </p:ext>
            </p:extLst>
          </p:nvPr>
        </p:nvGraphicFramePr>
        <p:xfrm>
          <a:off x="2032000" y="1690688"/>
          <a:ext cx="8128000" cy="262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21943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7899500"/>
                    </a:ext>
                  </a:extLst>
                </a:gridCol>
              </a:tblGrid>
              <a:tr h="454646">
                <a:tc>
                  <a:txBody>
                    <a:bodyPr/>
                    <a:lstStyle/>
                    <a:p>
                      <a:r>
                        <a:rPr lang="en-US" sz="2000" dirty="0"/>
                        <a:t>Past Actions or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Present Actions</a:t>
                      </a:r>
                      <a:r>
                        <a:rPr lang="en-US" sz="2000" baseline="0" dirty="0"/>
                        <a:t> or Events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16808"/>
                  </a:ext>
                </a:extLst>
              </a:tr>
              <a:tr h="454646">
                <a:tc>
                  <a:txBody>
                    <a:bodyPr/>
                    <a:lstStyle/>
                    <a:p>
                      <a:r>
                        <a:rPr lang="en-US" sz="2000" dirty="0"/>
                        <a:t>In the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These</a:t>
                      </a:r>
                      <a:r>
                        <a:rPr lang="en-US" sz="2000" baseline="0" dirty="0"/>
                        <a:t> days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63935"/>
                  </a:ext>
                </a:extLst>
              </a:tr>
              <a:tr h="804373">
                <a:tc>
                  <a:txBody>
                    <a:bodyPr/>
                    <a:lstStyle/>
                    <a:p>
                      <a:r>
                        <a:rPr lang="en-US" sz="2000" dirty="0"/>
                        <a:t>Ten years</a:t>
                      </a:r>
                      <a:r>
                        <a:rPr lang="en-US" sz="2000" baseline="0" dirty="0"/>
                        <a:t> ago/ a month ago / two weeks ago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Nowadays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66631"/>
                  </a:ext>
                </a:extLst>
              </a:tr>
              <a:tr h="454646">
                <a:tc>
                  <a:txBody>
                    <a:bodyPr/>
                    <a:lstStyle/>
                    <a:p>
                      <a:r>
                        <a:rPr lang="en-US" sz="2000" dirty="0"/>
                        <a:t>Last year / last 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46470"/>
                  </a:ext>
                </a:extLst>
              </a:tr>
              <a:tr h="454646">
                <a:tc>
                  <a:txBody>
                    <a:bodyPr/>
                    <a:lstStyle/>
                    <a:p>
                      <a:r>
                        <a:rPr lang="en-US" sz="2000" dirty="0"/>
                        <a:t>In those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9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8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sentences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4581C-D5FE-6983-42B4-FF148DB80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109157"/>
              </p:ext>
            </p:extLst>
          </p:nvPr>
        </p:nvGraphicFramePr>
        <p:xfrm>
          <a:off x="838201" y="1845733"/>
          <a:ext cx="10515599" cy="446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1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Before and after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523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Before and after help us to distinguish which action happened first and second.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/>
              <a:t>I ate </a:t>
            </a:r>
            <a:r>
              <a:rPr lang="es-MX" sz="2000" dirty="0" err="1"/>
              <a:t>dinner</a:t>
            </a:r>
            <a:r>
              <a:rPr lang="es-MX" sz="2000" dirty="0"/>
              <a:t> </a:t>
            </a:r>
            <a:r>
              <a:rPr lang="es-MX" sz="2000" b="1" dirty="0" err="1"/>
              <a:t>before</a:t>
            </a:r>
            <a:r>
              <a:rPr lang="es-MX" sz="2000" dirty="0"/>
              <a:t> I </a:t>
            </a:r>
            <a:r>
              <a:rPr lang="es-MX" sz="2000" dirty="0" err="1"/>
              <a:t>washed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dishes</a:t>
            </a:r>
            <a:r>
              <a:rPr lang="es-MX" sz="2000" dirty="0"/>
              <a:t>. / </a:t>
            </a:r>
            <a:r>
              <a:rPr lang="es-MX" sz="2000" b="1" dirty="0" err="1"/>
              <a:t>Before</a:t>
            </a:r>
            <a:r>
              <a:rPr lang="es-MX" sz="2000" dirty="0"/>
              <a:t> I </a:t>
            </a:r>
            <a:r>
              <a:rPr lang="es-MX" sz="2000" dirty="0" err="1"/>
              <a:t>washed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dishes</a:t>
            </a:r>
            <a:r>
              <a:rPr lang="es-MX" sz="2000" dirty="0"/>
              <a:t>, I ate </a:t>
            </a:r>
            <a:r>
              <a:rPr lang="es-MX" sz="2000" dirty="0" err="1"/>
              <a:t>dinner</a:t>
            </a:r>
            <a:r>
              <a:rPr lang="es-MX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/>
              <a:t>I </a:t>
            </a:r>
            <a:r>
              <a:rPr lang="es-MX" sz="2000" dirty="0" err="1"/>
              <a:t>drank</a:t>
            </a:r>
            <a:r>
              <a:rPr lang="es-MX" sz="2000" dirty="0"/>
              <a:t> </a:t>
            </a:r>
            <a:r>
              <a:rPr lang="es-MX" sz="2000" dirty="0" err="1"/>
              <a:t>coffee</a:t>
            </a:r>
            <a:r>
              <a:rPr lang="es-MX" sz="2000" dirty="0"/>
              <a:t> </a:t>
            </a:r>
            <a:r>
              <a:rPr lang="es-MX" sz="2000" b="1" dirty="0"/>
              <a:t>after</a:t>
            </a:r>
            <a:r>
              <a:rPr lang="es-MX" sz="2000" dirty="0"/>
              <a:t> I </a:t>
            </a:r>
            <a:r>
              <a:rPr lang="es-MX" sz="2000" dirty="0" err="1"/>
              <a:t>woke</a:t>
            </a:r>
            <a:r>
              <a:rPr lang="es-MX" sz="2000" dirty="0"/>
              <a:t> up. / </a:t>
            </a:r>
            <a:r>
              <a:rPr lang="es-MX" sz="2000" b="1" dirty="0"/>
              <a:t>After</a:t>
            </a:r>
            <a:r>
              <a:rPr lang="es-MX" sz="2000" dirty="0"/>
              <a:t> I </a:t>
            </a:r>
            <a:r>
              <a:rPr lang="es-MX" sz="2000" dirty="0" err="1"/>
              <a:t>woke</a:t>
            </a:r>
            <a:r>
              <a:rPr lang="es-MX" sz="2000" dirty="0"/>
              <a:t> up, I </a:t>
            </a:r>
            <a:r>
              <a:rPr lang="es-MX" sz="2000" dirty="0" err="1"/>
              <a:t>drank</a:t>
            </a:r>
            <a:r>
              <a:rPr lang="es-MX" sz="2000" dirty="0"/>
              <a:t> </a:t>
            </a:r>
            <a:r>
              <a:rPr lang="es-MX" sz="2000" dirty="0" err="1"/>
              <a:t>coffee</a:t>
            </a:r>
            <a:r>
              <a:rPr lang="es-MX" sz="2000" dirty="0"/>
              <a:t>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*</a:t>
            </a:r>
            <a:r>
              <a:rPr lang="es-MX" sz="2000" b="1" dirty="0" err="1"/>
              <a:t>Later</a:t>
            </a:r>
            <a:r>
              <a:rPr lang="es-MX" sz="2000" dirty="0"/>
              <a:t> </a:t>
            </a:r>
            <a:r>
              <a:rPr lang="es-MX" sz="2000" dirty="0" err="1"/>
              <a:t>is</a:t>
            </a:r>
            <a:r>
              <a:rPr lang="es-MX" sz="2000" dirty="0"/>
              <a:t> </a:t>
            </a:r>
            <a:r>
              <a:rPr lang="es-MX" sz="2000" dirty="0" err="1"/>
              <a:t>used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mention</a:t>
            </a:r>
            <a:r>
              <a:rPr lang="en-US" sz="2000" dirty="0"/>
              <a:t> some unspecified time in the future.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 will talk to you </a:t>
            </a:r>
            <a:r>
              <a:rPr lang="en-US" sz="2000" b="1" dirty="0"/>
              <a:t>later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36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During and while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678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During and while are used to show that the actions happened at the same time or during the same period of time.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During</a:t>
            </a:r>
            <a:r>
              <a:rPr lang="en-US" sz="2000" dirty="0"/>
              <a:t> + Noun. When something happened.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 met Sandra </a:t>
            </a:r>
            <a:r>
              <a:rPr lang="en-US" sz="2000" b="1" dirty="0"/>
              <a:t>during</a:t>
            </a:r>
            <a:r>
              <a:rPr lang="en-US" sz="2000" dirty="0"/>
              <a:t> my first year at college.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s-MX" sz="2000" b="1" i="1" dirty="0" err="1"/>
              <a:t>While</a:t>
            </a:r>
            <a:r>
              <a:rPr lang="es-MX" sz="2000" dirty="0"/>
              <a:t> + </a:t>
            </a:r>
            <a:r>
              <a:rPr lang="es-MX" sz="2000" dirty="0" err="1"/>
              <a:t>Subject</a:t>
            </a:r>
            <a:r>
              <a:rPr lang="es-MX" sz="2000" dirty="0"/>
              <a:t> + </a:t>
            </a:r>
            <a:r>
              <a:rPr lang="es-MX" sz="2000" dirty="0" err="1"/>
              <a:t>Verb</a:t>
            </a:r>
            <a:r>
              <a:rPr lang="es-MX" sz="2000" dirty="0"/>
              <a:t>. </a:t>
            </a:r>
            <a:r>
              <a:rPr lang="es-MX" sz="2000" dirty="0" err="1"/>
              <a:t>Two</a:t>
            </a:r>
            <a:r>
              <a:rPr lang="es-MX" sz="2000" dirty="0"/>
              <a:t> </a:t>
            </a:r>
            <a:r>
              <a:rPr lang="es-MX" sz="2000" dirty="0" err="1"/>
              <a:t>things</a:t>
            </a:r>
            <a:r>
              <a:rPr lang="es-MX" sz="2000" dirty="0"/>
              <a:t> </a:t>
            </a:r>
            <a:r>
              <a:rPr lang="es-MX" sz="2000" dirty="0" err="1"/>
              <a:t>happen</a:t>
            </a:r>
            <a:r>
              <a:rPr lang="es-MX" sz="2000" dirty="0"/>
              <a:t> at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same</a:t>
            </a:r>
            <a:r>
              <a:rPr lang="es-MX" sz="2000" dirty="0"/>
              <a:t> time.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 met Sandra </a:t>
            </a:r>
            <a:r>
              <a:rPr lang="en-US" sz="2000" b="1" i="1" dirty="0"/>
              <a:t>while</a:t>
            </a:r>
            <a:r>
              <a:rPr lang="en-US" sz="2000" dirty="0"/>
              <a:t> I was at college.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2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after, before, while, during, and later.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678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I first met Michael 1______ a business trip to England. He was the manager of a small restaurant in London. Michael asked me out on a date, but unfortunately, I returned to the U.S.A. 2______ we had a chance to see each other again.</a:t>
            </a:r>
          </a:p>
          <a:p>
            <a:pPr marL="0" indent="0">
              <a:buNone/>
            </a:pPr>
            <a:r>
              <a:rPr lang="en-US" sz="1700" dirty="0"/>
              <a:t>I didn’t think much about Michael 3______ that. I was busy at my job at the newspaper. Two years passed. Then late one afternoon, 4______ I was in a meeting with some other journalists, my editor told me about a wonderful new restaurant in the city. “Write a review about it 5______ someone else does,” he said.</a:t>
            </a:r>
          </a:p>
          <a:p>
            <a:pPr marL="0" indent="0">
              <a:buNone/>
            </a:pPr>
            <a:r>
              <a:rPr lang="en-US" sz="1700" dirty="0"/>
              <a:t>So that evening 6______ work, I went to “Maxine’s” for dinner. It was wonderful! 7______ I was eating dessert, the waiter came up to me and said, “This is from the manager.”</a:t>
            </a:r>
          </a:p>
          <a:p>
            <a:pPr marL="0" indent="0">
              <a:buNone/>
            </a:pPr>
            <a:r>
              <a:rPr lang="en-US" sz="1700" dirty="0"/>
              <a:t>8______ I had a chance to speak, he put a glass of wine in front of me. The manager appeared at my table a few minutes 9______. It was Michael!</a:t>
            </a:r>
          </a:p>
          <a:p>
            <a:pPr marL="0" indent="0">
              <a:buNone/>
            </a:pPr>
            <a:r>
              <a:rPr lang="en-US" sz="1700" dirty="0"/>
              <a:t>What happened next? Well, we fell in love 10______ our first date – the date we had made years ago but hadn’t had until then.</a:t>
            </a:r>
          </a:p>
        </p:txBody>
      </p:sp>
    </p:spTree>
    <p:extLst>
      <p:ext uri="{BB962C8B-B14F-4D97-AF65-F5344CB8AC3E}">
        <p14:creationId xmlns:p14="http://schemas.microsoft.com/office/powerpoint/2010/main" val="325405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Past continuous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6781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Subject + </a:t>
            </a:r>
            <a:r>
              <a:rPr lang="en-US" sz="2000" b="1" dirty="0"/>
              <a:t>was / were </a:t>
            </a:r>
            <a:r>
              <a:rPr lang="en-US" sz="2000" dirty="0"/>
              <a:t>+ </a:t>
            </a:r>
            <a:r>
              <a:rPr lang="en-US" sz="2000" i="1" dirty="0"/>
              <a:t>verb </a:t>
            </a:r>
            <a:r>
              <a:rPr lang="en-US" sz="2000" i="1" dirty="0" err="1"/>
              <a:t>ing</a:t>
            </a:r>
            <a:r>
              <a:rPr lang="en-US" sz="2000" i="1" dirty="0"/>
              <a:t> </a:t>
            </a:r>
            <a:r>
              <a:rPr lang="en-US" sz="2000" dirty="0"/>
              <a:t>= I </a:t>
            </a:r>
            <a:r>
              <a:rPr lang="en-US" sz="2000" b="1" dirty="0"/>
              <a:t>was</a:t>
            </a:r>
            <a:r>
              <a:rPr lang="en-US" sz="2000" dirty="0"/>
              <a:t> </a:t>
            </a:r>
            <a:r>
              <a:rPr lang="en-US" sz="2000" i="1" dirty="0"/>
              <a:t>working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We use the past continuous when we talk about an activity that was happening at some point in the past.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(+) Peter and I </a:t>
            </a:r>
            <a:r>
              <a:rPr lang="en-US" sz="2000" b="1" dirty="0"/>
              <a:t>were</a:t>
            </a:r>
            <a:r>
              <a:rPr lang="en-US" sz="2000" dirty="0"/>
              <a:t> </a:t>
            </a:r>
            <a:r>
              <a:rPr lang="en-US" sz="2000" i="1" dirty="0"/>
              <a:t>working</a:t>
            </a:r>
            <a:r>
              <a:rPr lang="en-US" sz="2000" dirty="0"/>
              <a:t> last night.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(-) She </a:t>
            </a:r>
            <a:r>
              <a:rPr lang="en-US" sz="2000" b="1" dirty="0"/>
              <a:t>was</a:t>
            </a:r>
            <a:r>
              <a:rPr lang="en-US" sz="2000" dirty="0"/>
              <a:t> 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i="1" dirty="0"/>
              <a:t>eating</a:t>
            </a:r>
            <a:r>
              <a:rPr lang="en-US" sz="2000" dirty="0"/>
              <a:t> healthy last year.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(</a:t>
            </a:r>
            <a:r>
              <a:rPr lang="es-MX" sz="2000" dirty="0"/>
              <a:t>?</a:t>
            </a:r>
            <a:r>
              <a:rPr lang="en-US" sz="2000" dirty="0"/>
              <a:t>) What </a:t>
            </a:r>
            <a:r>
              <a:rPr lang="en-US" sz="2000" b="1" dirty="0"/>
              <a:t>were</a:t>
            </a:r>
            <a:r>
              <a:rPr lang="en-US" sz="2000" dirty="0"/>
              <a:t> you </a:t>
            </a:r>
            <a:r>
              <a:rPr lang="en-US" sz="2000" i="1" dirty="0"/>
              <a:t>doing</a:t>
            </a:r>
            <a:r>
              <a:rPr lang="en-US" sz="2000" dirty="0"/>
              <a:t> yesterday at 7pm?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err="1"/>
              <a:t>You</a:t>
            </a:r>
            <a:r>
              <a:rPr lang="es-MX" sz="2000" dirty="0"/>
              <a:t> can use </a:t>
            </a:r>
            <a:r>
              <a:rPr lang="es-MX" sz="2000" b="1" dirty="0" err="1"/>
              <a:t>while</a:t>
            </a:r>
            <a:r>
              <a:rPr lang="es-MX" sz="2000" dirty="0"/>
              <a:t> </a:t>
            </a:r>
            <a:r>
              <a:rPr lang="es-MX" sz="2000" dirty="0" err="1"/>
              <a:t>when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are </a:t>
            </a:r>
            <a:r>
              <a:rPr lang="es-MX" sz="2000" dirty="0" err="1"/>
              <a:t>doing</a:t>
            </a:r>
            <a:r>
              <a:rPr lang="es-MX" sz="2000" dirty="0"/>
              <a:t> </a:t>
            </a:r>
            <a:r>
              <a:rPr lang="es-MX" sz="2000" dirty="0" err="1"/>
              <a:t>two</a:t>
            </a:r>
            <a:r>
              <a:rPr lang="es-MX" sz="2000" dirty="0"/>
              <a:t> </a:t>
            </a:r>
            <a:r>
              <a:rPr lang="es-MX" sz="2000" dirty="0" err="1"/>
              <a:t>things</a:t>
            </a:r>
            <a:r>
              <a:rPr lang="es-MX" sz="2000" dirty="0"/>
              <a:t> at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same</a:t>
            </a:r>
            <a:r>
              <a:rPr lang="es-MX" sz="2000" dirty="0"/>
              <a:t> time.</a:t>
            </a:r>
          </a:p>
          <a:p>
            <a:pPr marL="0" indent="0">
              <a:buNone/>
            </a:pPr>
            <a:r>
              <a:rPr lang="es-MX" sz="2000" dirty="0"/>
              <a:t>I </a:t>
            </a:r>
            <a:r>
              <a:rPr lang="es-MX" sz="2000" dirty="0" err="1"/>
              <a:t>was</a:t>
            </a:r>
            <a:r>
              <a:rPr lang="es-MX" sz="2000" dirty="0"/>
              <a:t> </a:t>
            </a:r>
            <a:r>
              <a:rPr lang="es-MX" sz="2000" dirty="0" err="1"/>
              <a:t>taking</a:t>
            </a:r>
            <a:r>
              <a:rPr lang="es-MX" sz="2000" dirty="0"/>
              <a:t> a </a:t>
            </a:r>
            <a:r>
              <a:rPr lang="es-MX" sz="2000" dirty="0" err="1"/>
              <a:t>shower</a:t>
            </a:r>
            <a:r>
              <a:rPr lang="es-MX" sz="2000" dirty="0"/>
              <a:t> </a:t>
            </a:r>
            <a:r>
              <a:rPr lang="es-MX" sz="2000" b="1" dirty="0" err="1"/>
              <a:t>while</a:t>
            </a:r>
            <a:r>
              <a:rPr lang="es-MX" sz="2000" dirty="0"/>
              <a:t> I </a:t>
            </a:r>
            <a:r>
              <a:rPr lang="es-MX" sz="2000" dirty="0" err="1"/>
              <a:t>was</a:t>
            </a:r>
            <a:r>
              <a:rPr lang="es-MX" sz="2000" dirty="0"/>
              <a:t> </a:t>
            </a:r>
            <a:r>
              <a:rPr lang="es-MX" sz="2000" dirty="0" err="1"/>
              <a:t>listening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a podcast.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547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Complete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66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err="1"/>
              <a:t>Julie</a:t>
            </a:r>
            <a:r>
              <a:rPr lang="es-MX" dirty="0"/>
              <a:t> ______ at 12am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night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err="1"/>
              <a:t>You</a:t>
            </a:r>
            <a:r>
              <a:rPr lang="es-MX" dirty="0"/>
              <a:t> ______ at 3 pm </a:t>
            </a:r>
            <a:r>
              <a:rPr lang="es-MX" dirty="0" err="1"/>
              <a:t>yesterday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err="1"/>
              <a:t>Luke</a:t>
            </a:r>
            <a:r>
              <a:rPr lang="es-MX" dirty="0"/>
              <a:t> ______ at 6:30 pm.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John and I ______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week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___ </a:t>
            </a:r>
            <a:r>
              <a:rPr lang="es-MX" dirty="0" err="1"/>
              <a:t>you</a:t>
            </a:r>
            <a:r>
              <a:rPr lang="es-MX" dirty="0"/>
              <a:t>  ___ at home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weekend</a:t>
            </a:r>
            <a:r>
              <a:rPr lang="es-MX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He ______ </a:t>
            </a:r>
            <a:r>
              <a:rPr lang="es-MX" dirty="0" err="1"/>
              <a:t>the</a:t>
            </a:r>
            <a:r>
              <a:rPr lang="es-MX" dirty="0"/>
              <a:t> internet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day</a:t>
            </a:r>
            <a:r>
              <a:rPr lang="es-MX" dirty="0"/>
              <a:t> </a:t>
            </a:r>
            <a:r>
              <a:rPr lang="es-MX" dirty="0" err="1"/>
              <a:t>yesterday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Mrs. Brown ______ </a:t>
            </a:r>
            <a:r>
              <a:rPr lang="es-MX" dirty="0" err="1"/>
              <a:t>her</a:t>
            </a:r>
            <a:r>
              <a:rPr lang="es-MX" dirty="0"/>
              <a:t> </a:t>
            </a:r>
            <a:r>
              <a:rPr lang="es-MX" dirty="0" err="1"/>
              <a:t>flowers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phone</a:t>
            </a:r>
            <a:r>
              <a:rPr lang="es-MX" dirty="0"/>
              <a:t> </a:t>
            </a:r>
            <a:r>
              <a:rPr lang="es-MX" dirty="0" err="1"/>
              <a:t>rang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Dr. Ford ______ </a:t>
            </a:r>
            <a:r>
              <a:rPr lang="es-MX" dirty="0" err="1"/>
              <a:t>his</a:t>
            </a:r>
            <a:r>
              <a:rPr lang="es-MX" dirty="0"/>
              <a:t> </a:t>
            </a:r>
            <a:r>
              <a:rPr lang="es-MX" dirty="0" err="1"/>
              <a:t>report</a:t>
            </a:r>
            <a:r>
              <a:rPr lang="es-MX" dirty="0"/>
              <a:t>, so he </a:t>
            </a:r>
            <a:r>
              <a:rPr lang="es-MX" dirty="0" err="1"/>
              <a:t>apologized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told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excuse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they</a:t>
            </a:r>
            <a:r>
              <a:rPr lang="es-MX" dirty="0"/>
              <a:t> ______ a </a:t>
            </a:r>
            <a:r>
              <a:rPr lang="es-MX" dirty="0" err="1"/>
              <a:t>lot</a:t>
            </a:r>
            <a:r>
              <a:rPr lang="es-MX" dirty="0"/>
              <a:t> of </a:t>
            </a:r>
            <a:r>
              <a:rPr lang="es-MX" dirty="0" err="1"/>
              <a:t>noise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I ______ </a:t>
            </a:r>
            <a:r>
              <a:rPr lang="es-MX" dirty="0" err="1"/>
              <a:t>coffee</a:t>
            </a:r>
            <a:r>
              <a:rPr lang="es-MX" dirty="0"/>
              <a:t> </a:t>
            </a:r>
            <a:r>
              <a:rPr lang="es-MX" dirty="0" err="1"/>
              <a:t>while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______ </a:t>
            </a:r>
            <a:r>
              <a:rPr lang="es-MX" dirty="0" err="1"/>
              <a:t>breakfast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68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60F703-6C86-4D6C-8D25-011270B23A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E41E24-9429-45EE-BD28-03756C5B306F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fe7cff49-1afe-48e9-943d-43f7e7fe69d0"/>
    <ds:schemaRef ds:uri="http://purl.org/dc/dcmitype/"/>
    <ds:schemaRef ds:uri="http://schemas.microsoft.com/office/infopath/2007/PartnerControls"/>
    <ds:schemaRef ds:uri="http://www.w3.org/XML/1998/namespace"/>
    <ds:schemaRef ds:uri="25750027-08e6-41d1-8109-3a25433f8b87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EC4FD5D-48B6-43DE-B5B8-6DBC02BAF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a50ab-7f74-4c76-b032-ed5325d1a685"/>
    <ds:schemaRef ds:uri="ba0c9d4c-a9d5-434c-9ec1-ae5356caa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1086</Words>
  <Application>Microsoft Office PowerPoint</Application>
  <PresentationFormat>Widescreen</PresentationFormat>
  <Paragraphs>110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Movies and series</vt:lpstr>
      <vt:lpstr>Movies and series</vt:lpstr>
      <vt:lpstr>Time expressions</vt:lpstr>
      <vt:lpstr>Complete the sentences</vt:lpstr>
      <vt:lpstr>Before and after</vt:lpstr>
      <vt:lpstr>During and while</vt:lpstr>
      <vt:lpstr>Use after, before, while, during, and later.</vt:lpstr>
      <vt:lpstr>Past continuous</vt:lpstr>
      <vt:lpstr>Complete the sentences</vt:lpstr>
      <vt:lpstr>Ask your classmates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and series</dc:title>
  <dc:creator>Ariane mariana Mendoza santa cruz</dc:creator>
  <cp:lastModifiedBy>Ariane mariana Mendoza santa cruz</cp:lastModifiedBy>
  <cp:revision>1</cp:revision>
  <dcterms:created xsi:type="dcterms:W3CDTF">2023-07-06T17:37:06Z</dcterms:created>
  <dcterms:modified xsi:type="dcterms:W3CDTF">2024-02-08T22:55:07Z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36300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