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57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475F8291-2979-4ED9-A17D-3EE72FCFB676}"/>
    <pc:docChg chg="undo custSel addSld modSld sldOrd">
      <pc:chgData name="Ariane mariana Mendoza santa cruz" userId="8f6cb26a-15a4-4782-98b2-5b116b4e55c4" providerId="ADAL" clId="{475F8291-2979-4ED9-A17D-3EE72FCFB676}" dt="2023-07-06T18:55:06.664" v="945"/>
      <pc:docMkLst>
        <pc:docMk/>
      </pc:docMkLst>
      <pc:sldChg chg="addSp modSp mod ord modNotesTx">
        <pc:chgData name="Ariane mariana Mendoza santa cruz" userId="8f6cb26a-15a4-4782-98b2-5b116b4e55c4" providerId="ADAL" clId="{475F8291-2979-4ED9-A17D-3EE72FCFB676}" dt="2023-07-06T18:55:06.664" v="945"/>
        <pc:sldMkLst>
          <pc:docMk/>
          <pc:sldMk cId="3902128922" sldId="257"/>
        </pc:sldMkLst>
        <pc:spChg chg="mod">
          <ac:chgData name="Ariane mariana Mendoza santa cruz" userId="8f6cb26a-15a4-4782-98b2-5b116b4e55c4" providerId="ADAL" clId="{475F8291-2979-4ED9-A17D-3EE72FCFB676}" dt="2023-07-06T18:40:37.830" v="717" actId="6549"/>
          <ac:spMkLst>
            <pc:docMk/>
            <pc:sldMk cId="3902128922" sldId="257"/>
            <ac:spMk id="2" creationId="{1EB82EA8-5467-C642-C902-ED48CB8FFFA9}"/>
          </ac:spMkLst>
        </pc:spChg>
        <pc:spChg chg="mod">
          <ac:chgData name="Ariane mariana Mendoza santa cruz" userId="8f6cb26a-15a4-4782-98b2-5b116b4e55c4" providerId="ADAL" clId="{475F8291-2979-4ED9-A17D-3EE72FCFB676}" dt="2023-07-06T18:47:40.432" v="932" actId="12"/>
          <ac:spMkLst>
            <pc:docMk/>
            <pc:sldMk cId="3902128922" sldId="257"/>
            <ac:spMk id="3" creationId="{C6BBACA9-7A7F-543F-CC2D-6ABCE27E99CC}"/>
          </ac:spMkLst>
        </pc:spChg>
        <pc:graphicFrameChg chg="add mod modGraphic">
          <ac:chgData name="Ariane mariana Mendoza santa cruz" userId="8f6cb26a-15a4-4782-98b2-5b116b4e55c4" providerId="ADAL" clId="{475F8291-2979-4ED9-A17D-3EE72FCFB676}" dt="2023-07-06T18:55:06.664" v="945"/>
          <ac:graphicFrameMkLst>
            <pc:docMk/>
            <pc:sldMk cId="3902128922" sldId="257"/>
            <ac:graphicFrameMk id="4" creationId="{F1EF7B3B-E5D9-3089-6520-245E2E084EAF}"/>
          </ac:graphicFrameMkLst>
        </pc:graphicFrameChg>
      </pc:sldChg>
      <pc:sldChg chg="addSp modSp add mod setBg">
        <pc:chgData name="Ariane mariana Mendoza santa cruz" userId="8f6cb26a-15a4-4782-98b2-5b116b4e55c4" providerId="ADAL" clId="{475F8291-2979-4ED9-A17D-3EE72FCFB676}" dt="2023-07-06T18:52:56.787" v="934" actId="26606"/>
        <pc:sldMkLst>
          <pc:docMk/>
          <pc:sldMk cId="2655875814" sldId="258"/>
        </pc:sldMkLst>
        <pc:spChg chg="mod">
          <ac:chgData name="Ariane mariana Mendoza santa cruz" userId="8f6cb26a-15a4-4782-98b2-5b116b4e55c4" providerId="ADAL" clId="{475F8291-2979-4ED9-A17D-3EE72FCFB676}" dt="2023-07-06T18:52:56.787" v="934" actId="26606"/>
          <ac:spMkLst>
            <pc:docMk/>
            <pc:sldMk cId="2655875814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52:56.787" v="934" actId="26606"/>
          <ac:spMkLst>
            <pc:docMk/>
            <pc:sldMk cId="2655875814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75F8291-2979-4ED9-A17D-3EE72FCFB676}" dt="2023-07-06T18:52:56.787" v="934" actId="26606"/>
          <ac:spMkLst>
            <pc:docMk/>
            <pc:sldMk cId="2655875814" sldId="258"/>
            <ac:spMk id="9" creationId="{979E27D9-03C7-44E2-9FF8-15D0C8506AF7}"/>
          </ac:spMkLst>
        </pc:spChg>
        <pc:spChg chg="add">
          <ac:chgData name="Ariane mariana Mendoza santa cruz" userId="8f6cb26a-15a4-4782-98b2-5b116b4e55c4" providerId="ADAL" clId="{475F8291-2979-4ED9-A17D-3EE72FCFB676}" dt="2023-07-06T18:52:56.787" v="934" actId="26606"/>
          <ac:spMkLst>
            <pc:docMk/>
            <pc:sldMk cId="2655875814" sldId="258"/>
            <ac:spMk id="11" creationId="{EEBF1590-3B36-48EE-A89D-3B6F3CB256AB}"/>
          </ac:spMkLst>
        </pc:spChg>
        <pc:spChg chg="add">
          <ac:chgData name="Ariane mariana Mendoza santa cruz" userId="8f6cb26a-15a4-4782-98b2-5b116b4e55c4" providerId="ADAL" clId="{475F8291-2979-4ED9-A17D-3EE72FCFB676}" dt="2023-07-06T18:52:56.787" v="934" actId="26606"/>
          <ac:spMkLst>
            <pc:docMk/>
            <pc:sldMk cId="2655875814" sldId="258"/>
            <ac:spMk id="13" creationId="{AC8F6C8C-AB5A-4548-942D-E3FD40ACBC49}"/>
          </ac:spMkLst>
        </pc:spChg>
        <pc:picChg chg="mod">
          <ac:chgData name="Ariane mariana Mendoza santa cruz" userId="8f6cb26a-15a4-4782-98b2-5b116b4e55c4" providerId="ADAL" clId="{475F8291-2979-4ED9-A17D-3EE72FCFB676}" dt="2023-07-06T18:52:56.787" v="934" actId="26606"/>
          <ac:picMkLst>
            <pc:docMk/>
            <pc:sldMk cId="2655875814" sldId="258"/>
            <ac:picMk id="4" creationId="{00000000-0000-0000-0000-000000000000}"/>
          </ac:picMkLst>
        </pc:picChg>
      </pc:sldChg>
      <pc:sldChg chg="addSp modSp add mod setBg modNotesTx">
        <pc:chgData name="Ariane mariana Mendoza santa cruz" userId="8f6cb26a-15a4-4782-98b2-5b116b4e55c4" providerId="ADAL" clId="{475F8291-2979-4ED9-A17D-3EE72FCFB676}" dt="2023-07-06T18:53:14.648" v="938" actId="403"/>
        <pc:sldMkLst>
          <pc:docMk/>
          <pc:sldMk cId="651727559" sldId="259"/>
        </pc:sldMkLst>
        <pc:spChg chg="mo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53:14.648" v="938" actId="403"/>
          <ac:spMkLst>
            <pc:docMk/>
            <pc:sldMk cId="651727559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75F8291-2979-4ED9-A17D-3EE72FCFB676}" dt="2023-07-06T18:53:05.584" v="935" actId="26606"/>
          <ac:spMkLst>
            <pc:docMk/>
            <pc:sldMk cId="651727559" sldId="259"/>
            <ac:spMk id="16" creationId="{53E5B1A8-3AC9-4BD1-9BBC-78CA94F2D1BA}"/>
          </ac:spMkLst>
        </pc:spChg>
      </pc:sldChg>
      <pc:sldChg chg="addSp modSp add mod ord setBg">
        <pc:chgData name="Ariane mariana Mendoza santa cruz" userId="8f6cb26a-15a4-4782-98b2-5b116b4e55c4" providerId="ADAL" clId="{475F8291-2979-4ED9-A17D-3EE72FCFB676}" dt="2023-07-06T18:20:33.276" v="165" actId="403"/>
        <pc:sldMkLst>
          <pc:docMk/>
          <pc:sldMk cId="1601884857" sldId="260"/>
        </pc:sldMkLst>
        <pc:spChg chg="mo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0:33.276" v="165" actId="403"/>
          <ac:spMkLst>
            <pc:docMk/>
            <pc:sldMk cId="1601884857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75F8291-2979-4ED9-A17D-3EE72FCFB676}" dt="2023-07-06T18:20:22.451" v="160" actId="26606"/>
          <ac:spMkLst>
            <pc:docMk/>
            <pc:sldMk cId="1601884857" sldId="260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475F8291-2979-4ED9-A17D-3EE72FCFB676}" dt="2023-07-06T18:52:18.231" v="933" actId="14100"/>
        <pc:sldMkLst>
          <pc:docMk/>
          <pc:sldMk cId="1149011620" sldId="261"/>
        </pc:sldMkLst>
        <pc:spChg chg="mo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52:18.231" v="933" actId="14100"/>
          <ac:spMkLst>
            <pc:docMk/>
            <pc:sldMk cId="1149011620" sldId="261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475F8291-2979-4ED9-A17D-3EE72FCFB676}" dt="2023-07-06T18:23:24.295" v="178" actId="26606"/>
          <ac:spMkLst>
            <pc:docMk/>
            <pc:sldMk cId="1149011620" sldId="261"/>
            <ac:spMk id="20" creationId="{8D71EDA1-87BF-4D5D-AB79-F346FD19278A}"/>
          </ac:spMkLst>
        </pc:spChg>
      </pc:sldChg>
      <pc:sldChg chg="addSp delSp modSp add mod ord setBg">
        <pc:chgData name="Ariane mariana Mendoza santa cruz" userId="8f6cb26a-15a4-4782-98b2-5b116b4e55c4" providerId="ADAL" clId="{475F8291-2979-4ED9-A17D-3EE72FCFB676}" dt="2023-07-06T18:21:13.494" v="167" actId="26606"/>
        <pc:sldMkLst>
          <pc:docMk/>
          <pc:sldMk cId="2331006828" sldId="262"/>
        </pc:sldMkLst>
        <pc:spChg chg="mod">
          <ac:chgData name="Ariane mariana Mendoza santa cruz" userId="8f6cb26a-15a4-4782-98b2-5b116b4e55c4" providerId="ADAL" clId="{475F8291-2979-4ED9-A17D-3EE72FCFB676}" dt="2023-07-06T18:21:13.494" v="167" actId="26606"/>
          <ac:spMkLst>
            <pc:docMk/>
            <pc:sldMk cId="2331006828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1:13.494" v="167" actId="26606"/>
          <ac:spMkLst>
            <pc:docMk/>
            <pc:sldMk cId="2331006828" sldId="262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475F8291-2979-4ED9-A17D-3EE72FCFB676}" dt="2023-07-06T18:21:13.494" v="167" actId="26606"/>
          <ac:spMkLst>
            <pc:docMk/>
            <pc:sldMk cId="2331006828" sldId="262"/>
            <ac:spMk id="8" creationId="{70DFC902-7D23-471A-B557-B6B6917D7A0D}"/>
          </ac:spMkLst>
        </pc:spChg>
        <pc:spChg chg="add del">
          <ac:chgData name="Ariane mariana Mendoza santa cruz" userId="8f6cb26a-15a4-4782-98b2-5b116b4e55c4" providerId="ADAL" clId="{475F8291-2979-4ED9-A17D-3EE72FCFB676}" dt="2023-07-06T18:21:13.494" v="167" actId="26606"/>
          <ac:spMkLst>
            <pc:docMk/>
            <pc:sldMk cId="2331006828" sldId="262"/>
            <ac:spMk id="10" creationId="{A55D5633-D557-4DCA-982C-FF36EB7A1C00}"/>
          </ac:spMkLst>
        </pc:spChg>
        <pc:spChg chg="add del">
          <ac:chgData name="Ariane mariana Mendoza santa cruz" userId="8f6cb26a-15a4-4782-98b2-5b116b4e55c4" providerId="ADAL" clId="{475F8291-2979-4ED9-A17D-3EE72FCFB676}" dt="2023-07-06T18:21:13.494" v="167" actId="26606"/>
          <ac:spMkLst>
            <pc:docMk/>
            <pc:sldMk cId="2331006828" sldId="262"/>
            <ac:spMk id="12" creationId="{450D3AD2-FA80-415F-A9CE-54D884561CD7}"/>
          </ac:spMkLst>
        </pc:spChg>
      </pc:sldChg>
      <pc:sldChg chg="modSp add mod">
        <pc:chgData name="Ariane mariana Mendoza santa cruz" userId="8f6cb26a-15a4-4782-98b2-5b116b4e55c4" providerId="ADAL" clId="{475F8291-2979-4ED9-A17D-3EE72FCFB676}" dt="2023-07-06T18:23:39.071" v="180" actId="5793"/>
        <pc:sldMkLst>
          <pc:docMk/>
          <pc:sldMk cId="626459344" sldId="263"/>
        </pc:sldMkLst>
        <pc:spChg chg="mod">
          <ac:chgData name="Ariane mariana Mendoza santa cruz" userId="8f6cb26a-15a4-4782-98b2-5b116b4e55c4" providerId="ADAL" clId="{475F8291-2979-4ED9-A17D-3EE72FCFB676}" dt="2023-07-06T18:23:39.071" v="180" actId="5793"/>
          <ac:spMkLst>
            <pc:docMk/>
            <pc:sldMk cId="626459344" sldId="263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8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15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16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17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18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19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20" creationId="{00000000-0000-0000-0000-000000000000}"/>
          </ac:spMkLst>
        </pc:spChg>
        <pc:spChg chg="mod">
          <ac:chgData name="Ariane mariana Mendoza santa cruz" userId="8f6cb26a-15a4-4782-98b2-5b116b4e55c4" providerId="ADAL" clId="{475F8291-2979-4ED9-A17D-3EE72FCFB676}" dt="2023-07-06T18:22:05.979" v="168" actId="1076"/>
          <ac:spMkLst>
            <pc:docMk/>
            <pc:sldMk cId="626459344" sldId="263"/>
            <ac:spMk id="21" creationId="{00000000-0000-0000-0000-000000000000}"/>
          </ac:spMkLst>
        </pc:sp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50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52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54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56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58" creationId="{00000000-0000-0000-0000-000000000000}"/>
          </ac:picMkLst>
        </pc:picChg>
        <pc:picChg chg="mod">
          <ac:chgData name="Ariane mariana Mendoza santa cruz" userId="8f6cb26a-15a4-4782-98b2-5b116b4e55c4" providerId="ADAL" clId="{475F8291-2979-4ED9-A17D-3EE72FCFB676}" dt="2023-07-06T18:22:05.979" v="168" actId="1076"/>
          <ac:picMkLst>
            <pc:docMk/>
            <pc:sldMk cId="626459344" sldId="263"/>
            <ac:picMk id="2060" creationId="{00000000-0000-0000-0000-000000000000}"/>
          </ac:picMkLst>
        </pc:picChg>
      </pc:sldChg>
    </pc:docChg>
  </pc:docChgLst>
  <pc:docChgLst>
    <pc:chgData name="Ariane mariana Mendoza santa cruz" userId="8f6cb26a-15a4-4782-98b2-5b116b4e55c4" providerId="ADAL" clId="{C179EB1B-A9FC-4DA1-AFDD-E36831774FC2}"/>
    <pc:docChg chg="modSld sldOrd">
      <pc:chgData name="Ariane mariana Mendoza santa cruz" userId="8f6cb26a-15a4-4782-98b2-5b116b4e55c4" providerId="ADAL" clId="{C179EB1B-A9FC-4DA1-AFDD-E36831774FC2}" dt="2024-02-12T22:55:39.150" v="7"/>
      <pc:docMkLst>
        <pc:docMk/>
      </pc:docMkLst>
      <pc:sldChg chg="ord">
        <pc:chgData name="Ariane mariana Mendoza santa cruz" userId="8f6cb26a-15a4-4782-98b2-5b116b4e55c4" providerId="ADAL" clId="{C179EB1B-A9FC-4DA1-AFDD-E36831774FC2}" dt="2024-02-12T22:55:33.077" v="5"/>
        <pc:sldMkLst>
          <pc:docMk/>
          <pc:sldMk cId="1149011620" sldId="261"/>
        </pc:sldMkLst>
      </pc:sldChg>
      <pc:sldChg chg="ord">
        <pc:chgData name="Ariane mariana Mendoza santa cruz" userId="8f6cb26a-15a4-4782-98b2-5b116b4e55c4" providerId="ADAL" clId="{C179EB1B-A9FC-4DA1-AFDD-E36831774FC2}" dt="2024-02-12T22:55:39.150" v="7"/>
        <pc:sldMkLst>
          <pc:docMk/>
          <pc:sldMk cId="2331006828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E424-9923-43DC-AD5D-84F90BB707C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8D71-71BA-4D36-96CB-7BD87787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start at </a:t>
            </a:r>
          </a:p>
          <a:p>
            <a:r>
              <a:rPr lang="en-US" dirty="0"/>
              <a:t>Grammar show Tag Questions (advanced)</a:t>
            </a:r>
          </a:p>
          <a:p>
            <a:r>
              <a:rPr lang="en-US" dirty="0"/>
              <a:t>https://www.youtube.com/watch?v=RpunLrghIjo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93D58-AE88-458C-8D43-00BBA9E092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 start at 6:22</a:t>
            </a:r>
          </a:p>
          <a:p>
            <a:r>
              <a:rPr lang="en-US" dirty="0"/>
              <a:t>https://www.youtube.com/watch?v=YTbGMGcyLPo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88D71-71BA-4D36-96CB-7BD877872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Did he</a:t>
            </a:r>
          </a:p>
          <a:p>
            <a:pPr marL="228600" indent="-228600">
              <a:buAutoNum type="arabicPeriod"/>
            </a:pPr>
            <a:r>
              <a:rPr lang="en-US" dirty="0"/>
              <a:t>Was I</a:t>
            </a:r>
          </a:p>
          <a:p>
            <a:pPr marL="228600" indent="-228600">
              <a:buAutoNum type="arabicPeriod"/>
            </a:pPr>
            <a:r>
              <a:rPr lang="en-US" dirty="0"/>
              <a:t>Shouldn’t we</a:t>
            </a:r>
          </a:p>
          <a:p>
            <a:pPr marL="228600" indent="-228600">
              <a:buAutoNum type="arabicPeriod"/>
            </a:pPr>
            <a:r>
              <a:rPr lang="en-US" dirty="0"/>
              <a:t>Are they</a:t>
            </a:r>
          </a:p>
          <a:p>
            <a:pPr marL="228600" indent="-228600">
              <a:buAutoNum type="arabicPeriod"/>
            </a:pPr>
            <a:r>
              <a:rPr lang="en-US" dirty="0"/>
              <a:t>Aren’t I</a:t>
            </a:r>
          </a:p>
          <a:p>
            <a:pPr marL="228600" indent="-228600">
              <a:buAutoNum type="arabicPeriod"/>
            </a:pPr>
            <a:r>
              <a:rPr lang="en-US" dirty="0"/>
              <a:t>Can</a:t>
            </a:r>
            <a:r>
              <a:rPr lang="en-US" baseline="0" dirty="0"/>
              <a:t> she</a:t>
            </a:r>
          </a:p>
          <a:p>
            <a:pPr marL="228600" indent="-228600">
              <a:buAutoNum type="arabicPeriod"/>
            </a:pPr>
            <a:r>
              <a:rPr lang="en-US" baseline="0" dirty="0"/>
              <a:t>Don’t you</a:t>
            </a:r>
          </a:p>
          <a:p>
            <a:pPr marL="228600" indent="-228600">
              <a:buAutoNum type="arabicPeriod"/>
            </a:pPr>
            <a:r>
              <a:rPr lang="en-US" baseline="0" dirty="0"/>
              <a:t>Isn’t he</a:t>
            </a:r>
          </a:p>
          <a:p>
            <a:pPr marL="228600" indent="-228600">
              <a:buAutoNum type="arabicPeriod"/>
            </a:pPr>
            <a:r>
              <a:rPr lang="en-US" baseline="0" dirty="0"/>
              <a:t>Hasn’t it</a:t>
            </a:r>
          </a:p>
          <a:p>
            <a:pPr marL="228600" indent="-228600">
              <a:buAutoNum type="arabicPeriod"/>
            </a:pPr>
            <a:r>
              <a:rPr lang="en-US" baseline="0" dirty="0"/>
              <a:t>Should they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93D58-AE88-458C-8D43-00BBA9E092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0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questions</a:t>
            </a:r>
          </a:p>
          <a:p>
            <a:r>
              <a:rPr lang="en-US" dirty="0"/>
              <a:t>https://www.youtube.com/watch?v=foyWhOHhTT0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93D58-AE88-458C-8D43-00BBA9E09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aren’t they</a:t>
            </a:r>
          </a:p>
          <a:p>
            <a:r>
              <a:rPr lang="en-US" dirty="0"/>
              <a:t>2. isn’t he</a:t>
            </a:r>
          </a:p>
          <a:p>
            <a:r>
              <a:rPr lang="en-US" dirty="0"/>
              <a:t>3. are you</a:t>
            </a:r>
          </a:p>
          <a:p>
            <a:r>
              <a:rPr lang="en-US" dirty="0"/>
              <a:t>4. am I</a:t>
            </a:r>
          </a:p>
          <a:p>
            <a:r>
              <a:rPr lang="en-US" dirty="0"/>
              <a:t>5. is she</a:t>
            </a:r>
          </a:p>
          <a:p>
            <a:r>
              <a:rPr lang="en-US" dirty="0"/>
              <a:t>6. aren’t we</a:t>
            </a:r>
          </a:p>
          <a:p>
            <a:r>
              <a:rPr lang="en-US" dirty="0"/>
              <a:t>7. aren’t you</a:t>
            </a:r>
          </a:p>
          <a:p>
            <a:r>
              <a:rPr lang="en-US" dirty="0"/>
              <a:t>8. is it</a:t>
            </a:r>
          </a:p>
          <a:p>
            <a:r>
              <a:rPr lang="en-US" dirty="0"/>
              <a:t>9. aren’t I</a:t>
            </a:r>
          </a:p>
          <a:p>
            <a:r>
              <a:rPr lang="en-US" dirty="0"/>
              <a:t>10. are they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93D58-AE88-458C-8D43-00BBA9E09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Mona Lisa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Leonardo da Vinci</a:t>
            </a:r>
          </a:p>
          <a:p>
            <a:pPr marL="228600" indent="-228600"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Starry Night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Vincent van Gogh</a:t>
            </a:r>
          </a:p>
          <a:p>
            <a:pPr marL="228600" indent="-228600"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Scream,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Edvard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Munch</a:t>
            </a:r>
          </a:p>
          <a:p>
            <a:pPr marL="228600" indent="-228600"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Persistence of Memory,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Salvador Dali</a:t>
            </a:r>
          </a:p>
          <a:p>
            <a:pPr marL="228600" indent="-228600"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Girl with a Pearl Earring,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Johannes Vermeer</a:t>
            </a:r>
          </a:p>
          <a:p>
            <a:pPr marL="228600" indent="-228600"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Kiss,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Gustav Klimt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Great Wave off Kanagawa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Hokusai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Liberty Leading the People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Eugène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Delacroix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93D58-AE88-458C-8D43-00BBA9E09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6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E5EB-877B-BC82-6D5B-7ACF9032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87E-B831-FE48-554A-16AB3231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A3AE-4278-B37C-424C-81E881F0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2366-C914-3DC5-6E2E-A744E7A7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D076-85F5-07FE-6B91-42EF09AD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6C1E-BA4D-7F02-1B36-9A86F667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535F-C1B4-D1CE-55D5-3DFD0EC3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6C46-4452-8FC3-4743-531B339A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5AE9-A983-45AD-61E4-A9ED303B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77C0-EA1A-43BB-7D59-F4AEAC2A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3AF63-4524-7654-5706-D642AAEF3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930C9-BA8C-D0C2-C79E-F09FE1D3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9D7D-E73B-ED19-B6BC-8EEC7EBF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774A-3FEB-85AC-8056-A946101B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33A5-C6F8-9FDE-3E48-FC9F7CF2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5AF4-744B-77FA-C7C2-59AC3A4B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6BF-CF0F-BA60-FF85-6C36D435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A6CE-C5DB-C19F-A734-F4F71E2D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C538-F704-C01F-2176-F5966A57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E58C-1074-3970-2A87-37E122BD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58A0-7D33-218A-5116-7DBE9D1A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57F7-B432-D9D8-0F2E-4A5C8F96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2F69-8893-4F5C-0A18-78A3492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F05C-F412-9499-6445-10FCE8C0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E114-4B04-E601-7479-10E81205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ED5C-27B5-DBFE-2AAE-D700FA96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B581-0730-4714-4268-44CAFEDC5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71297-984C-EDAE-D53D-F49943EC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6E5C-4884-994F-1832-56415A0A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A6DB-DF7A-5344-481D-EF8B4F80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6ABA-A471-CE58-3A7C-FE02CD75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C49B-6D91-F81D-40FD-F3E94429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3EA-EE86-2850-9B3E-B1D6A72E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7ACE-9DD9-03CB-5F61-668089C2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7464D-D740-CCE1-3D07-2912B4C7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A6232-ADC1-E163-B348-6A2A32184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7EE85-517D-78C1-4D75-1249CEB9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EDFD1-46D2-6755-8C6E-F33B7963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93565-530C-2084-5711-76F88216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B912-E65B-17A2-0453-049B3E5F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2A81C-9AC0-BEBD-153F-0D6D03B2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CFF1B-B9D3-7E13-A9FD-36B98C81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AB93C-221F-9A38-CAA3-257B25B9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7BF7-417F-502E-95E9-DEA6A83D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D330B-DBED-066B-8F7D-B779798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F85AB-DE67-788B-5A82-E368104E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59AA-8D9C-2341-EB17-55C58BD6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4AC0-EBA9-42E8-77E6-92821A3D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92CC1-E998-BA77-4A8E-79E5249F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05B2-3F87-83AC-86B0-FCA5DDA5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289D-6D7A-813B-924B-85241321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07773-4E78-7122-6EBA-8ED6EC9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269-6DDF-10E5-61CC-450C47E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F25DC-1EE6-540D-C599-7663C063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90FD-BFF2-7BF8-D0B6-DB0CA90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B138-99A1-BDBB-052A-64E8130F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5B73-23C0-48E7-74AF-14E379D2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E51BA-9EC5-3F38-7EAD-AD954F20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3852A-C55F-4B00-A042-97977044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9C51-9D41-AB3C-EBF9-8050A07A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C16B-A033-4692-6BC3-A588DC947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A8FB-5162-4B21-A079-99F62F852A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E7C4-04A1-B128-7251-B04D681E6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5C07-0AC5-DFB3-468F-7BD695A3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C9E5-3666-497F-BA8A-9EE2C298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E45FE-AB6D-A087-945D-B0141AF05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Art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A9FB-9F21-2F6C-8674-09E5DDB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11. Tag </a:t>
            </a:r>
            <a:r>
              <a:rPr lang="es-MX" dirty="0" err="1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like going or watching comedy shows?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enjoy visiting museums?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like going to the theater?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 you have an artistic talent?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32730"/>
            <a:ext cx="5201023" cy="39787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add question tags like </a:t>
            </a:r>
            <a:r>
              <a:rPr lang="en-US" sz="2400" i="1" dirty="0"/>
              <a:t>isn't it?</a:t>
            </a:r>
            <a:r>
              <a:rPr lang="en-US" sz="2400" dirty="0"/>
              <a:t>, </a:t>
            </a:r>
            <a:r>
              <a:rPr lang="en-US" sz="2400" i="1" dirty="0"/>
              <a:t>can you?</a:t>
            </a:r>
            <a:r>
              <a:rPr lang="en-US" sz="2400" dirty="0"/>
              <a:t> or </a:t>
            </a:r>
            <a:r>
              <a:rPr lang="en-US" sz="2400" i="1" dirty="0"/>
              <a:t>didn't they?</a:t>
            </a:r>
            <a:r>
              <a:rPr lang="en-US" sz="2400" dirty="0"/>
              <a:t> to a statement to make it into a question. Question tags are </a:t>
            </a:r>
            <a:r>
              <a:rPr lang="en-US" sz="2400" b="1" dirty="0"/>
              <a:t>more common in speaking </a:t>
            </a:r>
            <a:r>
              <a:rPr lang="en-US" sz="2400" dirty="0"/>
              <a:t>than writing.</a:t>
            </a:r>
          </a:p>
          <a:p>
            <a:pPr marL="0" indent="0">
              <a:buNone/>
            </a:pPr>
            <a:r>
              <a:rPr lang="en-US" sz="2400" dirty="0"/>
              <a:t>We often use question tags when we expect the listener to agree with our statement.</a:t>
            </a:r>
          </a:p>
          <a:p>
            <a:pPr marL="0" indent="0">
              <a:buNone/>
            </a:pPr>
            <a:r>
              <a:rPr lang="en-US" sz="2400" dirty="0"/>
              <a:t>When the statement is positive, we use a negative question tag.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painting </a:t>
            </a:r>
            <a:r>
              <a:rPr lang="en-US" sz="2400" i="1" dirty="0"/>
              <a:t>is</a:t>
            </a:r>
            <a:r>
              <a:rPr lang="en-US" sz="2400" dirty="0"/>
              <a:t> beautiful, </a:t>
            </a:r>
            <a:r>
              <a:rPr lang="en-US" sz="2400" i="1" dirty="0"/>
              <a:t>isn’t it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the statement is negative, we use a positive tag question.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joke </a:t>
            </a:r>
            <a:r>
              <a:rPr lang="en-US" sz="2400" i="1" dirty="0"/>
              <a:t>was not </a:t>
            </a:r>
            <a:r>
              <a:rPr lang="en-US" sz="2400" dirty="0"/>
              <a:t>funny, </a:t>
            </a:r>
            <a:r>
              <a:rPr lang="en-US" sz="2400" i="1" dirty="0"/>
              <a:t>was it</a:t>
            </a:r>
            <a:r>
              <a:rPr lang="en-US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72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2EA8-5467-C642-C902-ED48CB8F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Intonation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ACA9-7A7F-543F-CC2D-6ABCE27E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1185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Calibri" panose="020F0502020204030204" pitchFamily="34" charset="0"/>
              <a:buChar char="↑"/>
            </a:pPr>
            <a:r>
              <a:rPr lang="en-US" sz="2000" dirty="0"/>
              <a:t>When we are 80% sure that we are correct with our statement, we will increase our tone for the tag question.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↓"/>
            </a:pPr>
            <a:r>
              <a:rPr lang="en-US" sz="2000" dirty="0"/>
              <a:t>When we are certain that we are correct with our statement, we will decrease our tone for the tag question.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When we answer these type of questions, we will always answer to the statement, not the tag question.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EF7B3B-E5D9-3089-6520-245E2E08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47188"/>
              </p:ext>
            </p:extLst>
          </p:nvPr>
        </p:nvGraphicFramePr>
        <p:xfrm>
          <a:off x="838200" y="3953656"/>
          <a:ext cx="10515600" cy="217771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03820">
                  <a:extLst>
                    <a:ext uri="{9D8B030D-6E8A-4147-A177-3AD203B41FA5}">
                      <a16:colId xmlns:a16="http://schemas.microsoft.com/office/drawing/2014/main" val="3610115063"/>
                    </a:ext>
                  </a:extLst>
                </a:gridCol>
                <a:gridCol w="3306580">
                  <a:extLst>
                    <a:ext uri="{9D8B030D-6E8A-4147-A177-3AD203B41FA5}">
                      <a16:colId xmlns:a16="http://schemas.microsoft.com/office/drawing/2014/main" val="30141387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24788183"/>
                    </a:ext>
                  </a:extLst>
                </a:gridCol>
              </a:tblGrid>
              <a:tr h="584461">
                <a:tc>
                  <a:txBody>
                    <a:bodyPr/>
                    <a:lstStyle/>
                    <a:p>
                      <a:r>
                        <a:rPr lang="en-US" sz="2000" dirty="0"/>
                        <a:t>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Disagree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6935"/>
                  </a:ext>
                </a:extLst>
              </a:tr>
              <a:tr h="1008795">
                <a:tc>
                  <a:txBody>
                    <a:bodyPr/>
                    <a:lstStyle/>
                    <a:p>
                      <a:r>
                        <a:rPr lang="en-US" sz="2000" dirty="0"/>
                        <a:t>You hate modern art, don’t you?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Yes, I do. (I hate modern art.)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No, I don’t. (I love modern art.)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82115"/>
                  </a:ext>
                </a:extLst>
              </a:tr>
              <a:tr h="584461">
                <a:tc>
                  <a:txBody>
                    <a:bodyPr/>
                    <a:lstStyle/>
                    <a:p>
                      <a:r>
                        <a:rPr lang="en-US" sz="2000" dirty="0"/>
                        <a:t>You don’t like cubism, do you?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No, I don’t. (I hate it.)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Yes, I do. (I love cubism.)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2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Choose the correct tag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95" y="649480"/>
            <a:ext cx="6997911" cy="572134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Aki didn’t say much, had he / did he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 wasn’t rude, was I / wasn’t I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We should have memorized our lines, haven’t we / shouldn’t we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None of the speakers are working, are they / aren’t they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I’m giving the next presentation, aren’t I /  am I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She can’t play her part, can she /  can’t she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usually have drama lessons on Monday, don’t you /  doesn’t you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singer is good looking, isn’t he / doesn’t he?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An art exhibit has been held here before, wasn’t it / hasn’t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Water colors shouldn’t be this expensive, could they / should they?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0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Tag questions,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i="1"/>
              <a:t>The style </a:t>
            </a:r>
            <a:r>
              <a:rPr lang="es-MX" sz="2400" b="1"/>
              <a:t>is</a:t>
            </a:r>
            <a:r>
              <a:rPr lang="es-MX" sz="2400"/>
              <a:t> interesting, </a:t>
            </a:r>
            <a:r>
              <a:rPr lang="es-MX" sz="2400" b="1"/>
              <a:t>isn’t</a:t>
            </a:r>
            <a:r>
              <a:rPr lang="es-MX" sz="2400"/>
              <a:t> </a:t>
            </a:r>
            <a:r>
              <a:rPr lang="es-MX" sz="2400" i="1"/>
              <a:t>it</a:t>
            </a:r>
            <a:r>
              <a:rPr lang="es-MX" sz="2400"/>
              <a:t>? (present)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/>
              <a:t>You</a:t>
            </a:r>
            <a:r>
              <a:rPr lang="en-US" sz="2400"/>
              <a:t> </a:t>
            </a:r>
            <a:r>
              <a:rPr lang="en-US" sz="2400" b="1"/>
              <a:t>weren’t</a:t>
            </a:r>
            <a:r>
              <a:rPr lang="en-US" sz="2400"/>
              <a:t> an amateur comedian, </a:t>
            </a:r>
            <a:r>
              <a:rPr lang="en-US" sz="2400" b="1"/>
              <a:t>were</a:t>
            </a:r>
            <a:r>
              <a:rPr lang="en-US" sz="2400"/>
              <a:t> </a:t>
            </a:r>
            <a:r>
              <a:rPr lang="en-US" sz="2400" i="1"/>
              <a:t>you</a:t>
            </a:r>
            <a:r>
              <a:rPr lang="en-US" sz="2400"/>
              <a:t>? (past)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/>
              <a:t>He</a:t>
            </a:r>
            <a:r>
              <a:rPr lang="en-US" sz="2400"/>
              <a:t> </a:t>
            </a:r>
            <a:r>
              <a:rPr lang="en-US" sz="2400" b="1"/>
              <a:t>has</a:t>
            </a:r>
            <a:r>
              <a:rPr lang="en-US" sz="2400"/>
              <a:t> </a:t>
            </a:r>
            <a:r>
              <a:rPr lang="en-US" sz="2400" b="1"/>
              <a:t>had</a:t>
            </a:r>
            <a:r>
              <a:rPr lang="en-US" sz="2400"/>
              <a:t> a gallery in downtown, </a:t>
            </a:r>
            <a:r>
              <a:rPr lang="en-US" sz="2400" b="1"/>
              <a:t>hasn’t</a:t>
            </a:r>
            <a:r>
              <a:rPr lang="en-US" sz="2400"/>
              <a:t> </a:t>
            </a:r>
            <a:r>
              <a:rPr lang="en-US" sz="2400" i="1"/>
              <a:t>he</a:t>
            </a:r>
            <a:r>
              <a:rPr lang="en-US" sz="2400"/>
              <a:t>? (present perfect)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/>
              <a:t>She</a:t>
            </a:r>
            <a:r>
              <a:rPr lang="en-US" sz="2400"/>
              <a:t> </a:t>
            </a:r>
            <a:r>
              <a:rPr lang="en-US" sz="2400" b="1"/>
              <a:t>had not had </a:t>
            </a:r>
            <a:r>
              <a:rPr lang="en-US" sz="2400"/>
              <a:t>a famous exhibition, </a:t>
            </a:r>
            <a:r>
              <a:rPr lang="en-US" sz="2400" b="1"/>
              <a:t>had</a:t>
            </a:r>
            <a:r>
              <a:rPr lang="en-US" sz="2400"/>
              <a:t> </a:t>
            </a:r>
            <a:r>
              <a:rPr lang="en-US" sz="2400" i="1"/>
              <a:t>she</a:t>
            </a:r>
            <a:r>
              <a:rPr lang="en-US" sz="2400"/>
              <a:t>? (past perfect)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Exception: </a:t>
            </a:r>
            <a:r>
              <a:rPr lang="en-US" sz="2400" i="1"/>
              <a:t>I</a:t>
            </a:r>
            <a:r>
              <a:rPr lang="en-US" sz="2400"/>
              <a:t> </a:t>
            </a:r>
            <a:r>
              <a:rPr lang="en-US" sz="2400" b="1"/>
              <a:t>am</a:t>
            </a:r>
            <a:r>
              <a:rPr lang="en-US" sz="2400"/>
              <a:t> a great actress, </a:t>
            </a:r>
            <a:r>
              <a:rPr lang="en-US" sz="2400" b="1"/>
              <a:t>aren’t</a:t>
            </a:r>
            <a:r>
              <a:rPr lang="en-US" sz="2400"/>
              <a:t> </a:t>
            </a:r>
            <a:r>
              <a:rPr lang="en-US" sz="2400" i="1"/>
              <a:t>I</a:t>
            </a:r>
            <a:r>
              <a:rPr lang="en-US" sz="2400"/>
              <a:t>? (present)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00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using tag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Jane and Jenny are working on a new play,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Larry is in an amateur theater group,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aren’t in a bad mood,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I’m not very good at acting,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Bette Paltrow isn’t giving an exhibition this week,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We’re going to a play this evening,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are an amateur actress,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art gallery isn’t closed,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I’m sorry! I am in a bad mood, _____?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paintings aren’t very good, _____?</a:t>
            </a:r>
          </a:p>
        </p:txBody>
      </p:sp>
    </p:spTree>
    <p:extLst>
      <p:ext uri="{BB962C8B-B14F-4D97-AF65-F5344CB8AC3E}">
        <p14:creationId xmlns:p14="http://schemas.microsoft.com/office/powerpoint/2010/main" val="160188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painter and paint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805" y="1464212"/>
            <a:ext cx="10246995" cy="158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Number 1 is La Gioconda, isn’t it?</a:t>
            </a:r>
          </a:p>
          <a:p>
            <a:r>
              <a:rPr lang="en-US" sz="2400" dirty="0"/>
              <a:t>Number 1 was painted by Leonardo da Vinci, wasn’t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41" y="2783360"/>
            <a:ext cx="2143125" cy="1762125"/>
          </a:xfrm>
          <a:prstGeom prst="rect">
            <a:avLst/>
          </a:prstGeom>
        </p:spPr>
      </p:pic>
      <p:pic>
        <p:nvPicPr>
          <p:cNvPr id="2050" name="Picture 2" descr="https://sep.yimg.com/ty/cdn/madisonartshop/most-famous-paintings-1.jpg?t=1628119938&amp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85" y="2781589"/>
            <a:ext cx="1131570" cy="175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ep.yimg.com/ty/cdn/madisonartshop/most-famous-paintings-3.jpg?t=1628119938&amp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52" y="2777615"/>
            <a:ext cx="1400336" cy="17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ep.yimg.com/ty/cdn/madisonartshop/most-famous-paintings-5.jpg?t=1628119938&amp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74" y="2744804"/>
            <a:ext cx="2483325" cy="180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ep.yimg.com/ty/cdn/madisonartshop/most-famous-paintings-8.jpg?t=1628119938&amp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85" y="2740829"/>
            <a:ext cx="1563104" cy="17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ep.yimg.com/ty/cdn/madisonartshop/most-famous-paintings-12.jpg?t=1628119938&amp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84" y="4678589"/>
            <a:ext cx="199189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812" y="4678588"/>
            <a:ext cx="2962174" cy="2020887"/>
          </a:xfrm>
          <a:prstGeom prst="rect">
            <a:avLst/>
          </a:prstGeom>
        </p:spPr>
      </p:pic>
      <p:pic>
        <p:nvPicPr>
          <p:cNvPr id="2060" name="Picture 12" descr="Who painted Liberty Leading the People?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24" y="4678588"/>
            <a:ext cx="2516188" cy="20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7058" y="4147726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90824" y="629883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0812" y="6297697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1084" y="6297697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1685" y="4138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7074" y="4147726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5452" y="4138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4197" y="4138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645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4E5D7E-5A8F-4CE2-AF22-17F72705F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7C9A22-81CA-486C-BB72-CBB2E1DCF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CCC59-9399-432E-BC58-A955687D16F0}">
  <ds:schemaRefs>
    <ds:schemaRef ds:uri="25750027-08e6-41d1-8109-3a25433f8b87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e7cff49-1afe-48e9-943d-43f7e7fe69d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763</Words>
  <Application>Microsoft Office PowerPoint</Application>
  <PresentationFormat>Widescreen</PresentationFormat>
  <Paragraphs>113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Art</vt:lpstr>
      <vt:lpstr>Art</vt:lpstr>
      <vt:lpstr>Tag questions</vt:lpstr>
      <vt:lpstr>Intonation and answers</vt:lpstr>
      <vt:lpstr>Choose the correct tag question</vt:lpstr>
      <vt:lpstr>Tag questions, structure</vt:lpstr>
      <vt:lpstr>Complete using tag questions</vt:lpstr>
      <vt:lpstr>Guess the painter and paint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</dc:title>
  <dc:creator>Ariane mariana Mendoza santa cruz</dc:creator>
  <cp:lastModifiedBy>Ariane mariana Mendoza santa cruz</cp:lastModifiedBy>
  <cp:revision>1</cp:revision>
  <dcterms:created xsi:type="dcterms:W3CDTF">2023-07-06T18:05:46Z</dcterms:created>
  <dcterms:modified xsi:type="dcterms:W3CDTF">2024-02-12T22:55:43Z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36400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