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58" r:id="rId6"/>
    <p:sldId id="259" r:id="rId7"/>
    <p:sldId id="260" r:id="rId8"/>
    <p:sldId id="261" r:id="rId9"/>
    <p:sldId id="257" r:id="rId10"/>
    <p:sldId id="262" r:id="rId11"/>
    <p:sldId id="265" r:id="rId12"/>
    <p:sldId id="263" r:id="rId13"/>
    <p:sldId id="266" r:id="rId14"/>
    <p:sldId id="267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077980-45AA-4095-85DF-A773FFD7830F}" v="1" dt="2023-07-26T19:02:28.2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3658" autoAdjust="0"/>
  </p:normalViewPr>
  <p:slideViewPr>
    <p:cSldViewPr snapToGrid="0">
      <p:cViewPr varScale="1">
        <p:scale>
          <a:sx n="49" d="100"/>
          <a:sy n="49" d="100"/>
        </p:scale>
        <p:origin x="14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609718-B873-4EAD-A965-E350C44B5F1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D0606F-8BBE-4E7C-8204-E5025F4D01BF}">
      <dgm:prSet/>
      <dgm:spPr/>
      <dgm:t>
        <a:bodyPr/>
        <a:lstStyle/>
        <a:p>
          <a:r>
            <a:rPr lang="es-MX"/>
            <a:t>Tell your friends about your favorite celebration.</a:t>
          </a:r>
          <a:endParaRPr lang="en-US"/>
        </a:p>
      </dgm:t>
    </dgm:pt>
    <dgm:pt modelId="{5904B425-E80B-4A90-8199-39070513BF55}" type="parTrans" cxnId="{E3B70751-ADF9-4071-A510-4B890BA75685}">
      <dgm:prSet/>
      <dgm:spPr/>
      <dgm:t>
        <a:bodyPr/>
        <a:lstStyle/>
        <a:p>
          <a:endParaRPr lang="en-US"/>
        </a:p>
      </dgm:t>
    </dgm:pt>
    <dgm:pt modelId="{898718A8-0757-4B51-AE9A-59831C32FE96}" type="sibTrans" cxnId="{E3B70751-ADF9-4071-A510-4B890BA75685}">
      <dgm:prSet/>
      <dgm:spPr/>
      <dgm:t>
        <a:bodyPr/>
        <a:lstStyle/>
        <a:p>
          <a:endParaRPr lang="en-US"/>
        </a:p>
      </dgm:t>
    </dgm:pt>
    <dgm:pt modelId="{18AAEC5D-2C2A-4C5C-B04F-52B4087027C8}">
      <dgm:prSet/>
      <dgm:spPr/>
      <dgm:t>
        <a:bodyPr/>
        <a:lstStyle/>
        <a:p>
          <a:r>
            <a:rPr lang="es-MX"/>
            <a:t>Ask your friend about theirs:</a:t>
          </a:r>
          <a:endParaRPr lang="en-US"/>
        </a:p>
      </dgm:t>
    </dgm:pt>
    <dgm:pt modelId="{192C582F-B273-4F26-9E38-91467DE7021C}" type="parTrans" cxnId="{5C7ACEA8-8679-43D8-BE20-C2586361AF27}">
      <dgm:prSet/>
      <dgm:spPr/>
      <dgm:t>
        <a:bodyPr/>
        <a:lstStyle/>
        <a:p>
          <a:endParaRPr lang="en-US"/>
        </a:p>
      </dgm:t>
    </dgm:pt>
    <dgm:pt modelId="{9C459602-A53B-455F-8A8B-C054C667E8FC}" type="sibTrans" cxnId="{5C7ACEA8-8679-43D8-BE20-C2586361AF27}">
      <dgm:prSet/>
      <dgm:spPr/>
      <dgm:t>
        <a:bodyPr/>
        <a:lstStyle/>
        <a:p>
          <a:endParaRPr lang="en-US"/>
        </a:p>
      </dgm:t>
    </dgm:pt>
    <dgm:pt modelId="{E2DAAE9B-5CC1-4749-91F7-8F0685B50982}">
      <dgm:prSet/>
      <dgm:spPr/>
      <dgm:t>
        <a:bodyPr/>
        <a:lstStyle/>
        <a:p>
          <a:r>
            <a:rPr lang="en-US"/>
            <a:t>where the celebration was</a:t>
          </a:r>
        </a:p>
      </dgm:t>
    </dgm:pt>
    <dgm:pt modelId="{C5453D50-8E21-4357-9866-42218D8CE198}" type="parTrans" cxnId="{D29E0956-C2E2-4ACF-8ABA-BB69C68430AA}">
      <dgm:prSet/>
      <dgm:spPr/>
      <dgm:t>
        <a:bodyPr/>
        <a:lstStyle/>
        <a:p>
          <a:endParaRPr lang="en-US"/>
        </a:p>
      </dgm:t>
    </dgm:pt>
    <dgm:pt modelId="{6A5DCAD4-AF22-4213-BEBF-FC5025C26B20}" type="sibTrans" cxnId="{D29E0956-C2E2-4ACF-8ABA-BB69C68430AA}">
      <dgm:prSet/>
      <dgm:spPr/>
      <dgm:t>
        <a:bodyPr/>
        <a:lstStyle/>
        <a:p>
          <a:endParaRPr lang="en-US"/>
        </a:p>
      </dgm:t>
    </dgm:pt>
    <dgm:pt modelId="{E9F7C990-E48D-4686-A3FE-8C4F7AB7A534}">
      <dgm:prSet/>
      <dgm:spPr/>
      <dgm:t>
        <a:bodyPr/>
        <a:lstStyle/>
        <a:p>
          <a:r>
            <a:rPr lang="en-US"/>
            <a:t>what kind of a celebration it was</a:t>
          </a:r>
        </a:p>
      </dgm:t>
    </dgm:pt>
    <dgm:pt modelId="{6E4CBAF1-CA2D-41F4-AFBB-3CF5A28FE775}" type="parTrans" cxnId="{370538B2-AC93-45E6-B040-E20CA4C5AA60}">
      <dgm:prSet/>
      <dgm:spPr/>
      <dgm:t>
        <a:bodyPr/>
        <a:lstStyle/>
        <a:p>
          <a:endParaRPr lang="en-US"/>
        </a:p>
      </dgm:t>
    </dgm:pt>
    <dgm:pt modelId="{8E3FF9B0-B878-4FBF-8961-323C6E969E85}" type="sibTrans" cxnId="{370538B2-AC93-45E6-B040-E20CA4C5AA60}">
      <dgm:prSet/>
      <dgm:spPr/>
      <dgm:t>
        <a:bodyPr/>
        <a:lstStyle/>
        <a:p>
          <a:endParaRPr lang="en-US"/>
        </a:p>
      </dgm:t>
    </dgm:pt>
    <dgm:pt modelId="{ADD3E741-8BC4-4F53-AE80-89A15F44082E}">
      <dgm:prSet/>
      <dgm:spPr/>
      <dgm:t>
        <a:bodyPr/>
        <a:lstStyle/>
        <a:p>
          <a:r>
            <a:rPr lang="en-US"/>
            <a:t>what costume they wore, if any</a:t>
          </a:r>
        </a:p>
      </dgm:t>
    </dgm:pt>
    <dgm:pt modelId="{C93F5477-E107-4CD1-9B34-CE1757C57984}" type="parTrans" cxnId="{0004A16F-CDCC-4BCB-AE82-73966FEA8748}">
      <dgm:prSet/>
      <dgm:spPr/>
      <dgm:t>
        <a:bodyPr/>
        <a:lstStyle/>
        <a:p>
          <a:endParaRPr lang="en-US"/>
        </a:p>
      </dgm:t>
    </dgm:pt>
    <dgm:pt modelId="{3AFB972F-96B7-4C38-8E6E-FDEC5CDCF9A8}" type="sibTrans" cxnId="{0004A16F-CDCC-4BCB-AE82-73966FEA8748}">
      <dgm:prSet/>
      <dgm:spPr/>
      <dgm:t>
        <a:bodyPr/>
        <a:lstStyle/>
        <a:p>
          <a:endParaRPr lang="en-US"/>
        </a:p>
      </dgm:t>
    </dgm:pt>
    <dgm:pt modelId="{7E663096-F57D-4BBC-8DFA-D4A1FA6C1B60}">
      <dgm:prSet/>
      <dgm:spPr/>
      <dgm:t>
        <a:bodyPr/>
        <a:lstStyle/>
        <a:p>
          <a:r>
            <a:rPr lang="en-US"/>
            <a:t>what food and music they enjoyed</a:t>
          </a:r>
        </a:p>
      </dgm:t>
    </dgm:pt>
    <dgm:pt modelId="{97861085-D47C-42D4-862A-B407DBEED42F}" type="parTrans" cxnId="{296D5ABC-FFDF-46ED-904B-4A5974FED484}">
      <dgm:prSet/>
      <dgm:spPr/>
      <dgm:t>
        <a:bodyPr/>
        <a:lstStyle/>
        <a:p>
          <a:endParaRPr lang="en-US"/>
        </a:p>
      </dgm:t>
    </dgm:pt>
    <dgm:pt modelId="{75218F28-4FCA-432E-AE06-8249A7FEEAB7}" type="sibTrans" cxnId="{296D5ABC-FFDF-46ED-904B-4A5974FED484}">
      <dgm:prSet/>
      <dgm:spPr/>
      <dgm:t>
        <a:bodyPr/>
        <a:lstStyle/>
        <a:p>
          <a:endParaRPr lang="en-US"/>
        </a:p>
      </dgm:t>
    </dgm:pt>
    <dgm:pt modelId="{64381065-A018-42DB-86A3-A6ACB9F83A57}">
      <dgm:prSet/>
      <dgm:spPr/>
      <dgm:t>
        <a:bodyPr/>
        <a:lstStyle/>
        <a:p>
          <a:r>
            <a:rPr lang="en-US"/>
            <a:t>if they had a good time</a:t>
          </a:r>
        </a:p>
      </dgm:t>
    </dgm:pt>
    <dgm:pt modelId="{875F181F-5EEB-473A-B7F1-96C178C915B2}" type="parTrans" cxnId="{190117B1-4B56-48AC-90AB-78EA933EBCC7}">
      <dgm:prSet/>
      <dgm:spPr/>
      <dgm:t>
        <a:bodyPr/>
        <a:lstStyle/>
        <a:p>
          <a:endParaRPr lang="en-US"/>
        </a:p>
      </dgm:t>
    </dgm:pt>
    <dgm:pt modelId="{1278874C-5A91-4873-AFA8-540B6A0249A3}" type="sibTrans" cxnId="{190117B1-4B56-48AC-90AB-78EA933EBCC7}">
      <dgm:prSet/>
      <dgm:spPr/>
      <dgm:t>
        <a:bodyPr/>
        <a:lstStyle/>
        <a:p>
          <a:endParaRPr lang="en-US"/>
        </a:p>
      </dgm:t>
    </dgm:pt>
    <dgm:pt modelId="{DA035D2F-84CA-4DFE-BB8D-65A263DA61A5}" type="pres">
      <dgm:prSet presAssocID="{E6609718-B873-4EAD-A965-E350C44B5F16}" presName="root" presStyleCnt="0">
        <dgm:presLayoutVars>
          <dgm:dir/>
          <dgm:resizeHandles val="exact"/>
        </dgm:presLayoutVars>
      </dgm:prSet>
      <dgm:spPr/>
    </dgm:pt>
    <dgm:pt modelId="{AB52704D-A210-4709-8EB2-8D163E0B3569}" type="pres">
      <dgm:prSet presAssocID="{28D0606F-8BBE-4E7C-8204-E5025F4D01BF}" presName="compNode" presStyleCnt="0"/>
      <dgm:spPr/>
    </dgm:pt>
    <dgm:pt modelId="{9D68A44F-06CF-4AFC-9847-04ECF917E884}" type="pres">
      <dgm:prSet presAssocID="{28D0606F-8BBE-4E7C-8204-E5025F4D01BF}" presName="bgRect" presStyleLbl="bgShp" presStyleIdx="0" presStyleCnt="7"/>
      <dgm:spPr/>
    </dgm:pt>
    <dgm:pt modelId="{926FE761-F600-4A93-A2AC-93446AB5A006}" type="pres">
      <dgm:prSet presAssocID="{28D0606F-8BBE-4E7C-8204-E5025F4D01B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gon Dance"/>
        </a:ext>
      </dgm:extLst>
    </dgm:pt>
    <dgm:pt modelId="{C3858498-F85A-4CA3-A74D-65CED78CD472}" type="pres">
      <dgm:prSet presAssocID="{28D0606F-8BBE-4E7C-8204-E5025F4D01BF}" presName="spaceRect" presStyleCnt="0"/>
      <dgm:spPr/>
    </dgm:pt>
    <dgm:pt modelId="{6D121DD3-A088-4325-9453-6C5A3016ABC6}" type="pres">
      <dgm:prSet presAssocID="{28D0606F-8BBE-4E7C-8204-E5025F4D01BF}" presName="parTx" presStyleLbl="revTx" presStyleIdx="0" presStyleCnt="7">
        <dgm:presLayoutVars>
          <dgm:chMax val="0"/>
          <dgm:chPref val="0"/>
        </dgm:presLayoutVars>
      </dgm:prSet>
      <dgm:spPr/>
    </dgm:pt>
    <dgm:pt modelId="{0AB45D46-671A-40DF-B5AF-14B819B46C61}" type="pres">
      <dgm:prSet presAssocID="{898718A8-0757-4B51-AE9A-59831C32FE96}" presName="sibTrans" presStyleCnt="0"/>
      <dgm:spPr/>
    </dgm:pt>
    <dgm:pt modelId="{18694775-80D4-4844-B5B0-7618F8621923}" type="pres">
      <dgm:prSet presAssocID="{18AAEC5D-2C2A-4C5C-B04F-52B4087027C8}" presName="compNode" presStyleCnt="0"/>
      <dgm:spPr/>
    </dgm:pt>
    <dgm:pt modelId="{4C6EF802-11D9-42FD-A0E3-FE235D15FA6E}" type="pres">
      <dgm:prSet presAssocID="{18AAEC5D-2C2A-4C5C-B04F-52B4087027C8}" presName="bgRect" presStyleLbl="bgShp" presStyleIdx="1" presStyleCnt="7"/>
      <dgm:spPr/>
    </dgm:pt>
    <dgm:pt modelId="{46984E4A-545B-4C12-8A1F-483FAAA559E7}" type="pres">
      <dgm:prSet presAssocID="{18AAEC5D-2C2A-4C5C-B04F-52B4087027C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C9B62779-6317-49FD-91FE-824CD3895906}" type="pres">
      <dgm:prSet presAssocID="{18AAEC5D-2C2A-4C5C-B04F-52B4087027C8}" presName="spaceRect" presStyleCnt="0"/>
      <dgm:spPr/>
    </dgm:pt>
    <dgm:pt modelId="{542A0EC2-745C-454A-8DE5-FA6FE4C3ADFB}" type="pres">
      <dgm:prSet presAssocID="{18AAEC5D-2C2A-4C5C-B04F-52B4087027C8}" presName="parTx" presStyleLbl="revTx" presStyleIdx="1" presStyleCnt="7">
        <dgm:presLayoutVars>
          <dgm:chMax val="0"/>
          <dgm:chPref val="0"/>
        </dgm:presLayoutVars>
      </dgm:prSet>
      <dgm:spPr/>
    </dgm:pt>
    <dgm:pt modelId="{D81B20FE-26E8-49E5-B946-1C5FB02833BC}" type="pres">
      <dgm:prSet presAssocID="{9C459602-A53B-455F-8A8B-C054C667E8FC}" presName="sibTrans" presStyleCnt="0"/>
      <dgm:spPr/>
    </dgm:pt>
    <dgm:pt modelId="{A569CCAC-AF0B-494B-9D18-A978631A3C94}" type="pres">
      <dgm:prSet presAssocID="{E2DAAE9B-5CC1-4749-91F7-8F0685B50982}" presName="compNode" presStyleCnt="0"/>
      <dgm:spPr/>
    </dgm:pt>
    <dgm:pt modelId="{18FA9490-596A-44AB-B0C6-6CFA2200EB5F}" type="pres">
      <dgm:prSet presAssocID="{E2DAAE9B-5CC1-4749-91F7-8F0685B50982}" presName="bgRect" presStyleLbl="bgShp" presStyleIdx="2" presStyleCnt="7"/>
      <dgm:spPr/>
    </dgm:pt>
    <dgm:pt modelId="{AAF437BB-DB51-4383-BE24-C1B41A126315}" type="pres">
      <dgm:prSet presAssocID="{E2DAAE9B-5CC1-4749-91F7-8F0685B5098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works"/>
        </a:ext>
      </dgm:extLst>
    </dgm:pt>
    <dgm:pt modelId="{3AC05850-A783-45EF-B9A9-B57D3EA9280E}" type="pres">
      <dgm:prSet presAssocID="{E2DAAE9B-5CC1-4749-91F7-8F0685B50982}" presName="spaceRect" presStyleCnt="0"/>
      <dgm:spPr/>
    </dgm:pt>
    <dgm:pt modelId="{D9C5F3B8-AB2A-4148-8240-45D77BF0F495}" type="pres">
      <dgm:prSet presAssocID="{E2DAAE9B-5CC1-4749-91F7-8F0685B50982}" presName="parTx" presStyleLbl="revTx" presStyleIdx="2" presStyleCnt="7">
        <dgm:presLayoutVars>
          <dgm:chMax val="0"/>
          <dgm:chPref val="0"/>
        </dgm:presLayoutVars>
      </dgm:prSet>
      <dgm:spPr/>
    </dgm:pt>
    <dgm:pt modelId="{010C4525-67B7-4822-BF88-C2290E4F9D6E}" type="pres">
      <dgm:prSet presAssocID="{6A5DCAD4-AF22-4213-BEBF-FC5025C26B20}" presName="sibTrans" presStyleCnt="0"/>
      <dgm:spPr/>
    </dgm:pt>
    <dgm:pt modelId="{34BA8C59-12CF-4061-B8DC-9EDD00F11DC6}" type="pres">
      <dgm:prSet presAssocID="{E9F7C990-E48D-4686-A3FE-8C4F7AB7A534}" presName="compNode" presStyleCnt="0"/>
      <dgm:spPr/>
    </dgm:pt>
    <dgm:pt modelId="{63E2A5EA-C059-4482-AEF1-9724C9C26A97}" type="pres">
      <dgm:prSet presAssocID="{E9F7C990-E48D-4686-A3FE-8C4F7AB7A534}" presName="bgRect" presStyleLbl="bgShp" presStyleIdx="3" presStyleCnt="7"/>
      <dgm:spPr/>
    </dgm:pt>
    <dgm:pt modelId="{0EC95C9F-EDA7-497A-9681-5586BCEA3B82}" type="pres">
      <dgm:prSet presAssocID="{E9F7C990-E48D-4686-A3FE-8C4F7AB7A534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etti Ball"/>
        </a:ext>
      </dgm:extLst>
    </dgm:pt>
    <dgm:pt modelId="{6459E64E-E68F-48F5-A542-88E913F3C7F4}" type="pres">
      <dgm:prSet presAssocID="{E9F7C990-E48D-4686-A3FE-8C4F7AB7A534}" presName="spaceRect" presStyleCnt="0"/>
      <dgm:spPr/>
    </dgm:pt>
    <dgm:pt modelId="{5CF9D083-B3CB-451E-B47A-D963B45CE89B}" type="pres">
      <dgm:prSet presAssocID="{E9F7C990-E48D-4686-A3FE-8C4F7AB7A534}" presName="parTx" presStyleLbl="revTx" presStyleIdx="3" presStyleCnt="7">
        <dgm:presLayoutVars>
          <dgm:chMax val="0"/>
          <dgm:chPref val="0"/>
        </dgm:presLayoutVars>
      </dgm:prSet>
      <dgm:spPr/>
    </dgm:pt>
    <dgm:pt modelId="{E087AE5F-3824-45CF-889D-96572289A1F1}" type="pres">
      <dgm:prSet presAssocID="{8E3FF9B0-B878-4FBF-8961-323C6E969E85}" presName="sibTrans" presStyleCnt="0"/>
      <dgm:spPr/>
    </dgm:pt>
    <dgm:pt modelId="{E0C98363-7535-4863-BC87-101DE1F19607}" type="pres">
      <dgm:prSet presAssocID="{ADD3E741-8BC4-4F53-AE80-89A15F44082E}" presName="compNode" presStyleCnt="0"/>
      <dgm:spPr/>
    </dgm:pt>
    <dgm:pt modelId="{B57F63FA-E96D-4778-B0AD-76C2D77537A4}" type="pres">
      <dgm:prSet presAssocID="{ADD3E741-8BC4-4F53-AE80-89A15F44082E}" presName="bgRect" presStyleLbl="bgShp" presStyleIdx="4" presStyleCnt="7"/>
      <dgm:spPr/>
    </dgm:pt>
    <dgm:pt modelId="{1B4D2987-508E-4785-B8D1-7B7BCF6F5F6F}" type="pres">
      <dgm:prSet presAssocID="{ADD3E741-8BC4-4F53-AE80-89A15F44082E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A78049D7-D093-477B-83BC-2F587226D80A}" type="pres">
      <dgm:prSet presAssocID="{ADD3E741-8BC4-4F53-AE80-89A15F44082E}" presName="spaceRect" presStyleCnt="0"/>
      <dgm:spPr/>
    </dgm:pt>
    <dgm:pt modelId="{EE77E658-5533-44D4-89CF-21D948D8E5DA}" type="pres">
      <dgm:prSet presAssocID="{ADD3E741-8BC4-4F53-AE80-89A15F44082E}" presName="parTx" presStyleLbl="revTx" presStyleIdx="4" presStyleCnt="7">
        <dgm:presLayoutVars>
          <dgm:chMax val="0"/>
          <dgm:chPref val="0"/>
        </dgm:presLayoutVars>
      </dgm:prSet>
      <dgm:spPr/>
    </dgm:pt>
    <dgm:pt modelId="{14A0CFD2-5D75-4FF2-A34D-C3AE556383B6}" type="pres">
      <dgm:prSet presAssocID="{3AFB972F-96B7-4C38-8E6E-FDEC5CDCF9A8}" presName="sibTrans" presStyleCnt="0"/>
      <dgm:spPr/>
    </dgm:pt>
    <dgm:pt modelId="{1FD4DCB8-7A9F-4727-8366-5E27549B866E}" type="pres">
      <dgm:prSet presAssocID="{7E663096-F57D-4BBC-8DFA-D4A1FA6C1B60}" presName="compNode" presStyleCnt="0"/>
      <dgm:spPr/>
    </dgm:pt>
    <dgm:pt modelId="{B8ABCD27-EE3E-4A05-AE84-413D1EACB146}" type="pres">
      <dgm:prSet presAssocID="{7E663096-F57D-4BBC-8DFA-D4A1FA6C1B60}" presName="bgRect" presStyleLbl="bgShp" presStyleIdx="5" presStyleCnt="7"/>
      <dgm:spPr/>
    </dgm:pt>
    <dgm:pt modelId="{294448CA-EE31-4C0A-B96A-536A66B986C9}" type="pres">
      <dgm:prSet presAssocID="{7E663096-F57D-4BBC-8DFA-D4A1FA6C1B6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906AFC55-9C2A-4545-8C98-1BE5DE1466A7}" type="pres">
      <dgm:prSet presAssocID="{7E663096-F57D-4BBC-8DFA-D4A1FA6C1B60}" presName="spaceRect" presStyleCnt="0"/>
      <dgm:spPr/>
    </dgm:pt>
    <dgm:pt modelId="{6266E514-7DFB-4389-B63C-08E50AD53F49}" type="pres">
      <dgm:prSet presAssocID="{7E663096-F57D-4BBC-8DFA-D4A1FA6C1B60}" presName="parTx" presStyleLbl="revTx" presStyleIdx="5" presStyleCnt="7">
        <dgm:presLayoutVars>
          <dgm:chMax val="0"/>
          <dgm:chPref val="0"/>
        </dgm:presLayoutVars>
      </dgm:prSet>
      <dgm:spPr/>
    </dgm:pt>
    <dgm:pt modelId="{A4491E6D-3B10-4B7B-948F-E6724425431E}" type="pres">
      <dgm:prSet presAssocID="{75218F28-4FCA-432E-AE06-8249A7FEEAB7}" presName="sibTrans" presStyleCnt="0"/>
      <dgm:spPr/>
    </dgm:pt>
    <dgm:pt modelId="{40FF3262-54C2-4485-874B-F4693AFF3F9C}" type="pres">
      <dgm:prSet presAssocID="{64381065-A018-42DB-86A3-A6ACB9F83A57}" presName="compNode" presStyleCnt="0"/>
      <dgm:spPr/>
    </dgm:pt>
    <dgm:pt modelId="{BDFEB5CC-CAD4-4F49-A8AC-8D302757E3A5}" type="pres">
      <dgm:prSet presAssocID="{64381065-A018-42DB-86A3-A6ACB9F83A57}" presName="bgRect" presStyleLbl="bgShp" presStyleIdx="6" presStyleCnt="7"/>
      <dgm:spPr/>
    </dgm:pt>
    <dgm:pt modelId="{F90A5090-578F-4F41-9B6F-161BD9481304}" type="pres">
      <dgm:prSet presAssocID="{64381065-A018-42DB-86A3-A6ACB9F83A5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3DCFA7D-B15A-44A6-8567-331B9009D7A6}" type="pres">
      <dgm:prSet presAssocID="{64381065-A018-42DB-86A3-A6ACB9F83A57}" presName="spaceRect" presStyleCnt="0"/>
      <dgm:spPr/>
    </dgm:pt>
    <dgm:pt modelId="{D7DDAD97-21C1-47AD-B686-2ADEC4368E7E}" type="pres">
      <dgm:prSet presAssocID="{64381065-A018-42DB-86A3-A6ACB9F83A57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45C3E41A-F88D-4AC4-B7C5-3841A2C837CA}" type="presOf" srcId="{18AAEC5D-2C2A-4C5C-B04F-52B4087027C8}" destId="{542A0EC2-745C-454A-8DE5-FA6FE4C3ADFB}" srcOrd="0" destOrd="0" presId="urn:microsoft.com/office/officeart/2018/2/layout/IconVerticalSolidList"/>
    <dgm:cxn modelId="{C3A0374D-04EC-4831-8D28-3B575E789EA5}" type="presOf" srcId="{E6609718-B873-4EAD-A965-E350C44B5F16}" destId="{DA035D2F-84CA-4DFE-BB8D-65A263DA61A5}" srcOrd="0" destOrd="0" presId="urn:microsoft.com/office/officeart/2018/2/layout/IconVerticalSolidList"/>
    <dgm:cxn modelId="{0004A16F-CDCC-4BCB-AE82-73966FEA8748}" srcId="{E6609718-B873-4EAD-A965-E350C44B5F16}" destId="{ADD3E741-8BC4-4F53-AE80-89A15F44082E}" srcOrd="4" destOrd="0" parTransId="{C93F5477-E107-4CD1-9B34-CE1757C57984}" sibTransId="{3AFB972F-96B7-4C38-8E6E-FDEC5CDCF9A8}"/>
    <dgm:cxn modelId="{E3B70751-ADF9-4071-A510-4B890BA75685}" srcId="{E6609718-B873-4EAD-A965-E350C44B5F16}" destId="{28D0606F-8BBE-4E7C-8204-E5025F4D01BF}" srcOrd="0" destOrd="0" parTransId="{5904B425-E80B-4A90-8199-39070513BF55}" sibTransId="{898718A8-0757-4B51-AE9A-59831C32FE96}"/>
    <dgm:cxn modelId="{33020D55-40C0-479B-AC46-AB9172F6BF6E}" type="presOf" srcId="{7E663096-F57D-4BBC-8DFA-D4A1FA6C1B60}" destId="{6266E514-7DFB-4389-B63C-08E50AD53F49}" srcOrd="0" destOrd="0" presId="urn:microsoft.com/office/officeart/2018/2/layout/IconVerticalSolidList"/>
    <dgm:cxn modelId="{D29E0956-C2E2-4ACF-8ABA-BB69C68430AA}" srcId="{E6609718-B873-4EAD-A965-E350C44B5F16}" destId="{E2DAAE9B-5CC1-4749-91F7-8F0685B50982}" srcOrd="2" destOrd="0" parTransId="{C5453D50-8E21-4357-9866-42218D8CE198}" sibTransId="{6A5DCAD4-AF22-4213-BEBF-FC5025C26B20}"/>
    <dgm:cxn modelId="{B90E2D81-94ED-4298-9B38-2E21C8BBA8C0}" type="presOf" srcId="{E2DAAE9B-5CC1-4749-91F7-8F0685B50982}" destId="{D9C5F3B8-AB2A-4148-8240-45D77BF0F495}" srcOrd="0" destOrd="0" presId="urn:microsoft.com/office/officeart/2018/2/layout/IconVerticalSolidList"/>
    <dgm:cxn modelId="{520CD58D-0F9D-4E90-95FD-C84A7AA8C4A3}" type="presOf" srcId="{64381065-A018-42DB-86A3-A6ACB9F83A57}" destId="{D7DDAD97-21C1-47AD-B686-2ADEC4368E7E}" srcOrd="0" destOrd="0" presId="urn:microsoft.com/office/officeart/2018/2/layout/IconVerticalSolidList"/>
    <dgm:cxn modelId="{5C7ACEA8-8679-43D8-BE20-C2586361AF27}" srcId="{E6609718-B873-4EAD-A965-E350C44B5F16}" destId="{18AAEC5D-2C2A-4C5C-B04F-52B4087027C8}" srcOrd="1" destOrd="0" parTransId="{192C582F-B273-4F26-9E38-91467DE7021C}" sibTransId="{9C459602-A53B-455F-8A8B-C054C667E8FC}"/>
    <dgm:cxn modelId="{190117B1-4B56-48AC-90AB-78EA933EBCC7}" srcId="{E6609718-B873-4EAD-A965-E350C44B5F16}" destId="{64381065-A018-42DB-86A3-A6ACB9F83A57}" srcOrd="6" destOrd="0" parTransId="{875F181F-5EEB-473A-B7F1-96C178C915B2}" sibTransId="{1278874C-5A91-4873-AFA8-540B6A0249A3}"/>
    <dgm:cxn modelId="{370538B2-AC93-45E6-B040-E20CA4C5AA60}" srcId="{E6609718-B873-4EAD-A965-E350C44B5F16}" destId="{E9F7C990-E48D-4686-A3FE-8C4F7AB7A534}" srcOrd="3" destOrd="0" parTransId="{6E4CBAF1-CA2D-41F4-AFBB-3CF5A28FE775}" sibTransId="{8E3FF9B0-B878-4FBF-8961-323C6E969E85}"/>
    <dgm:cxn modelId="{E62281B5-C9F0-4269-9B6D-D414468FCD25}" type="presOf" srcId="{ADD3E741-8BC4-4F53-AE80-89A15F44082E}" destId="{EE77E658-5533-44D4-89CF-21D948D8E5DA}" srcOrd="0" destOrd="0" presId="urn:microsoft.com/office/officeart/2018/2/layout/IconVerticalSolidList"/>
    <dgm:cxn modelId="{296D5ABC-FFDF-46ED-904B-4A5974FED484}" srcId="{E6609718-B873-4EAD-A965-E350C44B5F16}" destId="{7E663096-F57D-4BBC-8DFA-D4A1FA6C1B60}" srcOrd="5" destOrd="0" parTransId="{97861085-D47C-42D4-862A-B407DBEED42F}" sibTransId="{75218F28-4FCA-432E-AE06-8249A7FEEAB7}"/>
    <dgm:cxn modelId="{47DD6CC2-F188-4E61-AF34-33E719FBACCD}" type="presOf" srcId="{28D0606F-8BBE-4E7C-8204-E5025F4D01BF}" destId="{6D121DD3-A088-4325-9453-6C5A3016ABC6}" srcOrd="0" destOrd="0" presId="urn:microsoft.com/office/officeart/2018/2/layout/IconVerticalSolidList"/>
    <dgm:cxn modelId="{81F42FD9-7CD0-40B9-A272-C871594B7AC9}" type="presOf" srcId="{E9F7C990-E48D-4686-A3FE-8C4F7AB7A534}" destId="{5CF9D083-B3CB-451E-B47A-D963B45CE89B}" srcOrd="0" destOrd="0" presId="urn:microsoft.com/office/officeart/2018/2/layout/IconVerticalSolidList"/>
    <dgm:cxn modelId="{1F6F3653-10A4-4B83-9FA3-B568D496F1B4}" type="presParOf" srcId="{DA035D2F-84CA-4DFE-BB8D-65A263DA61A5}" destId="{AB52704D-A210-4709-8EB2-8D163E0B3569}" srcOrd="0" destOrd="0" presId="urn:microsoft.com/office/officeart/2018/2/layout/IconVerticalSolidList"/>
    <dgm:cxn modelId="{DD81E08B-18AB-489A-95FC-8CA2A54EF6ED}" type="presParOf" srcId="{AB52704D-A210-4709-8EB2-8D163E0B3569}" destId="{9D68A44F-06CF-4AFC-9847-04ECF917E884}" srcOrd="0" destOrd="0" presId="urn:microsoft.com/office/officeart/2018/2/layout/IconVerticalSolidList"/>
    <dgm:cxn modelId="{E62C98FE-FECC-4D1D-8BE8-8B4FAF2AEDDE}" type="presParOf" srcId="{AB52704D-A210-4709-8EB2-8D163E0B3569}" destId="{926FE761-F600-4A93-A2AC-93446AB5A006}" srcOrd="1" destOrd="0" presId="urn:microsoft.com/office/officeart/2018/2/layout/IconVerticalSolidList"/>
    <dgm:cxn modelId="{70F3F55F-4542-4CC7-B807-2B6C88423DB0}" type="presParOf" srcId="{AB52704D-A210-4709-8EB2-8D163E0B3569}" destId="{C3858498-F85A-4CA3-A74D-65CED78CD472}" srcOrd="2" destOrd="0" presId="urn:microsoft.com/office/officeart/2018/2/layout/IconVerticalSolidList"/>
    <dgm:cxn modelId="{3CA153EF-0DD7-47E0-B837-54312E6C1E62}" type="presParOf" srcId="{AB52704D-A210-4709-8EB2-8D163E0B3569}" destId="{6D121DD3-A088-4325-9453-6C5A3016ABC6}" srcOrd="3" destOrd="0" presId="urn:microsoft.com/office/officeart/2018/2/layout/IconVerticalSolidList"/>
    <dgm:cxn modelId="{18CFFE0D-32D7-4385-BEF4-F8CA977397C3}" type="presParOf" srcId="{DA035D2F-84CA-4DFE-BB8D-65A263DA61A5}" destId="{0AB45D46-671A-40DF-B5AF-14B819B46C61}" srcOrd="1" destOrd="0" presId="urn:microsoft.com/office/officeart/2018/2/layout/IconVerticalSolidList"/>
    <dgm:cxn modelId="{96AFFBAD-2988-4CF2-8740-3EA222FB7A94}" type="presParOf" srcId="{DA035D2F-84CA-4DFE-BB8D-65A263DA61A5}" destId="{18694775-80D4-4844-B5B0-7618F8621923}" srcOrd="2" destOrd="0" presId="urn:microsoft.com/office/officeart/2018/2/layout/IconVerticalSolidList"/>
    <dgm:cxn modelId="{3C70E169-3BF2-49E6-BA88-2D9E47722C37}" type="presParOf" srcId="{18694775-80D4-4844-B5B0-7618F8621923}" destId="{4C6EF802-11D9-42FD-A0E3-FE235D15FA6E}" srcOrd="0" destOrd="0" presId="urn:microsoft.com/office/officeart/2018/2/layout/IconVerticalSolidList"/>
    <dgm:cxn modelId="{F5EA1C86-E948-47D9-808D-5541AC468FA4}" type="presParOf" srcId="{18694775-80D4-4844-B5B0-7618F8621923}" destId="{46984E4A-545B-4C12-8A1F-483FAAA559E7}" srcOrd="1" destOrd="0" presId="urn:microsoft.com/office/officeart/2018/2/layout/IconVerticalSolidList"/>
    <dgm:cxn modelId="{263848D4-C9A6-4A18-8887-011E6203E908}" type="presParOf" srcId="{18694775-80D4-4844-B5B0-7618F8621923}" destId="{C9B62779-6317-49FD-91FE-824CD3895906}" srcOrd="2" destOrd="0" presId="urn:microsoft.com/office/officeart/2018/2/layout/IconVerticalSolidList"/>
    <dgm:cxn modelId="{43D491CB-B92C-434B-92A5-0D9CE6234246}" type="presParOf" srcId="{18694775-80D4-4844-B5B0-7618F8621923}" destId="{542A0EC2-745C-454A-8DE5-FA6FE4C3ADFB}" srcOrd="3" destOrd="0" presId="urn:microsoft.com/office/officeart/2018/2/layout/IconVerticalSolidList"/>
    <dgm:cxn modelId="{36B7C8F9-5785-4084-AEDF-D1C3C6B94C2B}" type="presParOf" srcId="{DA035D2F-84CA-4DFE-BB8D-65A263DA61A5}" destId="{D81B20FE-26E8-49E5-B946-1C5FB02833BC}" srcOrd="3" destOrd="0" presId="urn:microsoft.com/office/officeart/2018/2/layout/IconVerticalSolidList"/>
    <dgm:cxn modelId="{CA7CA6AC-69D2-413A-9CA2-893182B413CA}" type="presParOf" srcId="{DA035D2F-84CA-4DFE-BB8D-65A263DA61A5}" destId="{A569CCAC-AF0B-494B-9D18-A978631A3C94}" srcOrd="4" destOrd="0" presId="urn:microsoft.com/office/officeart/2018/2/layout/IconVerticalSolidList"/>
    <dgm:cxn modelId="{4941A09B-B876-4B36-A3E3-7DCE796AFB58}" type="presParOf" srcId="{A569CCAC-AF0B-494B-9D18-A978631A3C94}" destId="{18FA9490-596A-44AB-B0C6-6CFA2200EB5F}" srcOrd="0" destOrd="0" presId="urn:microsoft.com/office/officeart/2018/2/layout/IconVerticalSolidList"/>
    <dgm:cxn modelId="{8F7ED857-CEF5-4E79-B1CB-93FC188F7D03}" type="presParOf" srcId="{A569CCAC-AF0B-494B-9D18-A978631A3C94}" destId="{AAF437BB-DB51-4383-BE24-C1B41A126315}" srcOrd="1" destOrd="0" presId="urn:microsoft.com/office/officeart/2018/2/layout/IconVerticalSolidList"/>
    <dgm:cxn modelId="{0650823E-A9DA-4E5E-926C-D22BB595C10E}" type="presParOf" srcId="{A569CCAC-AF0B-494B-9D18-A978631A3C94}" destId="{3AC05850-A783-45EF-B9A9-B57D3EA9280E}" srcOrd="2" destOrd="0" presId="urn:microsoft.com/office/officeart/2018/2/layout/IconVerticalSolidList"/>
    <dgm:cxn modelId="{B0282ED5-903C-478D-92A3-45D2F5B5F8F7}" type="presParOf" srcId="{A569CCAC-AF0B-494B-9D18-A978631A3C94}" destId="{D9C5F3B8-AB2A-4148-8240-45D77BF0F495}" srcOrd="3" destOrd="0" presId="urn:microsoft.com/office/officeart/2018/2/layout/IconVerticalSolidList"/>
    <dgm:cxn modelId="{F2141924-FB34-4E86-BD82-C57D4B1311A6}" type="presParOf" srcId="{DA035D2F-84CA-4DFE-BB8D-65A263DA61A5}" destId="{010C4525-67B7-4822-BF88-C2290E4F9D6E}" srcOrd="5" destOrd="0" presId="urn:microsoft.com/office/officeart/2018/2/layout/IconVerticalSolidList"/>
    <dgm:cxn modelId="{F75DDC47-65BD-4356-B016-444D7C499E05}" type="presParOf" srcId="{DA035D2F-84CA-4DFE-BB8D-65A263DA61A5}" destId="{34BA8C59-12CF-4061-B8DC-9EDD00F11DC6}" srcOrd="6" destOrd="0" presId="urn:microsoft.com/office/officeart/2018/2/layout/IconVerticalSolidList"/>
    <dgm:cxn modelId="{EF341DA2-E0C0-4238-85E0-8A235CF9F3FD}" type="presParOf" srcId="{34BA8C59-12CF-4061-B8DC-9EDD00F11DC6}" destId="{63E2A5EA-C059-4482-AEF1-9724C9C26A97}" srcOrd="0" destOrd="0" presId="urn:microsoft.com/office/officeart/2018/2/layout/IconVerticalSolidList"/>
    <dgm:cxn modelId="{5E40D8B2-1810-47D9-BC20-B2BD769EAA17}" type="presParOf" srcId="{34BA8C59-12CF-4061-B8DC-9EDD00F11DC6}" destId="{0EC95C9F-EDA7-497A-9681-5586BCEA3B82}" srcOrd="1" destOrd="0" presId="urn:microsoft.com/office/officeart/2018/2/layout/IconVerticalSolidList"/>
    <dgm:cxn modelId="{B75834DD-0B1F-428B-B048-99F9C74F7960}" type="presParOf" srcId="{34BA8C59-12CF-4061-B8DC-9EDD00F11DC6}" destId="{6459E64E-E68F-48F5-A542-88E913F3C7F4}" srcOrd="2" destOrd="0" presId="urn:microsoft.com/office/officeart/2018/2/layout/IconVerticalSolidList"/>
    <dgm:cxn modelId="{4BC40FBB-57F9-4FA2-8EE3-BB201B920749}" type="presParOf" srcId="{34BA8C59-12CF-4061-B8DC-9EDD00F11DC6}" destId="{5CF9D083-B3CB-451E-B47A-D963B45CE89B}" srcOrd="3" destOrd="0" presId="urn:microsoft.com/office/officeart/2018/2/layout/IconVerticalSolidList"/>
    <dgm:cxn modelId="{84699076-672F-4F5B-B440-E7311CB28A58}" type="presParOf" srcId="{DA035D2F-84CA-4DFE-BB8D-65A263DA61A5}" destId="{E087AE5F-3824-45CF-889D-96572289A1F1}" srcOrd="7" destOrd="0" presId="urn:microsoft.com/office/officeart/2018/2/layout/IconVerticalSolidList"/>
    <dgm:cxn modelId="{804EED83-E151-4FA5-9E73-014673ABB566}" type="presParOf" srcId="{DA035D2F-84CA-4DFE-BB8D-65A263DA61A5}" destId="{E0C98363-7535-4863-BC87-101DE1F19607}" srcOrd="8" destOrd="0" presId="urn:microsoft.com/office/officeart/2018/2/layout/IconVerticalSolidList"/>
    <dgm:cxn modelId="{8FDF9128-DD55-4926-83A1-0122A6A8057C}" type="presParOf" srcId="{E0C98363-7535-4863-BC87-101DE1F19607}" destId="{B57F63FA-E96D-4778-B0AD-76C2D77537A4}" srcOrd="0" destOrd="0" presId="urn:microsoft.com/office/officeart/2018/2/layout/IconVerticalSolidList"/>
    <dgm:cxn modelId="{B9D88A0F-2C64-42CE-B3BD-584E588982B6}" type="presParOf" srcId="{E0C98363-7535-4863-BC87-101DE1F19607}" destId="{1B4D2987-508E-4785-B8D1-7B7BCF6F5F6F}" srcOrd="1" destOrd="0" presId="urn:microsoft.com/office/officeart/2018/2/layout/IconVerticalSolidList"/>
    <dgm:cxn modelId="{99022E35-6F1B-4954-AD86-5077F6F752B7}" type="presParOf" srcId="{E0C98363-7535-4863-BC87-101DE1F19607}" destId="{A78049D7-D093-477B-83BC-2F587226D80A}" srcOrd="2" destOrd="0" presId="urn:microsoft.com/office/officeart/2018/2/layout/IconVerticalSolidList"/>
    <dgm:cxn modelId="{98F3F38D-3877-46F1-AED9-93D8042C0723}" type="presParOf" srcId="{E0C98363-7535-4863-BC87-101DE1F19607}" destId="{EE77E658-5533-44D4-89CF-21D948D8E5DA}" srcOrd="3" destOrd="0" presId="urn:microsoft.com/office/officeart/2018/2/layout/IconVerticalSolidList"/>
    <dgm:cxn modelId="{3AED20D4-E3B4-4A29-AA8A-D6FBD2C9690C}" type="presParOf" srcId="{DA035D2F-84CA-4DFE-BB8D-65A263DA61A5}" destId="{14A0CFD2-5D75-4FF2-A34D-C3AE556383B6}" srcOrd="9" destOrd="0" presId="urn:microsoft.com/office/officeart/2018/2/layout/IconVerticalSolidList"/>
    <dgm:cxn modelId="{59ADB671-C60B-4A15-A49E-FFF75C0556F8}" type="presParOf" srcId="{DA035D2F-84CA-4DFE-BB8D-65A263DA61A5}" destId="{1FD4DCB8-7A9F-4727-8366-5E27549B866E}" srcOrd="10" destOrd="0" presId="urn:microsoft.com/office/officeart/2018/2/layout/IconVerticalSolidList"/>
    <dgm:cxn modelId="{3F5B5EF6-81F2-4BC9-8AC1-217FD64BB184}" type="presParOf" srcId="{1FD4DCB8-7A9F-4727-8366-5E27549B866E}" destId="{B8ABCD27-EE3E-4A05-AE84-413D1EACB146}" srcOrd="0" destOrd="0" presId="urn:microsoft.com/office/officeart/2018/2/layout/IconVerticalSolidList"/>
    <dgm:cxn modelId="{81B2FD39-F49E-4E2D-8E91-F2A7A4E2BE75}" type="presParOf" srcId="{1FD4DCB8-7A9F-4727-8366-5E27549B866E}" destId="{294448CA-EE31-4C0A-B96A-536A66B986C9}" srcOrd="1" destOrd="0" presId="urn:microsoft.com/office/officeart/2018/2/layout/IconVerticalSolidList"/>
    <dgm:cxn modelId="{2E9AB107-B328-49A6-9A02-C78C6B053600}" type="presParOf" srcId="{1FD4DCB8-7A9F-4727-8366-5E27549B866E}" destId="{906AFC55-9C2A-4545-8C98-1BE5DE1466A7}" srcOrd="2" destOrd="0" presId="urn:microsoft.com/office/officeart/2018/2/layout/IconVerticalSolidList"/>
    <dgm:cxn modelId="{5408018A-EAE6-465A-8710-942A83F79B8C}" type="presParOf" srcId="{1FD4DCB8-7A9F-4727-8366-5E27549B866E}" destId="{6266E514-7DFB-4389-B63C-08E50AD53F49}" srcOrd="3" destOrd="0" presId="urn:microsoft.com/office/officeart/2018/2/layout/IconVerticalSolidList"/>
    <dgm:cxn modelId="{8D773439-75BE-4C94-8375-832C3BC6C586}" type="presParOf" srcId="{DA035D2F-84CA-4DFE-BB8D-65A263DA61A5}" destId="{A4491E6D-3B10-4B7B-948F-E6724425431E}" srcOrd="11" destOrd="0" presId="urn:microsoft.com/office/officeart/2018/2/layout/IconVerticalSolidList"/>
    <dgm:cxn modelId="{84AD65A3-F7D7-4C39-A595-C1B8DCC0ADA7}" type="presParOf" srcId="{DA035D2F-84CA-4DFE-BB8D-65A263DA61A5}" destId="{40FF3262-54C2-4485-874B-F4693AFF3F9C}" srcOrd="12" destOrd="0" presId="urn:microsoft.com/office/officeart/2018/2/layout/IconVerticalSolidList"/>
    <dgm:cxn modelId="{5C21DCF5-9678-467E-895D-440BC5A1BF27}" type="presParOf" srcId="{40FF3262-54C2-4485-874B-F4693AFF3F9C}" destId="{BDFEB5CC-CAD4-4F49-A8AC-8D302757E3A5}" srcOrd="0" destOrd="0" presId="urn:microsoft.com/office/officeart/2018/2/layout/IconVerticalSolidList"/>
    <dgm:cxn modelId="{A6D3B0A0-4017-4798-B677-608B8F0FADEE}" type="presParOf" srcId="{40FF3262-54C2-4485-874B-F4693AFF3F9C}" destId="{F90A5090-578F-4F41-9B6F-161BD9481304}" srcOrd="1" destOrd="0" presId="urn:microsoft.com/office/officeart/2018/2/layout/IconVerticalSolidList"/>
    <dgm:cxn modelId="{748B62A3-5D83-4930-94C8-E376B2F28C2E}" type="presParOf" srcId="{40FF3262-54C2-4485-874B-F4693AFF3F9C}" destId="{93DCFA7D-B15A-44A6-8567-331B9009D7A6}" srcOrd="2" destOrd="0" presId="urn:microsoft.com/office/officeart/2018/2/layout/IconVerticalSolidList"/>
    <dgm:cxn modelId="{0178F18C-FC9C-4B96-BA79-7B95E9FDEEC7}" type="presParOf" srcId="{40FF3262-54C2-4485-874B-F4693AFF3F9C}" destId="{D7DDAD97-21C1-47AD-B686-2ADEC4368E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8A44F-06CF-4AFC-9847-04ECF917E884}">
      <dsp:nvSpPr>
        <dsp:cNvPr id="0" name=""/>
        <dsp:cNvSpPr/>
      </dsp:nvSpPr>
      <dsp:spPr>
        <a:xfrm>
          <a:off x="0" y="456"/>
          <a:ext cx="6651253" cy="6279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FE761-F600-4A93-A2AC-93446AB5A006}">
      <dsp:nvSpPr>
        <dsp:cNvPr id="0" name=""/>
        <dsp:cNvSpPr/>
      </dsp:nvSpPr>
      <dsp:spPr>
        <a:xfrm>
          <a:off x="189964" y="141752"/>
          <a:ext cx="345390" cy="3453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21DD3-A088-4325-9453-6C5A3016ABC6}">
      <dsp:nvSpPr>
        <dsp:cNvPr id="0" name=""/>
        <dsp:cNvSpPr/>
      </dsp:nvSpPr>
      <dsp:spPr>
        <a:xfrm>
          <a:off x="725319" y="456"/>
          <a:ext cx="5925933" cy="62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61" tIns="66461" rIns="66461" bIns="664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Tell your friends about your favorite celebration.</a:t>
          </a:r>
          <a:endParaRPr lang="en-US" sz="1600" kern="1200"/>
        </a:p>
      </dsp:txBody>
      <dsp:txXfrm>
        <a:off x="725319" y="456"/>
        <a:ext cx="5925933" cy="627982"/>
      </dsp:txXfrm>
    </dsp:sp>
    <dsp:sp modelId="{4C6EF802-11D9-42FD-A0E3-FE235D15FA6E}">
      <dsp:nvSpPr>
        <dsp:cNvPr id="0" name=""/>
        <dsp:cNvSpPr/>
      </dsp:nvSpPr>
      <dsp:spPr>
        <a:xfrm>
          <a:off x="0" y="785434"/>
          <a:ext cx="6651253" cy="6279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984E4A-545B-4C12-8A1F-483FAAA559E7}">
      <dsp:nvSpPr>
        <dsp:cNvPr id="0" name=""/>
        <dsp:cNvSpPr/>
      </dsp:nvSpPr>
      <dsp:spPr>
        <a:xfrm>
          <a:off x="189964" y="926730"/>
          <a:ext cx="345390" cy="3453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A0EC2-745C-454A-8DE5-FA6FE4C3ADFB}">
      <dsp:nvSpPr>
        <dsp:cNvPr id="0" name=""/>
        <dsp:cNvSpPr/>
      </dsp:nvSpPr>
      <dsp:spPr>
        <a:xfrm>
          <a:off x="725319" y="785434"/>
          <a:ext cx="5925933" cy="62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61" tIns="66461" rIns="66461" bIns="664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Ask your friend about theirs:</a:t>
          </a:r>
          <a:endParaRPr lang="en-US" sz="1600" kern="1200"/>
        </a:p>
      </dsp:txBody>
      <dsp:txXfrm>
        <a:off x="725319" y="785434"/>
        <a:ext cx="5925933" cy="627982"/>
      </dsp:txXfrm>
    </dsp:sp>
    <dsp:sp modelId="{18FA9490-596A-44AB-B0C6-6CFA2200EB5F}">
      <dsp:nvSpPr>
        <dsp:cNvPr id="0" name=""/>
        <dsp:cNvSpPr/>
      </dsp:nvSpPr>
      <dsp:spPr>
        <a:xfrm>
          <a:off x="0" y="1570412"/>
          <a:ext cx="6651253" cy="6279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F437BB-DB51-4383-BE24-C1B41A126315}">
      <dsp:nvSpPr>
        <dsp:cNvPr id="0" name=""/>
        <dsp:cNvSpPr/>
      </dsp:nvSpPr>
      <dsp:spPr>
        <a:xfrm>
          <a:off x="189964" y="1711708"/>
          <a:ext cx="345390" cy="3453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C5F3B8-AB2A-4148-8240-45D77BF0F495}">
      <dsp:nvSpPr>
        <dsp:cNvPr id="0" name=""/>
        <dsp:cNvSpPr/>
      </dsp:nvSpPr>
      <dsp:spPr>
        <a:xfrm>
          <a:off x="725319" y="1570412"/>
          <a:ext cx="5925933" cy="62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61" tIns="66461" rIns="66461" bIns="664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where the celebration was</a:t>
          </a:r>
        </a:p>
      </dsp:txBody>
      <dsp:txXfrm>
        <a:off x="725319" y="1570412"/>
        <a:ext cx="5925933" cy="627982"/>
      </dsp:txXfrm>
    </dsp:sp>
    <dsp:sp modelId="{63E2A5EA-C059-4482-AEF1-9724C9C26A97}">
      <dsp:nvSpPr>
        <dsp:cNvPr id="0" name=""/>
        <dsp:cNvSpPr/>
      </dsp:nvSpPr>
      <dsp:spPr>
        <a:xfrm>
          <a:off x="0" y="2355390"/>
          <a:ext cx="6651253" cy="6279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95C9F-EDA7-497A-9681-5586BCEA3B82}">
      <dsp:nvSpPr>
        <dsp:cNvPr id="0" name=""/>
        <dsp:cNvSpPr/>
      </dsp:nvSpPr>
      <dsp:spPr>
        <a:xfrm>
          <a:off x="189964" y="2496686"/>
          <a:ext cx="345390" cy="3453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9D083-B3CB-451E-B47A-D963B45CE89B}">
      <dsp:nvSpPr>
        <dsp:cNvPr id="0" name=""/>
        <dsp:cNvSpPr/>
      </dsp:nvSpPr>
      <dsp:spPr>
        <a:xfrm>
          <a:off x="725319" y="2355390"/>
          <a:ext cx="5925933" cy="62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61" tIns="66461" rIns="66461" bIns="664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kind of a celebration it was</a:t>
          </a:r>
        </a:p>
      </dsp:txBody>
      <dsp:txXfrm>
        <a:off x="725319" y="2355390"/>
        <a:ext cx="5925933" cy="627982"/>
      </dsp:txXfrm>
    </dsp:sp>
    <dsp:sp modelId="{B57F63FA-E96D-4778-B0AD-76C2D77537A4}">
      <dsp:nvSpPr>
        <dsp:cNvPr id="0" name=""/>
        <dsp:cNvSpPr/>
      </dsp:nvSpPr>
      <dsp:spPr>
        <a:xfrm>
          <a:off x="0" y="3140368"/>
          <a:ext cx="6651253" cy="6279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D2987-508E-4785-B8D1-7B7BCF6F5F6F}">
      <dsp:nvSpPr>
        <dsp:cNvPr id="0" name=""/>
        <dsp:cNvSpPr/>
      </dsp:nvSpPr>
      <dsp:spPr>
        <a:xfrm>
          <a:off x="189964" y="3281664"/>
          <a:ext cx="345390" cy="3453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7E658-5533-44D4-89CF-21D948D8E5DA}">
      <dsp:nvSpPr>
        <dsp:cNvPr id="0" name=""/>
        <dsp:cNvSpPr/>
      </dsp:nvSpPr>
      <dsp:spPr>
        <a:xfrm>
          <a:off x="725319" y="3140368"/>
          <a:ext cx="5925933" cy="62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61" tIns="66461" rIns="66461" bIns="664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costume they wore, if any</a:t>
          </a:r>
        </a:p>
      </dsp:txBody>
      <dsp:txXfrm>
        <a:off x="725319" y="3140368"/>
        <a:ext cx="5925933" cy="627982"/>
      </dsp:txXfrm>
    </dsp:sp>
    <dsp:sp modelId="{B8ABCD27-EE3E-4A05-AE84-413D1EACB146}">
      <dsp:nvSpPr>
        <dsp:cNvPr id="0" name=""/>
        <dsp:cNvSpPr/>
      </dsp:nvSpPr>
      <dsp:spPr>
        <a:xfrm>
          <a:off x="0" y="3925347"/>
          <a:ext cx="6651253" cy="6279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448CA-EE31-4C0A-B96A-536A66B986C9}">
      <dsp:nvSpPr>
        <dsp:cNvPr id="0" name=""/>
        <dsp:cNvSpPr/>
      </dsp:nvSpPr>
      <dsp:spPr>
        <a:xfrm>
          <a:off x="189964" y="4066643"/>
          <a:ext cx="345390" cy="3453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6E514-7DFB-4389-B63C-08E50AD53F49}">
      <dsp:nvSpPr>
        <dsp:cNvPr id="0" name=""/>
        <dsp:cNvSpPr/>
      </dsp:nvSpPr>
      <dsp:spPr>
        <a:xfrm>
          <a:off x="725319" y="3925347"/>
          <a:ext cx="5925933" cy="62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61" tIns="66461" rIns="66461" bIns="664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food and music they enjoyed</a:t>
          </a:r>
        </a:p>
      </dsp:txBody>
      <dsp:txXfrm>
        <a:off x="725319" y="3925347"/>
        <a:ext cx="5925933" cy="627982"/>
      </dsp:txXfrm>
    </dsp:sp>
    <dsp:sp modelId="{BDFEB5CC-CAD4-4F49-A8AC-8D302757E3A5}">
      <dsp:nvSpPr>
        <dsp:cNvPr id="0" name=""/>
        <dsp:cNvSpPr/>
      </dsp:nvSpPr>
      <dsp:spPr>
        <a:xfrm>
          <a:off x="0" y="4710325"/>
          <a:ext cx="6651253" cy="6279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A5090-578F-4F41-9B6F-161BD9481304}">
      <dsp:nvSpPr>
        <dsp:cNvPr id="0" name=""/>
        <dsp:cNvSpPr/>
      </dsp:nvSpPr>
      <dsp:spPr>
        <a:xfrm>
          <a:off x="189964" y="4851621"/>
          <a:ext cx="345390" cy="34539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DAD97-21C1-47AD-B686-2ADEC4368E7E}">
      <dsp:nvSpPr>
        <dsp:cNvPr id="0" name=""/>
        <dsp:cNvSpPr/>
      </dsp:nvSpPr>
      <dsp:spPr>
        <a:xfrm>
          <a:off x="725319" y="4710325"/>
          <a:ext cx="5925933" cy="62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61" tIns="66461" rIns="66461" bIns="664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if they had a good time</a:t>
          </a:r>
        </a:p>
      </dsp:txBody>
      <dsp:txXfrm>
        <a:off x="725319" y="4710325"/>
        <a:ext cx="5925933" cy="627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587BE-BAA4-4751-916A-E0827F3E64B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F18F5-408F-4E7B-90B0-31BEA5620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8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s-MX" dirty="0" err="1"/>
              <a:t>When</a:t>
            </a:r>
            <a:r>
              <a:rPr lang="es-MX" dirty="0"/>
              <a:t>/</a:t>
            </a:r>
            <a:r>
              <a:rPr lang="es-MX" dirty="0" err="1"/>
              <a:t>where</a:t>
            </a:r>
            <a:endParaRPr lang="es-MX" dirty="0"/>
          </a:p>
          <a:p>
            <a:pPr marL="228600" indent="-228600">
              <a:buAutoNum type="arabicPeriod"/>
            </a:pPr>
            <a:r>
              <a:rPr lang="es-MX" dirty="0" err="1"/>
              <a:t>Where</a:t>
            </a:r>
            <a:endParaRPr lang="es-MX" dirty="0"/>
          </a:p>
          <a:p>
            <a:pPr marL="228600" indent="-228600">
              <a:buAutoNum type="arabicPeriod"/>
            </a:pPr>
            <a:r>
              <a:rPr lang="es-MX" dirty="0" err="1"/>
              <a:t>Why</a:t>
            </a:r>
            <a:endParaRPr lang="es-MX" dirty="0"/>
          </a:p>
          <a:p>
            <a:pPr marL="228600" indent="-228600">
              <a:buAutoNum type="arabicPeriod"/>
            </a:pPr>
            <a:r>
              <a:rPr lang="es-MX" dirty="0" err="1"/>
              <a:t>Who</a:t>
            </a:r>
            <a:endParaRPr lang="es-MX" dirty="0"/>
          </a:p>
          <a:p>
            <a:pPr marL="228600" indent="-228600">
              <a:buAutoNum type="arabicPeriod"/>
            </a:pPr>
            <a:r>
              <a:rPr lang="es-MX" dirty="0" err="1"/>
              <a:t>Why</a:t>
            </a:r>
            <a:endParaRPr lang="es-MX" dirty="0"/>
          </a:p>
          <a:p>
            <a:pPr marL="228600" indent="-228600">
              <a:buAutoNum type="arabicPeriod"/>
            </a:pPr>
            <a:r>
              <a:rPr lang="es-MX" dirty="0" err="1"/>
              <a:t>Which</a:t>
            </a:r>
            <a:endParaRPr lang="es-MX" dirty="0"/>
          </a:p>
          <a:p>
            <a:pPr marL="228600" indent="-228600">
              <a:buAutoNum type="arabicPeriod"/>
            </a:pPr>
            <a:r>
              <a:rPr lang="es-MX" dirty="0" err="1"/>
              <a:t>Where</a:t>
            </a:r>
            <a:endParaRPr lang="es-MX" dirty="0"/>
          </a:p>
          <a:p>
            <a:pPr marL="228600" indent="-228600">
              <a:buAutoNum type="arabicPeriod"/>
            </a:pPr>
            <a:r>
              <a:rPr lang="es-MX" dirty="0" err="1"/>
              <a:t>What</a:t>
            </a:r>
            <a:r>
              <a:rPr lang="es-MX" dirty="0"/>
              <a:t>/</a:t>
            </a:r>
            <a:r>
              <a:rPr lang="es-MX" dirty="0" err="1"/>
              <a:t>Where</a:t>
            </a:r>
            <a:endParaRPr lang="es-MX" dirty="0"/>
          </a:p>
          <a:p>
            <a:pPr marL="228600" indent="-228600">
              <a:buAutoNum type="arabicPeriod"/>
            </a:pPr>
            <a:r>
              <a:rPr lang="es-MX" dirty="0" err="1"/>
              <a:t>When</a:t>
            </a:r>
            <a:endParaRPr lang="es-MX" dirty="0"/>
          </a:p>
          <a:p>
            <a:pPr marL="228600" indent="-228600">
              <a:buAutoNum type="arabicPeriod"/>
            </a:pPr>
            <a:r>
              <a:rPr lang="es-MX" dirty="0" err="1"/>
              <a:t>How</a:t>
            </a:r>
            <a:endParaRPr lang="es-MX" dirty="0"/>
          </a:p>
          <a:p>
            <a:pPr marL="228600" indent="-228600">
              <a:buAutoNum type="arabicPeriod"/>
            </a:pPr>
            <a:r>
              <a:rPr lang="es-MX" dirty="0" err="1"/>
              <a:t>What</a:t>
            </a:r>
            <a:endParaRPr lang="es-MX" dirty="0"/>
          </a:p>
          <a:p>
            <a:pPr marL="228600" indent="-228600">
              <a:buAutoNum type="arabicPeriod"/>
            </a:pPr>
            <a:r>
              <a:rPr lang="es-MX" dirty="0" err="1"/>
              <a:t>Who</a:t>
            </a:r>
            <a:endParaRPr lang="es-MX" dirty="0"/>
          </a:p>
          <a:p>
            <a:pPr marL="228600" indent="-228600">
              <a:buAutoNum type="arabicPeriod"/>
            </a:pPr>
            <a:r>
              <a:rPr lang="es-MX" dirty="0" err="1"/>
              <a:t>How</a:t>
            </a:r>
            <a:endParaRPr lang="es-MX" dirty="0"/>
          </a:p>
          <a:p>
            <a:pPr marL="228600" indent="-228600">
              <a:buAutoNum type="arabicPeriod"/>
            </a:pPr>
            <a:r>
              <a:rPr lang="es-MX" dirty="0" err="1"/>
              <a:t>When</a:t>
            </a:r>
            <a:r>
              <a:rPr lang="es-MX" dirty="0"/>
              <a:t>/</a:t>
            </a:r>
            <a:r>
              <a:rPr lang="es-MX" dirty="0" err="1"/>
              <a:t>Where</a:t>
            </a:r>
            <a:r>
              <a:rPr lang="es-MX" dirty="0"/>
              <a:t>/</a:t>
            </a:r>
            <a:r>
              <a:rPr lang="es-MX" dirty="0" err="1"/>
              <a:t>why</a:t>
            </a:r>
            <a:endParaRPr lang="es-MX" dirty="0"/>
          </a:p>
          <a:p>
            <a:pPr marL="228600" indent="-228600">
              <a:buAutoNum type="arabicPeriod"/>
            </a:pPr>
            <a:r>
              <a:rPr lang="es-MX" dirty="0" err="1"/>
              <a:t>How</a:t>
            </a:r>
            <a:endParaRPr lang="es-MX" dirty="0"/>
          </a:p>
          <a:p>
            <a:pPr marL="228600" indent="-228600">
              <a:buAutoNum type="arabicPeriod"/>
            </a:pPr>
            <a:r>
              <a:rPr lang="es-MX" dirty="0" err="1"/>
              <a:t>Which</a:t>
            </a:r>
            <a:endParaRPr lang="es-MX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FEB42-2434-42E0-B54A-684FE32511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13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question would you use to answer it.</a:t>
            </a:r>
          </a:p>
          <a:p>
            <a:pPr marL="228600" indent="-228600">
              <a:buAutoNum type="arabicPeriod"/>
            </a:pPr>
            <a:r>
              <a:rPr lang="en-US" dirty="0"/>
              <a:t>Celebrate</a:t>
            </a:r>
          </a:p>
          <a:p>
            <a:pPr marL="228600" indent="-228600">
              <a:buAutoNum type="arabicPeriod"/>
            </a:pPr>
            <a:r>
              <a:rPr lang="en-US" dirty="0"/>
              <a:t>bakes</a:t>
            </a:r>
          </a:p>
          <a:p>
            <a:pPr marL="228600" indent="-228600">
              <a:buAutoNum type="arabicPeriod"/>
            </a:pPr>
            <a:r>
              <a:rPr lang="en-US" dirty="0"/>
              <a:t>Is working</a:t>
            </a:r>
          </a:p>
          <a:p>
            <a:pPr marL="228600" indent="-228600">
              <a:buAutoNum type="arabicPeriod"/>
            </a:pPr>
            <a:r>
              <a:rPr lang="en-US" dirty="0"/>
              <a:t>Text</a:t>
            </a:r>
          </a:p>
          <a:p>
            <a:pPr marL="228600" indent="-228600">
              <a:buAutoNum type="arabicPeriod"/>
            </a:pPr>
            <a:r>
              <a:rPr lang="en-US" dirty="0"/>
              <a:t>Is leaving</a:t>
            </a:r>
          </a:p>
          <a:p>
            <a:pPr marL="228600" indent="-228600">
              <a:buAutoNum type="arabicPeriod"/>
            </a:pPr>
            <a:r>
              <a:rPr lang="en-US" dirty="0"/>
              <a:t>Has</a:t>
            </a:r>
          </a:p>
          <a:p>
            <a:pPr marL="228600" indent="-228600">
              <a:buAutoNum type="arabicPeriod"/>
            </a:pPr>
            <a:r>
              <a:rPr lang="en-US" dirty="0"/>
              <a:t>Make</a:t>
            </a:r>
          </a:p>
          <a:p>
            <a:pPr marL="228600" indent="-228600">
              <a:buAutoNum type="arabicPeriod"/>
            </a:pPr>
            <a:r>
              <a:rPr lang="en-US" dirty="0"/>
              <a:t>Visit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F18F5-408F-4E7B-90B0-31BEA56200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81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 attended a wedding last month, and it was beautiful.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While we were dancing, the DJ was playing our favorite songs.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 decorated the house for the anniversary party.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Last Halloween, I dressed up as Loki.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host was giving a speech while we listened attentively.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 exchanged gifts and shared stories.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While the crowd was cheering, the team scored a goal.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family chatted while I was preparing appetizers.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F18F5-408F-4E7B-90B0-31BEA56200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46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was talking</a:t>
            </a:r>
          </a:p>
          <a:p>
            <a:r>
              <a:rPr lang="en-US" dirty="0"/>
              <a:t>2. is knocking</a:t>
            </a:r>
          </a:p>
          <a:p>
            <a:r>
              <a:rPr lang="en-US" dirty="0"/>
              <a:t>3. wear</a:t>
            </a:r>
          </a:p>
          <a:p>
            <a:r>
              <a:rPr lang="en-US" dirty="0"/>
              <a:t>4. bought</a:t>
            </a:r>
          </a:p>
          <a:p>
            <a:r>
              <a:rPr lang="en-US" dirty="0"/>
              <a:t>5. goes</a:t>
            </a:r>
          </a:p>
          <a:p>
            <a:r>
              <a:rPr lang="en-US" dirty="0"/>
              <a:t>6. announcing</a:t>
            </a:r>
          </a:p>
          <a:p>
            <a:r>
              <a:rPr lang="en-US" dirty="0"/>
              <a:t>7. met</a:t>
            </a:r>
          </a:p>
          <a:p>
            <a:r>
              <a:rPr lang="en-US" dirty="0"/>
              <a:t>8. did you see</a:t>
            </a:r>
          </a:p>
          <a:p>
            <a:r>
              <a:rPr lang="en-US" dirty="0"/>
              <a:t>9. was trying on</a:t>
            </a:r>
          </a:p>
          <a:p>
            <a:r>
              <a:rPr lang="en-US" dirty="0"/>
              <a:t>10. isn’t wearing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FEB42-2434-42E0-B54A-684FE32511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02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Me </a:t>
            </a:r>
            <a:r>
              <a:rPr lang="es-MX" dirty="0" err="1"/>
              <a:t>either</a:t>
            </a:r>
            <a:r>
              <a:rPr lang="es-MX" dirty="0"/>
              <a:t> and me </a:t>
            </a:r>
            <a:r>
              <a:rPr lang="es-MX" dirty="0" err="1"/>
              <a:t>neither</a:t>
            </a:r>
            <a:r>
              <a:rPr lang="es-MX" dirty="0"/>
              <a:t> are </a:t>
            </a:r>
            <a:r>
              <a:rPr lang="es-MX" dirty="0" err="1"/>
              <a:t>very</a:t>
            </a:r>
            <a:r>
              <a:rPr lang="es-MX" dirty="0"/>
              <a:t> informal, and </a:t>
            </a:r>
            <a:r>
              <a:rPr lang="es-MX" dirty="0" err="1"/>
              <a:t>should</a:t>
            </a:r>
            <a:r>
              <a:rPr lang="es-MX" dirty="0"/>
              <a:t> </a:t>
            </a:r>
            <a:r>
              <a:rPr lang="es-MX" dirty="0" err="1"/>
              <a:t>not</a:t>
            </a:r>
            <a:r>
              <a:rPr lang="es-MX" dirty="0"/>
              <a:t> be </a:t>
            </a:r>
            <a:r>
              <a:rPr lang="es-MX" dirty="0" err="1"/>
              <a:t>used</a:t>
            </a:r>
            <a:r>
              <a:rPr lang="es-MX" dirty="0"/>
              <a:t> in formal </a:t>
            </a:r>
            <a:r>
              <a:rPr lang="es-MX" dirty="0" err="1"/>
              <a:t>writing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 err="1"/>
              <a:t>Either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its</a:t>
            </a:r>
            <a:r>
              <a:rPr lang="es-MX" dirty="0"/>
              <a:t> </a:t>
            </a:r>
            <a:r>
              <a:rPr lang="es-MX" dirty="0" err="1"/>
              <a:t>own</a:t>
            </a:r>
            <a:r>
              <a:rPr lang="es-MX" dirty="0"/>
              <a:t> </a:t>
            </a:r>
            <a:r>
              <a:rPr lang="es-MX" dirty="0" err="1"/>
              <a:t>means</a:t>
            </a:r>
            <a:r>
              <a:rPr lang="es-MX" dirty="0"/>
              <a:t> </a:t>
            </a:r>
            <a:r>
              <a:rPr lang="es-MX" dirty="0" err="1"/>
              <a:t>any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two</a:t>
            </a:r>
            <a:r>
              <a:rPr lang="es-MX" dirty="0"/>
              <a:t> </a:t>
            </a:r>
            <a:r>
              <a:rPr lang="es-MX" dirty="0" err="1"/>
              <a:t>options</a:t>
            </a:r>
            <a:r>
              <a:rPr lang="es-MX" dirty="0"/>
              <a:t>.</a:t>
            </a:r>
          </a:p>
          <a:p>
            <a:r>
              <a:rPr lang="es-MX" dirty="0" err="1"/>
              <a:t>Neither</a:t>
            </a:r>
            <a:r>
              <a:rPr lang="es-MX" dirty="0"/>
              <a:t> in </a:t>
            </a:r>
            <a:r>
              <a:rPr lang="es-MX" dirty="0" err="1"/>
              <a:t>its</a:t>
            </a:r>
            <a:r>
              <a:rPr lang="es-MX" dirty="0"/>
              <a:t> </a:t>
            </a:r>
            <a:r>
              <a:rPr lang="es-MX" dirty="0" err="1"/>
              <a:t>own</a:t>
            </a:r>
            <a:r>
              <a:rPr lang="es-MX" dirty="0"/>
              <a:t> </a:t>
            </a:r>
            <a:r>
              <a:rPr lang="es-MX" dirty="0" err="1"/>
              <a:t>none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two</a:t>
            </a:r>
            <a:r>
              <a:rPr lang="es-MX" dirty="0"/>
              <a:t> </a:t>
            </a:r>
            <a:r>
              <a:rPr lang="es-MX" dirty="0" err="1"/>
              <a:t>options</a:t>
            </a:r>
            <a:r>
              <a:rPr lang="es-MX" dirty="0"/>
              <a:t>.</a:t>
            </a:r>
          </a:p>
          <a:p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can’t</a:t>
            </a:r>
            <a:r>
              <a:rPr lang="es-MX" dirty="0"/>
              <a:t> use </a:t>
            </a:r>
            <a:r>
              <a:rPr lang="es-MX" dirty="0" err="1"/>
              <a:t>either</a:t>
            </a:r>
            <a:r>
              <a:rPr lang="es-MX" dirty="0"/>
              <a:t> </a:t>
            </a:r>
            <a:r>
              <a:rPr lang="es-MX" dirty="0" err="1"/>
              <a:t>nor</a:t>
            </a:r>
            <a:r>
              <a:rPr lang="es-MX" dirty="0"/>
              <a:t> </a:t>
            </a:r>
            <a:r>
              <a:rPr lang="es-MX" dirty="0" err="1"/>
              <a:t>neither</a:t>
            </a:r>
            <a:r>
              <a:rPr lang="es-MX" dirty="0"/>
              <a:t> </a:t>
            </a:r>
            <a:r>
              <a:rPr lang="es-MX" dirty="0" err="1"/>
              <a:t>when</a:t>
            </a:r>
            <a:r>
              <a:rPr lang="es-MX" dirty="0"/>
              <a:t> </a:t>
            </a:r>
            <a:r>
              <a:rPr lang="es-MX" dirty="0" err="1"/>
              <a:t>there</a:t>
            </a:r>
            <a:r>
              <a:rPr lang="es-MX" dirty="0"/>
              <a:t> are more tan 2 </a:t>
            </a:r>
            <a:r>
              <a:rPr lang="es-MX" dirty="0" err="1"/>
              <a:t>options</a:t>
            </a:r>
            <a:r>
              <a:rPr lang="es-MX" dirty="0"/>
              <a:t>. In </a:t>
            </a:r>
            <a:r>
              <a:rPr lang="es-MX" dirty="0" err="1"/>
              <a:t>that</a:t>
            </a:r>
            <a:r>
              <a:rPr lang="es-MX" dirty="0"/>
              <a:t> case use </a:t>
            </a:r>
            <a:r>
              <a:rPr lang="es-MX" dirty="0" err="1"/>
              <a:t>any</a:t>
            </a:r>
            <a:r>
              <a:rPr lang="es-MX" dirty="0"/>
              <a:t>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none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 err="1"/>
              <a:t>Too</a:t>
            </a:r>
            <a:r>
              <a:rPr lang="es-MX" dirty="0"/>
              <a:t> </a:t>
            </a:r>
            <a:r>
              <a:rPr lang="es-MX" dirty="0" err="1"/>
              <a:t>or</a:t>
            </a:r>
            <a:r>
              <a:rPr lang="es-MX" dirty="0"/>
              <a:t> as </a:t>
            </a:r>
            <a:r>
              <a:rPr lang="es-MX" dirty="0" err="1"/>
              <a:t>well</a:t>
            </a:r>
            <a:r>
              <a:rPr lang="es-MX" dirty="0"/>
              <a:t> </a:t>
            </a:r>
            <a:r>
              <a:rPr lang="es-MX" dirty="0" err="1"/>
              <a:t>can’t</a:t>
            </a:r>
            <a:r>
              <a:rPr lang="es-MX" dirty="0"/>
              <a:t> be </a:t>
            </a:r>
            <a:r>
              <a:rPr lang="es-MX" dirty="0" err="1"/>
              <a:t>used</a:t>
            </a:r>
            <a:r>
              <a:rPr lang="es-MX" dirty="0"/>
              <a:t> in negative </a:t>
            </a:r>
            <a:r>
              <a:rPr lang="es-MX" dirty="0" err="1"/>
              <a:t>sentences</a:t>
            </a:r>
            <a:r>
              <a:rPr lang="es-MX" dirty="0"/>
              <a:t>. </a:t>
            </a:r>
          </a:p>
          <a:p>
            <a:endParaRPr lang="es-MX" dirty="0"/>
          </a:p>
          <a:p>
            <a:r>
              <a:rPr lang="en-US" dirty="0"/>
              <a:t>https://www.gymglish.com/es/gymglish/gramatica-inglesa/either-neither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F18F5-408F-4E7B-90B0-31BEA56200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90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Unfortunately, </a:t>
            </a:r>
            <a:r>
              <a:rPr lang="en-US" sz="1200" b="1" dirty="0"/>
              <a:t>neither</a:t>
            </a:r>
            <a:r>
              <a:rPr lang="en-US" sz="1200" dirty="0"/>
              <a:t> John nor Sarah can attend engagement celebration due to prior commitments.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Either</a:t>
            </a:r>
            <a:r>
              <a:rPr lang="en-US" sz="1200" dirty="0"/>
              <a:t> my sister or I will be in charge of organizing the party.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A: I don’t want to go. B: I don’t want to go </a:t>
            </a:r>
            <a:r>
              <a:rPr lang="en-US" sz="1200" b="1" dirty="0"/>
              <a:t>either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Neither</a:t>
            </a:r>
            <a:r>
              <a:rPr lang="en-US" sz="1200" dirty="0"/>
              <a:t> the weather nor the logistics favored an outdoor celebration.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You can </a:t>
            </a:r>
            <a:r>
              <a:rPr lang="en-US" sz="1200" b="1" dirty="0"/>
              <a:t>either</a:t>
            </a:r>
            <a:r>
              <a:rPr lang="en-US" sz="1200" dirty="0"/>
              <a:t> bring your favorite dish or buy something for the potluck.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Neither</a:t>
            </a:r>
            <a:r>
              <a:rPr lang="en-US" sz="1200" dirty="0"/>
              <a:t> the proposed venues were suitable for the grand celebration we had in mind.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We could find </a:t>
            </a:r>
            <a:r>
              <a:rPr lang="en-US" sz="1200" b="1" dirty="0"/>
              <a:t>neither</a:t>
            </a:r>
            <a:r>
              <a:rPr lang="en-US" sz="1200" dirty="0"/>
              <a:t> the desired decorations nor the appropriate gifts for the celebration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1" dirty="0"/>
              <a:t>Either</a:t>
            </a:r>
            <a:r>
              <a:rPr lang="en-US" sz="1200" dirty="0"/>
              <a:t> of the options for the graduation celebration seems appealing to the graduates.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Due to unforeseen circumstances, </a:t>
            </a:r>
            <a:r>
              <a:rPr lang="en-US" sz="1200" b="1" dirty="0"/>
              <a:t>neither</a:t>
            </a:r>
            <a:r>
              <a:rPr lang="en-US" sz="1200" dirty="0"/>
              <a:t> the cake nor the party favors arrived on time.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A: I couldn’t buy appropriate decorations. B: </a:t>
            </a:r>
            <a:r>
              <a:rPr lang="en-US" sz="1200" b="1" dirty="0"/>
              <a:t>Neither</a:t>
            </a:r>
            <a:r>
              <a:rPr lang="en-US" sz="1200" dirty="0"/>
              <a:t> could 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F18F5-408F-4E7B-90B0-31BEA56200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8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7B2EA-955A-4DD8-6877-E412C7681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9D8E1-F178-39BD-C03C-15164B52F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28618-8E81-B472-0516-D5207BCF5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5F6E-25CD-4CD6-B70E-AF17621C9A9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905B4-B185-3B64-CE28-F5FC06D55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EAD49-4FFB-8394-C6BD-49D671B0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3AB2-F83C-4F52-96B6-EAECE60E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1D59-C2FA-5F00-1458-ACCF70540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8DA56-887A-F3D4-5400-F91BDBE7D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2F85E-AC94-02F2-FE60-1A6286CF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5F6E-25CD-4CD6-B70E-AF17621C9A9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4A2F9-A890-6C12-9D2F-353D1AC5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C539-0FB9-64C0-EAA1-9327CBEA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3AB2-F83C-4F52-96B6-EAECE60E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9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C54EA0-A73D-72E4-3BFA-982032381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5695B-3295-C0C2-8D8A-B998AAC7B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5E13B-3DC5-10CA-947F-6FF2DB24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5F6E-25CD-4CD6-B70E-AF17621C9A9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8E298-3FDA-E82B-66CB-56D27B92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51C62-EA3D-86CD-0DF3-1A2EBA14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3AB2-F83C-4F52-96B6-EAECE60E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6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138C-189D-6C60-42CA-D973B80C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D3EB5-33FE-387B-140A-C28D1790D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03DB8-CA03-E606-08EF-CF75CDAE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5F6E-25CD-4CD6-B70E-AF17621C9A9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9D3A3-1836-4A15-5BB8-EE3F21F6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13EF1-3DB2-D2D3-5B82-10473CCB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3AB2-F83C-4F52-96B6-EAECE60E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0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9D6C-2531-71D1-E651-C432B2DCE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78375-2061-DDE7-5F41-5C4FE4C3B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EEBA7-8E15-DD94-D052-F6FDB480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5F6E-25CD-4CD6-B70E-AF17621C9A9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413EA-409D-427A-9ECC-1C1BFA4C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EB577-3B1D-E6CD-221F-939B3D1B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3AB2-F83C-4F52-96B6-EAECE60E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3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E0C2-9D5A-36D5-2C1B-FF54E745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21F3C-ECB3-E501-8159-F3D51D9D1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D5304-D2BB-EB55-5422-382DD768E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D31AA-D095-C4E9-6354-4873B24E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5F6E-25CD-4CD6-B70E-AF17621C9A9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658A7-5894-CCBC-8FC0-80598A72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E6613-BEA1-CD74-5C8E-EF0841F6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3AB2-F83C-4F52-96B6-EAECE60E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3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F0F0-91EE-2E0F-2AB8-83C316546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199B4-F2A8-A4C5-F9A2-C152EA074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41735-7552-3C31-AD17-09A5E0CF9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91169-2C16-1575-6EC8-3FDCF0F9C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2253FE-805D-729B-89F5-E7B7E0E00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5D633-2A73-3D70-EBB3-4B4B0BC1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5F6E-25CD-4CD6-B70E-AF17621C9A9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7A2DCF-B8BD-E570-C9F8-30EEC330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F59265-F47A-5333-3F77-B6B1DB047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3AB2-F83C-4F52-96B6-EAECE60E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1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6CFD-0B26-D649-5964-F2D58574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0A069-1070-6962-F2AB-02E8F0BF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5F6E-25CD-4CD6-B70E-AF17621C9A9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CD5D3-BACD-3D8C-9E11-1317A5D6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1C2A9-C0D4-C9AB-C783-E7EFDB7F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3AB2-F83C-4F52-96B6-EAECE60E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9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CF07C-06D6-8244-9262-9942011C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5F6E-25CD-4CD6-B70E-AF17621C9A9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B1590-C276-9F84-5241-42BE992E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94312-AFAF-40B5-174A-72D72B9D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3AB2-F83C-4F52-96B6-EAECE60E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4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C10DB-C9E9-8657-27FF-4603B8FE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888CC-8462-C080-570B-8A905E2B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70F11-4CAC-8510-A365-EE0ADEE96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52748-0CAE-3D15-17C0-946BCDDC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5F6E-25CD-4CD6-B70E-AF17621C9A9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7CC5C-0F3F-023F-B855-D3BCEF288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BD3ED-17A7-7D53-192D-F7A39F10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3AB2-F83C-4F52-96B6-EAECE60E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4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B9E7-79C3-8AF7-F250-DAF0D8DBD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9A20B-6071-1626-2D97-AEB0E4BCB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AF87E-C475-D366-DB90-AEDE7A014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E367-DF19-C24A-9B4F-FCD1205E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5F6E-25CD-4CD6-B70E-AF17621C9A9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ABA0E-BAE6-129B-2F0F-C0840B5E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36442-2E90-0AFA-972E-B1D4B296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3AB2-F83C-4F52-96B6-EAECE60E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9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906719-90EF-998B-E457-0E60E135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5FE6E-EAC5-8C52-3D6B-44FA488C2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79606-D60D-C7B2-00F2-99D7FC642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85F6E-25CD-4CD6-B70E-AF17621C9A9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BB6D1-28C6-515B-FFD3-C67C73A2A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6F58B-4415-BC2C-EA7F-1502035FF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53AB2-F83C-4F52-96B6-EAECE60E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B60AE-9074-ABED-0821-0D635044A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s-MX" sz="4800" dirty="0" err="1">
                <a:solidFill>
                  <a:srgbClr val="FFFFFF"/>
                </a:solidFill>
              </a:rPr>
              <a:t>Celebrations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6AA37-0043-81E0-2BB6-69B692BFD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s-MX" dirty="0"/>
              <a:t>12. </a:t>
            </a:r>
            <a:r>
              <a:rPr lang="en-US" b="0" i="0" dirty="0">
                <a:effectLst/>
                <a:latin typeface="Calibri" panose="020F0502020204030204" pitchFamily="34" charset="0"/>
              </a:rPr>
              <a:t>WH questions, past and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2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ADB36-9909-55BE-43DB-61AFC411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MX" sz="4000">
                <a:solidFill>
                  <a:srgbClr val="FFFFFF"/>
                </a:solidFill>
              </a:rPr>
              <a:t>Either and Neither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B755D-17A8-29DD-FDF7-C6BD70450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8" y="649480"/>
            <a:ext cx="7220729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2000" dirty="0" err="1"/>
              <a:t>We</a:t>
            </a:r>
            <a:r>
              <a:rPr lang="es-MX" sz="2000" dirty="0"/>
              <a:t> use </a:t>
            </a:r>
            <a:r>
              <a:rPr lang="es-MX" sz="2000" b="1" dirty="0" err="1"/>
              <a:t>either</a:t>
            </a:r>
            <a:r>
              <a:rPr lang="es-MX" sz="2000" dirty="0"/>
              <a:t> </a:t>
            </a:r>
            <a:r>
              <a:rPr lang="es-MX" sz="2000" dirty="0" err="1"/>
              <a:t>with</a:t>
            </a:r>
            <a:r>
              <a:rPr lang="es-MX" sz="2000" dirty="0"/>
              <a:t> </a:t>
            </a:r>
            <a:r>
              <a:rPr lang="es-MX" sz="2000" b="1" dirty="0"/>
              <a:t>negative</a:t>
            </a:r>
            <a:r>
              <a:rPr lang="es-MX" sz="2000" dirty="0"/>
              <a:t> </a:t>
            </a:r>
            <a:r>
              <a:rPr lang="es-MX" sz="2000" dirty="0" err="1"/>
              <a:t>sentences</a:t>
            </a:r>
            <a:r>
              <a:rPr lang="es-MX" sz="2000" dirty="0"/>
              <a:t> and comes at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end</a:t>
            </a:r>
            <a:r>
              <a:rPr lang="es-MX" sz="2000" dirty="0"/>
              <a:t> </a:t>
            </a:r>
            <a:r>
              <a:rPr lang="es-MX" sz="2000" dirty="0" err="1"/>
              <a:t>of</a:t>
            </a:r>
            <a:r>
              <a:rPr lang="es-MX" sz="2000" dirty="0"/>
              <a:t>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sentence</a:t>
            </a:r>
            <a:r>
              <a:rPr lang="es-MX" sz="2000" dirty="0"/>
              <a:t>, and </a:t>
            </a:r>
            <a:r>
              <a:rPr lang="es-MX" sz="2000" dirty="0" err="1"/>
              <a:t>we</a:t>
            </a:r>
            <a:r>
              <a:rPr lang="es-MX" sz="2000" dirty="0"/>
              <a:t> use </a:t>
            </a:r>
            <a:r>
              <a:rPr lang="es-MX" sz="2000" i="1" dirty="0" err="1"/>
              <a:t>neither</a:t>
            </a:r>
            <a:r>
              <a:rPr lang="es-MX" sz="2000" dirty="0"/>
              <a:t> </a:t>
            </a:r>
            <a:r>
              <a:rPr lang="es-MX" sz="2000" dirty="0" err="1"/>
              <a:t>with</a:t>
            </a:r>
            <a:r>
              <a:rPr lang="es-MX" sz="2000" dirty="0"/>
              <a:t> </a:t>
            </a:r>
            <a:r>
              <a:rPr lang="es-MX" sz="2000" i="1" dirty="0" err="1"/>
              <a:t>affirmative</a:t>
            </a:r>
            <a:r>
              <a:rPr lang="es-MX" sz="2000" dirty="0"/>
              <a:t> </a:t>
            </a:r>
            <a:r>
              <a:rPr lang="es-MX" sz="2000" dirty="0" err="1"/>
              <a:t>sentences</a:t>
            </a:r>
            <a:r>
              <a:rPr lang="es-MX" sz="2000" dirty="0"/>
              <a:t> and comes </a:t>
            </a:r>
            <a:r>
              <a:rPr lang="es-MX" sz="2000" dirty="0" err="1"/>
              <a:t>first</a:t>
            </a:r>
            <a:r>
              <a:rPr lang="es-MX" sz="2000" dirty="0"/>
              <a:t>.</a:t>
            </a:r>
          </a:p>
          <a:p>
            <a:pPr marL="0" indent="0">
              <a:buNone/>
            </a:pPr>
            <a:r>
              <a:rPr lang="es-MX" sz="2000" dirty="0"/>
              <a:t>I </a:t>
            </a:r>
            <a:r>
              <a:rPr lang="es-MX" sz="2000" dirty="0" err="1"/>
              <a:t>don’t</a:t>
            </a:r>
            <a:r>
              <a:rPr lang="es-MX" sz="2000" dirty="0"/>
              <a:t> </a:t>
            </a:r>
            <a:r>
              <a:rPr lang="es-MX" sz="2000" dirty="0" err="1"/>
              <a:t>celebrate</a:t>
            </a:r>
            <a:r>
              <a:rPr lang="es-MX" sz="2000" dirty="0"/>
              <a:t> </a:t>
            </a:r>
            <a:r>
              <a:rPr lang="es-MX" sz="2000" dirty="0" err="1"/>
              <a:t>my</a:t>
            </a:r>
            <a:r>
              <a:rPr lang="es-MX" sz="2000" dirty="0"/>
              <a:t> </a:t>
            </a:r>
            <a:r>
              <a:rPr lang="es-MX" sz="2000" dirty="0" err="1"/>
              <a:t>birthday</a:t>
            </a:r>
            <a:r>
              <a:rPr lang="es-MX" sz="2000" dirty="0"/>
              <a:t>. </a:t>
            </a:r>
            <a:r>
              <a:rPr lang="es-MX" sz="2000" dirty="0" err="1"/>
              <a:t>What</a:t>
            </a:r>
            <a:r>
              <a:rPr lang="es-MX" sz="2000" dirty="0"/>
              <a:t> </a:t>
            </a:r>
            <a:r>
              <a:rPr lang="es-MX" sz="2000" dirty="0" err="1"/>
              <a:t>about</a:t>
            </a:r>
            <a:r>
              <a:rPr lang="es-MX" sz="2000" dirty="0"/>
              <a:t> </a:t>
            </a:r>
            <a:r>
              <a:rPr lang="es-MX" sz="2000" dirty="0" err="1"/>
              <a:t>you</a:t>
            </a:r>
            <a:r>
              <a:rPr lang="es-MX" sz="2000" dirty="0"/>
              <a:t>?</a:t>
            </a:r>
          </a:p>
          <a:p>
            <a:pPr marL="0" indent="0">
              <a:buNone/>
            </a:pPr>
            <a:r>
              <a:rPr lang="es-MX" sz="2000" dirty="0"/>
              <a:t>	I do </a:t>
            </a:r>
            <a:r>
              <a:rPr lang="es-MX" sz="2000" b="1" dirty="0" err="1"/>
              <a:t>not</a:t>
            </a:r>
            <a:r>
              <a:rPr lang="es-MX" sz="2000" dirty="0"/>
              <a:t> </a:t>
            </a:r>
            <a:r>
              <a:rPr lang="es-MX" sz="2000" dirty="0" err="1"/>
              <a:t>celebrate</a:t>
            </a:r>
            <a:r>
              <a:rPr lang="es-MX" sz="2000" dirty="0"/>
              <a:t> </a:t>
            </a:r>
            <a:r>
              <a:rPr lang="es-MX" sz="2000" dirty="0" err="1"/>
              <a:t>it</a:t>
            </a:r>
            <a:r>
              <a:rPr lang="es-MX" sz="2000" dirty="0"/>
              <a:t> </a:t>
            </a:r>
            <a:r>
              <a:rPr lang="es-MX" sz="2000" b="1" dirty="0" err="1"/>
              <a:t>either</a:t>
            </a:r>
            <a:r>
              <a:rPr lang="es-MX" sz="2000" b="1" dirty="0"/>
              <a:t>. </a:t>
            </a:r>
            <a:r>
              <a:rPr lang="es-MX" sz="2000" dirty="0">
                <a:solidFill>
                  <a:schemeClr val="bg2">
                    <a:lumMod val="90000"/>
                  </a:schemeClr>
                </a:solidFill>
              </a:rPr>
              <a:t>(Me </a:t>
            </a:r>
            <a:r>
              <a:rPr lang="es-MX" sz="2000" dirty="0" err="1">
                <a:solidFill>
                  <a:schemeClr val="bg2">
                    <a:lumMod val="90000"/>
                  </a:schemeClr>
                </a:solidFill>
              </a:rPr>
              <a:t>either</a:t>
            </a:r>
            <a:r>
              <a:rPr lang="es-MX" sz="2000" dirty="0">
                <a:solidFill>
                  <a:schemeClr val="bg2">
                    <a:lumMod val="9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s-MX" sz="2000" dirty="0"/>
              <a:t>	</a:t>
            </a:r>
            <a:r>
              <a:rPr lang="es-MX" sz="2000" i="1" dirty="0" err="1"/>
              <a:t>Neither</a:t>
            </a:r>
            <a:r>
              <a:rPr lang="es-MX" sz="2000" i="1" dirty="0"/>
              <a:t> do</a:t>
            </a:r>
            <a:r>
              <a:rPr lang="es-MX" sz="2000" dirty="0"/>
              <a:t> I. </a:t>
            </a:r>
            <a:r>
              <a:rPr lang="es-MX" sz="2000" dirty="0">
                <a:solidFill>
                  <a:schemeClr val="bg2">
                    <a:lumMod val="90000"/>
                  </a:schemeClr>
                </a:solidFill>
              </a:rPr>
              <a:t>(Me </a:t>
            </a:r>
            <a:r>
              <a:rPr lang="es-MX" sz="2000" dirty="0" err="1">
                <a:solidFill>
                  <a:schemeClr val="bg2">
                    <a:lumMod val="90000"/>
                  </a:schemeClr>
                </a:solidFill>
              </a:rPr>
              <a:t>neither</a:t>
            </a:r>
            <a:r>
              <a:rPr lang="es-MX" sz="2000" dirty="0">
                <a:solidFill>
                  <a:schemeClr val="bg2">
                    <a:lumMod val="90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 err="1"/>
              <a:t>We</a:t>
            </a:r>
            <a:r>
              <a:rPr lang="es-MX" sz="2000" dirty="0"/>
              <a:t> use </a:t>
            </a:r>
            <a:r>
              <a:rPr lang="es-MX" sz="2000" b="1" dirty="0" err="1"/>
              <a:t>either</a:t>
            </a:r>
            <a:r>
              <a:rPr lang="es-MX" sz="2000" dirty="0"/>
              <a:t> </a:t>
            </a:r>
            <a:r>
              <a:rPr lang="en-US" sz="2000" dirty="0"/>
              <a:t>+ </a:t>
            </a:r>
            <a:r>
              <a:rPr lang="en-US" sz="2000" b="1" dirty="0"/>
              <a:t>or</a:t>
            </a:r>
            <a:r>
              <a:rPr lang="en-US" sz="2000" dirty="0"/>
              <a:t> to talk about 2 viable options.</a:t>
            </a:r>
          </a:p>
          <a:p>
            <a:pPr marL="0" indent="0">
              <a:buNone/>
            </a:pPr>
            <a:r>
              <a:rPr lang="en-US" sz="2000" dirty="0"/>
              <a:t>I want </a:t>
            </a:r>
            <a:r>
              <a:rPr lang="en-US" sz="2000" b="1" dirty="0"/>
              <a:t>either</a:t>
            </a:r>
            <a:r>
              <a:rPr lang="en-US" sz="2000" dirty="0"/>
              <a:t> vanilla </a:t>
            </a:r>
            <a:r>
              <a:rPr lang="en-US" sz="2000" b="1" dirty="0"/>
              <a:t>or</a:t>
            </a:r>
            <a:r>
              <a:rPr lang="en-US" sz="2000" dirty="0"/>
              <a:t> chocolate cake. (both options are great)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use </a:t>
            </a:r>
            <a:r>
              <a:rPr lang="en-US" sz="2000" i="1" dirty="0"/>
              <a:t>neither</a:t>
            </a:r>
            <a:r>
              <a:rPr lang="en-US" sz="2000" dirty="0"/>
              <a:t> + </a:t>
            </a:r>
            <a:r>
              <a:rPr lang="en-US" sz="2000" i="1" dirty="0"/>
              <a:t>nor</a:t>
            </a:r>
            <a:r>
              <a:rPr lang="en-US" sz="2000" dirty="0"/>
              <a:t> to talk about 2 nonviable options.</a:t>
            </a:r>
          </a:p>
          <a:p>
            <a:pPr marL="0" indent="0">
              <a:buNone/>
            </a:pPr>
            <a:r>
              <a:rPr lang="en-US" sz="2000" dirty="0"/>
              <a:t>I want </a:t>
            </a:r>
            <a:r>
              <a:rPr lang="en-US" sz="2000" i="1" dirty="0"/>
              <a:t>neither</a:t>
            </a:r>
            <a:r>
              <a:rPr lang="en-US" sz="2000" dirty="0"/>
              <a:t> </a:t>
            </a:r>
            <a:r>
              <a:rPr lang="en-US" sz="2000" dirty="0" err="1"/>
              <a:t>icecream</a:t>
            </a:r>
            <a:r>
              <a:rPr lang="en-US" sz="2000" dirty="0"/>
              <a:t> </a:t>
            </a:r>
            <a:r>
              <a:rPr lang="en-US" sz="2000" i="1" dirty="0"/>
              <a:t>nor</a:t>
            </a:r>
            <a:r>
              <a:rPr lang="en-US" sz="2000" dirty="0"/>
              <a:t> cheesecake. (both options are awful)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366364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3D488-32DA-4017-2C6E-D2EAA6B8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962166"/>
            <a:ext cx="2656003" cy="4421876"/>
          </a:xfrm>
        </p:spPr>
        <p:txBody>
          <a:bodyPr anchor="t">
            <a:normAutofit/>
          </a:bodyPr>
          <a:lstStyle/>
          <a:p>
            <a:pPr algn="r"/>
            <a:r>
              <a:rPr lang="en-US" sz="4000" dirty="0"/>
              <a:t>Choose the correct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5747F-DA8E-3DE6-BAE6-3C86F8629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2689" y="962167"/>
            <a:ext cx="8012488" cy="5153820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Unfortunately, ______ John nor Sarah can attend engagement celebration due to prior commitments.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______ my sister or I will be in charge of organizing the party.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A: I don’t want to go. B: I don’t want to go ______.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______ the weather nor the logistics favored an outdoor celebration.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You can ______ bring your favorite dish or buy something for the potluck.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______ the proposed venues were suitable for the grand celebration we had in mind. Both were awful.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We could find ______ the desired decorations nor the appropriate gifts for the celebration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______ of the options for the graduation celebration seem appealing to the graduates. They are happy with both options.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Due to unforeseen circumstances, ______ the cake nor the party favors arrived on time.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A: I couldn’t buy appropriate decorations. B: ______ could I.</a:t>
            </a:r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4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s-MX" dirty="0" err="1"/>
              <a:t>Talk</a:t>
            </a:r>
            <a:r>
              <a:rPr lang="es-MX" dirty="0"/>
              <a:t> </a:t>
            </a:r>
            <a:r>
              <a:rPr lang="es-MX" dirty="0" err="1"/>
              <a:t>about</a:t>
            </a:r>
            <a:r>
              <a:rPr lang="es-MX" dirty="0"/>
              <a:t> a </a:t>
            </a:r>
            <a:r>
              <a:rPr lang="es-MX" dirty="0" err="1"/>
              <a:t>celebration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254890-359E-9788-94AD-344323E2C8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576511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303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Celebrations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20406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MX" sz="2800" dirty="0" err="1"/>
              <a:t>What</a:t>
            </a:r>
            <a:r>
              <a:rPr lang="es-MX" sz="2800" dirty="0"/>
              <a:t> do </a:t>
            </a:r>
            <a:r>
              <a:rPr lang="es-MX" sz="2800" dirty="0" err="1"/>
              <a:t>you</a:t>
            </a:r>
            <a:r>
              <a:rPr lang="es-MX" sz="2800" dirty="0"/>
              <a:t> </a:t>
            </a:r>
            <a:r>
              <a:rPr lang="es-MX" sz="2800" dirty="0" err="1"/>
              <a:t>celebrate</a:t>
            </a:r>
            <a:r>
              <a:rPr lang="es-MX" sz="2800" dirty="0"/>
              <a:t> </a:t>
            </a:r>
            <a:r>
              <a:rPr lang="es-MX" sz="2800" dirty="0" err="1"/>
              <a:t>every</a:t>
            </a:r>
            <a:r>
              <a:rPr lang="es-MX" sz="2800" dirty="0"/>
              <a:t> </a:t>
            </a:r>
            <a:r>
              <a:rPr lang="es-MX" sz="2800" dirty="0" err="1"/>
              <a:t>year</a:t>
            </a:r>
            <a:r>
              <a:rPr lang="es-MX" sz="2800" dirty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800" dirty="0" err="1"/>
              <a:t>When</a:t>
            </a:r>
            <a:r>
              <a:rPr lang="es-MX" sz="2800" dirty="0"/>
              <a:t> do </a:t>
            </a:r>
            <a:r>
              <a:rPr lang="es-MX" sz="2800" dirty="0" err="1"/>
              <a:t>you</a:t>
            </a:r>
            <a:r>
              <a:rPr lang="es-MX" sz="2800" dirty="0"/>
              <a:t> </a:t>
            </a:r>
            <a:r>
              <a:rPr lang="es-MX" sz="2800" dirty="0" err="1"/>
              <a:t>celebrate</a:t>
            </a:r>
            <a:r>
              <a:rPr lang="es-MX" sz="2800" dirty="0"/>
              <a:t> </a:t>
            </a:r>
            <a:r>
              <a:rPr lang="es-MX" sz="2800" dirty="0" err="1"/>
              <a:t>those</a:t>
            </a:r>
            <a:r>
              <a:rPr lang="es-MX" sz="2800" dirty="0"/>
              <a:t> </a:t>
            </a:r>
            <a:r>
              <a:rPr lang="es-MX" sz="2800" dirty="0" err="1"/>
              <a:t>holidays</a:t>
            </a:r>
            <a:r>
              <a:rPr lang="es-MX" sz="2800" dirty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800" dirty="0" err="1"/>
              <a:t>How</a:t>
            </a:r>
            <a:r>
              <a:rPr lang="es-MX" sz="2800" dirty="0"/>
              <a:t> </a:t>
            </a:r>
            <a:r>
              <a:rPr lang="es-MX" sz="2800" dirty="0" err="1"/>
              <a:t>did</a:t>
            </a:r>
            <a:r>
              <a:rPr lang="es-MX" sz="2800" dirty="0"/>
              <a:t> </a:t>
            </a:r>
            <a:r>
              <a:rPr lang="es-MX" sz="2800" dirty="0" err="1"/>
              <a:t>you</a:t>
            </a:r>
            <a:r>
              <a:rPr lang="es-MX" sz="2800" dirty="0"/>
              <a:t> </a:t>
            </a:r>
            <a:r>
              <a:rPr lang="es-MX" sz="2800" dirty="0" err="1"/>
              <a:t>celebrate</a:t>
            </a:r>
            <a:r>
              <a:rPr lang="es-MX" sz="2800" dirty="0"/>
              <a:t> </a:t>
            </a:r>
            <a:r>
              <a:rPr lang="es-MX" sz="2800" dirty="0" err="1"/>
              <a:t>last</a:t>
            </a:r>
            <a:r>
              <a:rPr lang="es-MX" sz="2800" dirty="0"/>
              <a:t> </a:t>
            </a:r>
            <a:r>
              <a:rPr lang="es-MX" sz="2800" dirty="0" err="1"/>
              <a:t>year’s</a:t>
            </a:r>
            <a:r>
              <a:rPr lang="es-MX" sz="2800" dirty="0"/>
              <a:t> </a:t>
            </a:r>
            <a:r>
              <a:rPr lang="es-MX" sz="2800" dirty="0" err="1"/>
              <a:t>holidays</a:t>
            </a:r>
            <a:r>
              <a:rPr lang="es-MX" sz="2800" dirty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800" dirty="0" err="1"/>
              <a:t>What</a:t>
            </a:r>
            <a:r>
              <a:rPr lang="es-MX" sz="2800" dirty="0"/>
              <a:t> </a:t>
            </a:r>
            <a:r>
              <a:rPr lang="es-MX" sz="2800" dirty="0" err="1"/>
              <a:t>did</a:t>
            </a:r>
            <a:r>
              <a:rPr lang="es-MX" sz="2800" dirty="0"/>
              <a:t> </a:t>
            </a:r>
            <a:r>
              <a:rPr lang="es-MX" sz="2800" dirty="0" err="1"/>
              <a:t>you</a:t>
            </a:r>
            <a:r>
              <a:rPr lang="es-MX" sz="2800" dirty="0"/>
              <a:t> do </a:t>
            </a:r>
            <a:r>
              <a:rPr lang="es-MX" sz="2800" dirty="0" err="1"/>
              <a:t>during</a:t>
            </a:r>
            <a:r>
              <a:rPr lang="es-MX" sz="2800" dirty="0"/>
              <a:t> </a:t>
            </a:r>
            <a:r>
              <a:rPr lang="es-MX" sz="2800" dirty="0" err="1"/>
              <a:t>those</a:t>
            </a:r>
            <a:r>
              <a:rPr lang="es-MX" sz="2800" dirty="0"/>
              <a:t> </a:t>
            </a:r>
            <a:r>
              <a:rPr lang="es-MX" sz="2800" dirty="0" err="1"/>
              <a:t>days</a:t>
            </a:r>
            <a:r>
              <a:rPr lang="es-MX" sz="2800" dirty="0"/>
              <a:t>?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996" y="958794"/>
            <a:ext cx="1647862" cy="2261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3153" y="-7628"/>
            <a:ext cx="2295938" cy="2507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755" y="4749477"/>
            <a:ext cx="2404368" cy="1819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3995" y="2463240"/>
            <a:ext cx="2053480" cy="28068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3153" y="5007600"/>
            <a:ext cx="2407408" cy="185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2786" y="3092226"/>
            <a:ext cx="2375832" cy="37657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0581" y="3058716"/>
            <a:ext cx="2428552" cy="172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5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Wh</a:t>
            </a:r>
            <a:r>
              <a:rPr lang="es-MX" dirty="0"/>
              <a:t> </a:t>
            </a:r>
            <a:r>
              <a:rPr lang="es-MX" dirty="0" err="1"/>
              <a:t>questions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37648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1546">
                  <a:extLst>
                    <a:ext uri="{9D8B030D-6E8A-4147-A177-3AD203B41FA5}">
                      <a16:colId xmlns:a16="http://schemas.microsoft.com/office/drawing/2014/main" val="2634029969"/>
                    </a:ext>
                  </a:extLst>
                </a:gridCol>
                <a:gridCol w="2784764">
                  <a:extLst>
                    <a:ext uri="{9D8B030D-6E8A-4147-A177-3AD203B41FA5}">
                      <a16:colId xmlns:a16="http://schemas.microsoft.com/office/drawing/2014/main" val="1755634612"/>
                    </a:ext>
                  </a:extLst>
                </a:gridCol>
                <a:gridCol w="5752090">
                  <a:extLst>
                    <a:ext uri="{9D8B030D-6E8A-4147-A177-3AD203B41FA5}">
                      <a16:colId xmlns:a16="http://schemas.microsoft.com/office/drawing/2014/main" val="143400274"/>
                    </a:ext>
                  </a:extLst>
                </a:gridCol>
              </a:tblGrid>
              <a:tr h="537833">
                <a:tc>
                  <a:txBody>
                    <a:bodyPr/>
                    <a:lstStyle/>
                    <a:p>
                      <a:r>
                        <a:rPr lang="es-MX" sz="2400" dirty="0" err="1"/>
                        <a:t>What</a:t>
                      </a:r>
                      <a:endParaRPr lang="en-US" sz="2400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s-MX" sz="2400" dirty="0"/>
                        <a:t>General</a:t>
                      </a:r>
                      <a:endParaRPr lang="en-US" sz="2400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s-MX" sz="2400" dirty="0" err="1"/>
                        <a:t>What</a:t>
                      </a:r>
                      <a:r>
                        <a:rPr lang="es-MX" sz="2400" dirty="0"/>
                        <a:t> are </a:t>
                      </a:r>
                      <a:r>
                        <a:rPr lang="es-MX" sz="2400" dirty="0" err="1"/>
                        <a:t>you</a:t>
                      </a:r>
                      <a:r>
                        <a:rPr lang="es-MX" sz="2400" dirty="0"/>
                        <a:t> </a:t>
                      </a:r>
                      <a:r>
                        <a:rPr lang="es-MX" sz="2400" dirty="0" err="1"/>
                        <a:t>doing</a:t>
                      </a:r>
                      <a:r>
                        <a:rPr lang="es-MX" sz="2400" dirty="0"/>
                        <a:t>?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2453657681"/>
                  </a:ext>
                </a:extLst>
              </a:tr>
              <a:tr h="537833">
                <a:tc>
                  <a:txBody>
                    <a:bodyPr/>
                    <a:lstStyle/>
                    <a:p>
                      <a:r>
                        <a:rPr lang="es-MX" sz="2400" dirty="0" err="1"/>
                        <a:t>When</a:t>
                      </a:r>
                      <a:endParaRPr lang="en-US" sz="2400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s-MX" sz="2400" dirty="0"/>
                        <a:t>Time</a:t>
                      </a:r>
                      <a:endParaRPr lang="en-US" sz="2400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s-MX" sz="2400" dirty="0" err="1"/>
                        <a:t>When</a:t>
                      </a:r>
                      <a:r>
                        <a:rPr lang="es-MX" sz="2400" dirty="0"/>
                        <a:t> do </a:t>
                      </a:r>
                      <a:r>
                        <a:rPr lang="es-MX" sz="2400" dirty="0" err="1"/>
                        <a:t>you</a:t>
                      </a:r>
                      <a:r>
                        <a:rPr lang="es-MX" sz="2400" dirty="0"/>
                        <a:t> </a:t>
                      </a:r>
                      <a:r>
                        <a:rPr lang="es-MX" sz="2400" dirty="0" err="1"/>
                        <a:t>go</a:t>
                      </a:r>
                      <a:r>
                        <a:rPr lang="es-MX" sz="2400" dirty="0"/>
                        <a:t> to </a:t>
                      </a:r>
                      <a:r>
                        <a:rPr lang="es-MX" sz="2400" dirty="0" err="1"/>
                        <a:t>the</a:t>
                      </a:r>
                      <a:r>
                        <a:rPr lang="es-MX" sz="2400" dirty="0"/>
                        <a:t> </a:t>
                      </a:r>
                      <a:r>
                        <a:rPr lang="es-MX" sz="2400" dirty="0" err="1"/>
                        <a:t>bakery</a:t>
                      </a:r>
                      <a:r>
                        <a:rPr lang="es-MX" sz="2400" dirty="0"/>
                        <a:t>?</a:t>
                      </a:r>
                      <a:endParaRPr lang="en-US" sz="2400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217008867"/>
                  </a:ext>
                </a:extLst>
              </a:tr>
              <a:tr h="537833">
                <a:tc>
                  <a:txBody>
                    <a:bodyPr/>
                    <a:lstStyle/>
                    <a:p>
                      <a:r>
                        <a:rPr lang="es-MX" sz="2400" dirty="0" err="1"/>
                        <a:t>Where</a:t>
                      </a:r>
                      <a:endParaRPr lang="en-US" sz="2400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s-MX" sz="2400" dirty="0"/>
                        <a:t>Place</a:t>
                      </a:r>
                      <a:endParaRPr lang="en-US" sz="2400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s-MX" sz="2400" dirty="0" err="1"/>
                        <a:t>Where</a:t>
                      </a:r>
                      <a:r>
                        <a:rPr lang="es-MX" sz="2400" dirty="0"/>
                        <a:t> do </a:t>
                      </a:r>
                      <a:r>
                        <a:rPr lang="es-MX" sz="2400" dirty="0" err="1"/>
                        <a:t>you</a:t>
                      </a:r>
                      <a:r>
                        <a:rPr lang="es-MX" sz="2400" dirty="0"/>
                        <a:t> </a:t>
                      </a:r>
                      <a:r>
                        <a:rPr lang="es-MX" sz="2400" dirty="0" err="1"/>
                        <a:t>work</a:t>
                      </a:r>
                      <a:r>
                        <a:rPr lang="es-MX" sz="2400" dirty="0"/>
                        <a:t>?</a:t>
                      </a:r>
                      <a:endParaRPr lang="en-US" sz="2400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1842766290"/>
                  </a:ext>
                </a:extLst>
              </a:tr>
              <a:tr h="537833">
                <a:tc>
                  <a:txBody>
                    <a:bodyPr/>
                    <a:lstStyle/>
                    <a:p>
                      <a:r>
                        <a:rPr lang="es-MX" sz="2400" dirty="0" err="1"/>
                        <a:t>Why</a:t>
                      </a:r>
                      <a:endParaRPr lang="en-US" sz="2400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s-MX" sz="2400" dirty="0" err="1"/>
                        <a:t>Reason</a:t>
                      </a:r>
                      <a:endParaRPr lang="en-US" sz="2400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s-MX" sz="2400" dirty="0" err="1"/>
                        <a:t>Why</a:t>
                      </a:r>
                      <a:r>
                        <a:rPr lang="es-MX" sz="2400" dirty="0"/>
                        <a:t> are</a:t>
                      </a:r>
                      <a:r>
                        <a:rPr lang="es-MX" sz="2400" baseline="0" dirty="0"/>
                        <a:t> </a:t>
                      </a:r>
                      <a:r>
                        <a:rPr lang="es-MX" sz="2400" baseline="0" dirty="0" err="1"/>
                        <a:t>you</a:t>
                      </a:r>
                      <a:r>
                        <a:rPr lang="es-MX" sz="2400" baseline="0" dirty="0"/>
                        <a:t> </a:t>
                      </a:r>
                      <a:r>
                        <a:rPr lang="es-MX" sz="2400" baseline="0" dirty="0" err="1"/>
                        <a:t>drinking</a:t>
                      </a:r>
                      <a:r>
                        <a:rPr lang="es-MX" sz="2400" baseline="0" dirty="0"/>
                        <a:t> </a:t>
                      </a:r>
                      <a:r>
                        <a:rPr lang="es-MX" sz="2400" baseline="0" dirty="0" err="1"/>
                        <a:t>coffee</a:t>
                      </a:r>
                      <a:r>
                        <a:rPr lang="es-MX" sz="2400" baseline="0" dirty="0"/>
                        <a:t>?</a:t>
                      </a:r>
                      <a:endParaRPr lang="en-US" sz="2400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2762231841"/>
                  </a:ext>
                </a:extLst>
              </a:tr>
              <a:tr h="537833">
                <a:tc>
                  <a:txBody>
                    <a:bodyPr/>
                    <a:lstStyle/>
                    <a:p>
                      <a:r>
                        <a:rPr lang="es-MX" sz="2400" dirty="0" err="1"/>
                        <a:t>Who</a:t>
                      </a:r>
                      <a:endParaRPr lang="en-US" sz="2400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s-MX" sz="2400" dirty="0" err="1"/>
                        <a:t>People</a:t>
                      </a:r>
                      <a:endParaRPr lang="en-US" sz="2400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s-MX" sz="2400" dirty="0" err="1"/>
                        <a:t>Who</a:t>
                      </a:r>
                      <a:r>
                        <a:rPr lang="es-MX" sz="2400" dirty="0"/>
                        <a:t> </a:t>
                      </a:r>
                      <a:r>
                        <a:rPr lang="es-MX" sz="2400" dirty="0" err="1"/>
                        <a:t>is</a:t>
                      </a:r>
                      <a:r>
                        <a:rPr lang="es-MX" sz="2400" dirty="0"/>
                        <a:t> </a:t>
                      </a:r>
                      <a:r>
                        <a:rPr lang="es-MX" sz="2400" dirty="0" err="1"/>
                        <a:t>your</a:t>
                      </a:r>
                      <a:r>
                        <a:rPr lang="es-MX" sz="2400" dirty="0"/>
                        <a:t> manager?</a:t>
                      </a:r>
                      <a:endParaRPr lang="en-US" sz="2400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2478207173"/>
                  </a:ext>
                </a:extLst>
              </a:tr>
              <a:tr h="537833">
                <a:tc>
                  <a:txBody>
                    <a:bodyPr/>
                    <a:lstStyle/>
                    <a:p>
                      <a:r>
                        <a:rPr lang="es-MX" sz="2400" dirty="0" err="1"/>
                        <a:t>Which</a:t>
                      </a:r>
                      <a:endParaRPr lang="en-US" sz="2400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s-MX" sz="2400" dirty="0" err="1"/>
                        <a:t>Choices</a:t>
                      </a:r>
                      <a:endParaRPr lang="en-US" sz="2400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s-MX" sz="2400" dirty="0" err="1"/>
                        <a:t>Which</a:t>
                      </a:r>
                      <a:r>
                        <a:rPr lang="es-MX" sz="2400" dirty="0"/>
                        <a:t> </a:t>
                      </a:r>
                      <a:r>
                        <a:rPr lang="es-MX" sz="2400" dirty="0" err="1"/>
                        <a:t>shift</a:t>
                      </a:r>
                      <a:r>
                        <a:rPr lang="es-MX" sz="2400" dirty="0"/>
                        <a:t> do </a:t>
                      </a:r>
                      <a:r>
                        <a:rPr lang="es-MX" sz="2400" dirty="0" err="1"/>
                        <a:t>you</a:t>
                      </a:r>
                      <a:r>
                        <a:rPr lang="es-MX" sz="2400" dirty="0"/>
                        <a:t> </a:t>
                      </a:r>
                      <a:r>
                        <a:rPr lang="es-MX" sz="2400" dirty="0" err="1"/>
                        <a:t>prefer</a:t>
                      </a:r>
                      <a:r>
                        <a:rPr lang="es-MX" sz="2400" dirty="0"/>
                        <a:t>?</a:t>
                      </a:r>
                      <a:endParaRPr lang="en-US" sz="2400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3682017586"/>
                  </a:ext>
                </a:extLst>
              </a:tr>
              <a:tr h="537833">
                <a:tc>
                  <a:txBody>
                    <a:bodyPr/>
                    <a:lstStyle/>
                    <a:p>
                      <a:r>
                        <a:rPr lang="es-MX" sz="2400" dirty="0" err="1"/>
                        <a:t>How</a:t>
                      </a:r>
                      <a:endParaRPr lang="en-US" sz="2400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s-MX" sz="2400" dirty="0" err="1"/>
                        <a:t>Method</a:t>
                      </a:r>
                      <a:r>
                        <a:rPr lang="es-MX" sz="2400" dirty="0"/>
                        <a:t>, </a:t>
                      </a:r>
                      <a:r>
                        <a:rPr lang="es-MX" sz="2400" dirty="0" err="1"/>
                        <a:t>condition</a:t>
                      </a:r>
                      <a:endParaRPr lang="en-US" sz="2400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s-MX" sz="2400" dirty="0" err="1"/>
                        <a:t>How</a:t>
                      </a:r>
                      <a:r>
                        <a:rPr lang="es-MX" sz="2400" dirty="0"/>
                        <a:t> do </a:t>
                      </a:r>
                      <a:r>
                        <a:rPr lang="es-MX" sz="2400" dirty="0" err="1"/>
                        <a:t>you</a:t>
                      </a:r>
                      <a:r>
                        <a:rPr lang="es-MX" sz="2400" dirty="0"/>
                        <a:t> </a:t>
                      </a:r>
                      <a:r>
                        <a:rPr lang="es-MX" sz="2400" dirty="0" err="1"/>
                        <a:t>schedule</a:t>
                      </a:r>
                      <a:r>
                        <a:rPr lang="es-MX" sz="2400" dirty="0"/>
                        <a:t> a meeting?</a:t>
                      </a:r>
                      <a:endParaRPr lang="en-US" sz="2400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1190985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60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Choose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correct</a:t>
            </a:r>
            <a:r>
              <a:rPr lang="es-MX" dirty="0"/>
              <a:t> WH </a:t>
            </a:r>
            <a:r>
              <a:rPr lang="es-MX" dirty="0" err="1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1" y="1825626"/>
            <a:ext cx="11236035" cy="4457608"/>
          </a:xfrm>
        </p:spPr>
        <p:txBody>
          <a:bodyPr numCol="2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sz="2800" dirty="0"/>
              <a:t>_____ </a:t>
            </a:r>
            <a:r>
              <a:rPr lang="es-MX" sz="2800" dirty="0" err="1"/>
              <a:t>is</a:t>
            </a:r>
            <a:r>
              <a:rPr lang="es-MX" sz="2800" dirty="0"/>
              <a:t> </a:t>
            </a:r>
            <a:r>
              <a:rPr lang="es-MX" sz="2800" dirty="0" err="1"/>
              <a:t>the</a:t>
            </a:r>
            <a:r>
              <a:rPr lang="es-MX" sz="2800" dirty="0"/>
              <a:t> </a:t>
            </a:r>
            <a:r>
              <a:rPr lang="es-MX" sz="2800" dirty="0" err="1"/>
              <a:t>concert</a:t>
            </a:r>
            <a:r>
              <a:rPr lang="es-MX" sz="28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800" dirty="0"/>
              <a:t>_____ </a:t>
            </a:r>
            <a:r>
              <a:rPr lang="es-MX" sz="2800" dirty="0" err="1"/>
              <a:t>is</a:t>
            </a:r>
            <a:r>
              <a:rPr lang="es-MX" sz="2800" dirty="0"/>
              <a:t> Cristiano Ronaldo </a:t>
            </a:r>
            <a:r>
              <a:rPr lang="es-MX" sz="2800" dirty="0" err="1"/>
              <a:t>from</a:t>
            </a:r>
            <a:r>
              <a:rPr lang="es-MX" sz="28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800" dirty="0"/>
              <a:t>_____ </a:t>
            </a:r>
            <a:r>
              <a:rPr lang="es-MX" sz="2800" dirty="0" err="1"/>
              <a:t>were</a:t>
            </a:r>
            <a:r>
              <a:rPr lang="es-MX" sz="2800" dirty="0"/>
              <a:t> </a:t>
            </a:r>
            <a:r>
              <a:rPr lang="es-MX" sz="2800" dirty="0" err="1"/>
              <a:t>you</a:t>
            </a:r>
            <a:r>
              <a:rPr lang="es-MX" sz="2800" dirty="0"/>
              <a:t> so </a:t>
            </a:r>
            <a:r>
              <a:rPr lang="es-MX" sz="2800" dirty="0" err="1"/>
              <a:t>happy</a:t>
            </a:r>
            <a:r>
              <a:rPr lang="es-MX" sz="28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800" dirty="0"/>
              <a:t>_____ </a:t>
            </a:r>
            <a:r>
              <a:rPr lang="es-MX" sz="2800" dirty="0" err="1"/>
              <a:t>is</a:t>
            </a:r>
            <a:r>
              <a:rPr lang="es-MX" sz="2800" dirty="0"/>
              <a:t> </a:t>
            </a:r>
            <a:r>
              <a:rPr lang="es-MX" sz="2800" dirty="0" err="1"/>
              <a:t>your</a:t>
            </a:r>
            <a:r>
              <a:rPr lang="es-MX" sz="2800" dirty="0"/>
              <a:t> </a:t>
            </a:r>
            <a:r>
              <a:rPr lang="es-MX" sz="2800" dirty="0" err="1"/>
              <a:t>brother</a:t>
            </a:r>
            <a:r>
              <a:rPr lang="es-MX" sz="28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800" dirty="0"/>
              <a:t>_____ </a:t>
            </a:r>
            <a:r>
              <a:rPr lang="es-MX" sz="2800" dirty="0" err="1"/>
              <a:t>were</a:t>
            </a:r>
            <a:r>
              <a:rPr lang="es-MX" sz="2800" dirty="0"/>
              <a:t> </a:t>
            </a:r>
            <a:r>
              <a:rPr lang="es-MX" sz="2800" dirty="0" err="1"/>
              <a:t>you</a:t>
            </a:r>
            <a:r>
              <a:rPr lang="es-MX" sz="2800" dirty="0"/>
              <a:t> late?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800" dirty="0"/>
              <a:t>_____ </a:t>
            </a:r>
            <a:r>
              <a:rPr lang="es-MX" sz="2800" dirty="0" err="1"/>
              <a:t>one</a:t>
            </a:r>
            <a:r>
              <a:rPr lang="es-MX" sz="2800" dirty="0"/>
              <a:t> </a:t>
            </a:r>
            <a:r>
              <a:rPr lang="es-MX" sz="2800" dirty="0" err="1"/>
              <a:t>is</a:t>
            </a:r>
            <a:r>
              <a:rPr lang="es-MX" sz="2800" dirty="0"/>
              <a:t> </a:t>
            </a:r>
            <a:r>
              <a:rPr lang="es-MX" sz="2800" dirty="0" err="1"/>
              <a:t>correct</a:t>
            </a:r>
            <a:r>
              <a:rPr lang="es-MX" sz="28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800" dirty="0"/>
              <a:t>_____ </a:t>
            </a:r>
            <a:r>
              <a:rPr lang="es-MX" sz="2800" dirty="0" err="1"/>
              <a:t>is</a:t>
            </a:r>
            <a:r>
              <a:rPr lang="es-MX" sz="2800" dirty="0"/>
              <a:t> </a:t>
            </a:r>
            <a:r>
              <a:rPr lang="es-MX" sz="2800" dirty="0" err="1"/>
              <a:t>my</a:t>
            </a:r>
            <a:r>
              <a:rPr lang="es-MX" sz="2800" dirty="0"/>
              <a:t> </a:t>
            </a:r>
            <a:r>
              <a:rPr lang="es-MX" sz="2800" dirty="0" err="1"/>
              <a:t>computer</a:t>
            </a:r>
            <a:r>
              <a:rPr lang="es-MX" sz="28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800" dirty="0"/>
              <a:t>_____ </a:t>
            </a:r>
            <a:r>
              <a:rPr lang="es-MX" sz="2800" dirty="0" err="1"/>
              <a:t>was</a:t>
            </a:r>
            <a:r>
              <a:rPr lang="es-MX" sz="2800" dirty="0"/>
              <a:t> </a:t>
            </a:r>
            <a:r>
              <a:rPr lang="es-MX" sz="2800" dirty="0" err="1"/>
              <a:t>the</a:t>
            </a:r>
            <a:r>
              <a:rPr lang="es-MX" sz="2800" dirty="0"/>
              <a:t> </a:t>
            </a:r>
            <a:r>
              <a:rPr lang="es-MX" sz="2800" dirty="0" err="1"/>
              <a:t>problem</a:t>
            </a:r>
            <a:r>
              <a:rPr lang="es-MX" sz="2800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s-MX" sz="2800" dirty="0"/>
          </a:p>
          <a:p>
            <a:pPr marL="514350" indent="-514350">
              <a:buFont typeface="+mj-lt"/>
              <a:buAutoNum type="arabicPeriod"/>
            </a:pPr>
            <a:r>
              <a:rPr lang="es-MX" sz="2800" dirty="0"/>
              <a:t>_____ </a:t>
            </a:r>
            <a:r>
              <a:rPr lang="es-MX" sz="2800" dirty="0" err="1"/>
              <a:t>is</a:t>
            </a:r>
            <a:r>
              <a:rPr lang="es-MX" sz="2800" dirty="0"/>
              <a:t> </a:t>
            </a:r>
            <a:r>
              <a:rPr lang="es-MX" sz="2800" dirty="0" err="1"/>
              <a:t>your</a:t>
            </a:r>
            <a:r>
              <a:rPr lang="es-MX" sz="2800" dirty="0"/>
              <a:t> </a:t>
            </a:r>
            <a:r>
              <a:rPr lang="es-MX" sz="2800" dirty="0" err="1"/>
              <a:t>birthday</a:t>
            </a:r>
            <a:r>
              <a:rPr lang="es-MX" sz="28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800" dirty="0"/>
              <a:t>_____ </a:t>
            </a:r>
            <a:r>
              <a:rPr lang="es-MX" sz="2800" dirty="0" err="1"/>
              <a:t>old</a:t>
            </a:r>
            <a:r>
              <a:rPr lang="es-MX" sz="2800" dirty="0"/>
              <a:t> are </a:t>
            </a:r>
            <a:r>
              <a:rPr lang="es-MX" sz="2800" dirty="0" err="1"/>
              <a:t>you</a:t>
            </a:r>
            <a:r>
              <a:rPr lang="es-MX" sz="28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800" dirty="0"/>
              <a:t>_____ </a:t>
            </a:r>
            <a:r>
              <a:rPr lang="es-MX" sz="2800" dirty="0" err="1"/>
              <a:t>is</a:t>
            </a:r>
            <a:r>
              <a:rPr lang="es-MX" sz="2800" dirty="0"/>
              <a:t> </a:t>
            </a:r>
            <a:r>
              <a:rPr lang="es-MX" sz="2800" dirty="0" err="1"/>
              <a:t>your</a:t>
            </a:r>
            <a:r>
              <a:rPr lang="es-MX" sz="2800" dirty="0"/>
              <a:t> email?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800" dirty="0"/>
              <a:t>_____</a:t>
            </a:r>
            <a:r>
              <a:rPr lang="es-MX" sz="2800" dirty="0" err="1"/>
              <a:t>was</a:t>
            </a:r>
            <a:r>
              <a:rPr lang="es-MX" sz="2800" dirty="0"/>
              <a:t> </a:t>
            </a:r>
            <a:r>
              <a:rPr lang="es-MX" sz="2800" dirty="0" err="1"/>
              <a:t>your</a:t>
            </a:r>
            <a:r>
              <a:rPr lang="es-MX" sz="2800" dirty="0"/>
              <a:t> </a:t>
            </a:r>
            <a:r>
              <a:rPr lang="es-MX" sz="2800" dirty="0" err="1"/>
              <a:t>best</a:t>
            </a:r>
            <a:r>
              <a:rPr lang="es-MX" sz="2800" dirty="0"/>
              <a:t> </a:t>
            </a:r>
            <a:r>
              <a:rPr lang="es-MX" sz="2800" dirty="0" err="1"/>
              <a:t>friend</a:t>
            </a:r>
            <a:r>
              <a:rPr lang="es-MX" sz="28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800" dirty="0"/>
              <a:t>_____ are </a:t>
            </a:r>
            <a:r>
              <a:rPr lang="es-MX" sz="2800" dirty="0" err="1"/>
              <a:t>you</a:t>
            </a:r>
            <a:r>
              <a:rPr lang="es-MX" sz="28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800" dirty="0"/>
              <a:t>_____ do </a:t>
            </a:r>
            <a:r>
              <a:rPr lang="es-MX" sz="2800" dirty="0" err="1"/>
              <a:t>you</a:t>
            </a:r>
            <a:r>
              <a:rPr lang="es-MX" sz="2800" dirty="0"/>
              <a:t> </a:t>
            </a:r>
            <a:r>
              <a:rPr lang="es-MX" sz="2800" dirty="0" err="1"/>
              <a:t>have</a:t>
            </a:r>
            <a:r>
              <a:rPr lang="es-MX" sz="2800" dirty="0"/>
              <a:t> </a:t>
            </a:r>
            <a:r>
              <a:rPr lang="es-MX" sz="2800" dirty="0" err="1"/>
              <a:t>vacations</a:t>
            </a:r>
            <a:r>
              <a:rPr lang="es-MX" sz="28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800" dirty="0"/>
              <a:t>_____ </a:t>
            </a:r>
            <a:r>
              <a:rPr lang="es-MX" sz="2800" dirty="0" err="1"/>
              <a:t>old</a:t>
            </a:r>
            <a:r>
              <a:rPr lang="es-MX" sz="2800" dirty="0"/>
              <a:t> </a:t>
            </a:r>
            <a:r>
              <a:rPr lang="es-MX" sz="2800" dirty="0" err="1"/>
              <a:t>is</a:t>
            </a:r>
            <a:r>
              <a:rPr lang="es-MX" sz="2800" dirty="0"/>
              <a:t> </a:t>
            </a:r>
            <a:r>
              <a:rPr lang="es-MX" sz="2800" dirty="0" err="1"/>
              <a:t>your</a:t>
            </a:r>
            <a:r>
              <a:rPr lang="es-MX" sz="2800" dirty="0"/>
              <a:t> </a:t>
            </a:r>
            <a:r>
              <a:rPr lang="es-MX" sz="2800" dirty="0" err="1"/>
              <a:t>pet</a:t>
            </a:r>
            <a:r>
              <a:rPr lang="es-MX" sz="28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800" dirty="0"/>
              <a:t>_____ </a:t>
            </a:r>
            <a:r>
              <a:rPr lang="es-MX" sz="2800" dirty="0" err="1"/>
              <a:t>one</a:t>
            </a:r>
            <a:r>
              <a:rPr lang="es-MX" sz="2800" dirty="0"/>
              <a:t> </a:t>
            </a:r>
            <a:r>
              <a:rPr lang="es-MX" sz="2800" dirty="0" err="1"/>
              <a:t>is</a:t>
            </a:r>
            <a:r>
              <a:rPr lang="es-MX" sz="2800" dirty="0"/>
              <a:t> </a:t>
            </a:r>
            <a:r>
              <a:rPr lang="es-MX" sz="2800" dirty="0" err="1"/>
              <a:t>yours</a:t>
            </a:r>
            <a:r>
              <a:rPr lang="es-MX" sz="2800" dirty="0"/>
              <a:t>?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56397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Present</a:t>
            </a:r>
            <a:r>
              <a:rPr lang="es-MX" dirty="0"/>
              <a:t> simple vs </a:t>
            </a:r>
            <a:r>
              <a:rPr lang="es-MX" dirty="0" err="1"/>
              <a:t>continuous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93771"/>
            <a:ext cx="10515600" cy="690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dirty="0" err="1"/>
              <a:t>Give</a:t>
            </a:r>
            <a:r>
              <a:rPr lang="es-MX" sz="2800" dirty="0"/>
              <a:t> </a:t>
            </a:r>
            <a:r>
              <a:rPr lang="es-MX" sz="2800" dirty="0" err="1"/>
              <a:t>some</a:t>
            </a:r>
            <a:r>
              <a:rPr lang="es-MX" sz="2800" dirty="0"/>
              <a:t> </a:t>
            </a:r>
            <a:r>
              <a:rPr lang="es-MX" sz="2800" dirty="0" err="1"/>
              <a:t>examples</a:t>
            </a:r>
            <a:r>
              <a:rPr lang="es-MX" sz="2800" dirty="0"/>
              <a:t> </a:t>
            </a:r>
            <a:r>
              <a:rPr lang="es-MX" sz="2800" dirty="0" err="1"/>
              <a:t>with</a:t>
            </a:r>
            <a:r>
              <a:rPr lang="es-MX" sz="2800" dirty="0"/>
              <a:t> </a:t>
            </a:r>
            <a:r>
              <a:rPr lang="es-MX" sz="2800" dirty="0" err="1"/>
              <a:t>each</a:t>
            </a:r>
            <a:r>
              <a:rPr lang="es-MX" sz="2800" dirty="0"/>
              <a:t>.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690688"/>
          <a:ext cx="10515600" cy="35324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2485693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88467256"/>
                    </a:ext>
                  </a:extLst>
                </a:gridCol>
              </a:tblGrid>
              <a:tr h="454988">
                <a:tc>
                  <a:txBody>
                    <a:bodyPr/>
                    <a:lstStyle/>
                    <a:p>
                      <a:r>
                        <a:rPr lang="en-US" sz="2000" b="1" dirty="0"/>
                        <a:t>Present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Present 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625619"/>
                  </a:ext>
                </a:extLst>
              </a:tr>
              <a:tr h="1137470">
                <a:tc>
                  <a:txBody>
                    <a:bodyPr/>
                    <a:lstStyle/>
                    <a:p>
                      <a:r>
                        <a:rPr lang="en-US" sz="2000" dirty="0"/>
                        <a:t>I / You / We / They eat every day.</a:t>
                      </a:r>
                    </a:p>
                    <a:p>
                      <a:r>
                        <a:rPr lang="en-US" sz="2000" dirty="0"/>
                        <a:t>He / She / It eats every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 am eating now.</a:t>
                      </a:r>
                    </a:p>
                    <a:p>
                      <a:r>
                        <a:rPr lang="en-US" sz="2000" dirty="0"/>
                        <a:t>He / She / It is eating now.</a:t>
                      </a:r>
                    </a:p>
                    <a:p>
                      <a:r>
                        <a:rPr lang="en-US" sz="2000" dirty="0"/>
                        <a:t>You / We / They are eating 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97270"/>
                  </a:ext>
                </a:extLst>
              </a:tr>
              <a:tr h="461307">
                <a:tc>
                  <a:txBody>
                    <a:bodyPr/>
                    <a:lstStyle/>
                    <a:p>
                      <a:r>
                        <a:rPr lang="en-US" sz="2000" b="1" dirty="0"/>
                        <a:t>Time Expressions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Time Expressions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121421"/>
                  </a:ext>
                </a:extLst>
              </a:tr>
              <a:tr h="1478711">
                <a:tc>
                  <a:txBody>
                    <a:bodyPr/>
                    <a:lstStyle/>
                    <a:p>
                      <a:r>
                        <a:rPr lang="en-US" sz="2000" dirty="0"/>
                        <a:t>every day / year / Sunday; once / twice a week, always, never, often, seldom, rarely, usually, frequently, hardly ever, sometimes, these days, nowadays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now, right now, at the moment, today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798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38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05B9F-ACA6-349C-C6B4-CF8F83A4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Simple or continuous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6E14F-A030-389C-03F4-CA56348E4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1970"/>
            <a:ext cx="9724031" cy="4671491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I </a:t>
            </a:r>
            <a:r>
              <a:rPr lang="en-US" sz="2000" b="1" dirty="0"/>
              <a:t>celebrate / am celebrating</a:t>
            </a:r>
            <a:r>
              <a:rPr lang="en-US" sz="2000" dirty="0"/>
              <a:t> my birthday every year.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My mom </a:t>
            </a:r>
            <a:r>
              <a:rPr lang="en-US" sz="2000" b="1" dirty="0"/>
              <a:t>bakes / is baking </a:t>
            </a:r>
            <a:r>
              <a:rPr lang="en-US" sz="2000" dirty="0"/>
              <a:t>a cake every Christmas.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He </a:t>
            </a:r>
            <a:r>
              <a:rPr lang="en-US" sz="2000" b="1" dirty="0"/>
              <a:t>works / is working </a:t>
            </a:r>
            <a:r>
              <a:rPr lang="en-US" sz="2000" dirty="0"/>
              <a:t>right now. Please, don’t disturb him.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My friends and I always </a:t>
            </a:r>
            <a:r>
              <a:rPr lang="en-US" sz="2000" b="1" dirty="0"/>
              <a:t>text / are texting </a:t>
            </a:r>
            <a:r>
              <a:rPr lang="en-US" sz="2000" dirty="0"/>
              <a:t>each other in the morning.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Julia </a:t>
            </a:r>
            <a:r>
              <a:rPr lang="en-US" sz="2000" b="1" dirty="0"/>
              <a:t>leaves / is leaving </a:t>
            </a:r>
            <a:r>
              <a:rPr lang="en-US" sz="2000" dirty="0"/>
              <a:t>now. Her uber is outside.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Mexico </a:t>
            </a:r>
            <a:r>
              <a:rPr lang="en-US" sz="2000" b="1" dirty="0"/>
              <a:t>has / is having </a:t>
            </a:r>
            <a:r>
              <a:rPr lang="en-US" sz="2000" dirty="0"/>
              <a:t>a Day of the Death celebration every November.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People </a:t>
            </a:r>
            <a:r>
              <a:rPr lang="en-US" sz="2000" b="1" dirty="0"/>
              <a:t>make / is making </a:t>
            </a:r>
            <a:r>
              <a:rPr lang="en-US" sz="2000" dirty="0"/>
              <a:t>a barbeque every year on July 4</a:t>
            </a:r>
            <a:r>
              <a:rPr lang="en-US" sz="2000" baseline="30000" dirty="0"/>
              <a:t>th</a:t>
            </a:r>
            <a:r>
              <a:rPr lang="en-US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Many people </a:t>
            </a:r>
            <a:r>
              <a:rPr lang="en-US" sz="2000" b="1" dirty="0"/>
              <a:t>visit / are visiting </a:t>
            </a:r>
            <a:r>
              <a:rPr lang="en-US" sz="2000" dirty="0"/>
              <a:t>their families to celebrate the New Year.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3810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Past</a:t>
            </a:r>
            <a:r>
              <a:rPr lang="es-MX" dirty="0"/>
              <a:t> simple vs </a:t>
            </a:r>
            <a:r>
              <a:rPr lang="es-MX" dirty="0" err="1"/>
              <a:t>past</a:t>
            </a:r>
            <a:r>
              <a:rPr lang="es-MX" dirty="0"/>
              <a:t> </a:t>
            </a:r>
            <a:r>
              <a:rPr lang="es-MX" dirty="0" err="1"/>
              <a:t>continuous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5442273"/>
            <a:ext cx="10515600" cy="69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 err="1"/>
              <a:t>Give</a:t>
            </a:r>
            <a:r>
              <a:rPr lang="es-MX" dirty="0"/>
              <a:t> </a:t>
            </a:r>
            <a:r>
              <a:rPr lang="es-MX" dirty="0" err="1"/>
              <a:t>some</a:t>
            </a:r>
            <a:r>
              <a:rPr lang="es-MX" dirty="0"/>
              <a:t> </a:t>
            </a:r>
            <a:r>
              <a:rPr lang="es-MX" dirty="0" err="1"/>
              <a:t>examples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each</a:t>
            </a:r>
            <a:r>
              <a:rPr lang="es-MX" dirty="0"/>
              <a:t>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690687"/>
          <a:ext cx="10515600" cy="35047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2485693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88467256"/>
                    </a:ext>
                  </a:extLst>
                </a:gridCol>
              </a:tblGrid>
              <a:tr h="559520">
                <a:tc>
                  <a:txBody>
                    <a:bodyPr/>
                    <a:lstStyle/>
                    <a:p>
                      <a:r>
                        <a:rPr lang="en-US" sz="2000" b="1" dirty="0"/>
                        <a:t>Past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Past 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625619"/>
                  </a:ext>
                </a:extLst>
              </a:tr>
              <a:tr h="979159">
                <a:tc>
                  <a:txBody>
                    <a:bodyPr/>
                    <a:lstStyle/>
                    <a:p>
                      <a:r>
                        <a:rPr lang="en-US" sz="2000" dirty="0"/>
                        <a:t>I / You / He / She / It / We / You / They ate last night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 / He / She / It was eating all day.</a:t>
                      </a:r>
                    </a:p>
                    <a:p>
                      <a:r>
                        <a:rPr lang="en-US" sz="2000" dirty="0"/>
                        <a:t>You / We / They were eating all day.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97270"/>
                  </a:ext>
                </a:extLst>
              </a:tr>
              <a:tr h="567291">
                <a:tc>
                  <a:txBody>
                    <a:bodyPr/>
                    <a:lstStyle/>
                    <a:p>
                      <a:r>
                        <a:rPr lang="en-US" sz="2000" b="1" dirty="0"/>
                        <a:t>Time Expressions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Time Expressions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121421"/>
                  </a:ext>
                </a:extLst>
              </a:tr>
              <a:tr h="1398798">
                <a:tc>
                  <a:txBody>
                    <a:bodyPr/>
                    <a:lstStyle/>
                    <a:p>
                      <a:r>
                        <a:rPr lang="en-US" sz="2000" dirty="0"/>
                        <a:t>yesterday, a week ago, two years ago</a:t>
                      </a:r>
                    </a:p>
                    <a:p>
                      <a:r>
                        <a:rPr lang="en-US" sz="2000" dirty="0"/>
                        <a:t>last month / last Friday</a:t>
                      </a:r>
                    </a:p>
                    <a:p>
                      <a:r>
                        <a:rPr lang="en-US" sz="2000" dirty="0"/>
                        <a:t>in those days, in the past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while, as</a:t>
                      </a:r>
                    </a:p>
                    <a:p>
                      <a:r>
                        <a:rPr lang="en-US" sz="2000" dirty="0"/>
                        <a:t>the whole day / evening / morning (in the past)</a:t>
                      </a:r>
                    </a:p>
                    <a:p>
                      <a:r>
                        <a:rPr lang="en-US" sz="2000" dirty="0"/>
                        <a:t>all day (in the past)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798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81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D6E0B-0A35-35A5-2A64-9EF86EF0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Complete the sentences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346A9E-5DDF-FC9B-E5C2-8880509C17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654263"/>
              </p:ext>
            </p:extLst>
          </p:nvPr>
        </p:nvGraphicFramePr>
        <p:xfrm>
          <a:off x="644056" y="2114633"/>
          <a:ext cx="10927831" cy="418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7344">
                  <a:extLst>
                    <a:ext uri="{9D8B030D-6E8A-4147-A177-3AD203B41FA5}">
                      <a16:colId xmlns:a16="http://schemas.microsoft.com/office/drawing/2014/main" val="3840070998"/>
                    </a:ext>
                  </a:extLst>
                </a:gridCol>
                <a:gridCol w="965841">
                  <a:extLst>
                    <a:ext uri="{9D8B030D-6E8A-4147-A177-3AD203B41FA5}">
                      <a16:colId xmlns:a16="http://schemas.microsoft.com/office/drawing/2014/main" val="1262189378"/>
                    </a:ext>
                  </a:extLst>
                </a:gridCol>
                <a:gridCol w="2654646">
                  <a:extLst>
                    <a:ext uri="{9D8B030D-6E8A-4147-A177-3AD203B41FA5}">
                      <a16:colId xmlns:a16="http://schemas.microsoft.com/office/drawing/2014/main" val="682150144"/>
                    </a:ext>
                  </a:extLst>
                </a:gridCol>
              </a:tblGrid>
              <a:tr h="447337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2000"/>
                        <a:t>I _______ a wedding last month, and it was beautiful.</a:t>
                      </a:r>
                    </a:p>
                  </a:txBody>
                  <a:tcPr marL="101667" marR="101667" marT="50834" marB="50834" anchor="ctr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1667" marR="101667" marT="50834" marB="50834"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US" sz="2000"/>
                        <a:t>dressed up </a:t>
                      </a:r>
                    </a:p>
                  </a:txBody>
                  <a:tcPr marL="101667" marR="101667" marT="50834" marB="50834" anchor="ctr"/>
                </a:tc>
                <a:extLst>
                  <a:ext uri="{0D108BD9-81ED-4DB2-BD59-A6C34878D82A}">
                    <a16:rowId xmlns:a16="http://schemas.microsoft.com/office/drawing/2014/main" val="332948590"/>
                  </a:ext>
                </a:extLst>
              </a:tr>
              <a:tr h="75233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2"/>
                      </a:pPr>
                      <a:r>
                        <a:rPr lang="en-US" sz="2000"/>
                        <a:t>While we were _______, the DJ was playing our favorite songs.</a:t>
                      </a:r>
                    </a:p>
                  </a:txBody>
                  <a:tcPr marL="101667" marR="101667" marT="50834" marB="50834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/>
                    </a:p>
                  </a:txBody>
                  <a:tcPr marL="101667" marR="101667" marT="50834" marB="50834"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arenR" startAt="2"/>
                      </a:pPr>
                      <a:r>
                        <a:rPr lang="en-US" sz="2000" dirty="0"/>
                        <a:t>chatted</a:t>
                      </a:r>
                    </a:p>
                  </a:txBody>
                  <a:tcPr marL="101667" marR="101667" marT="50834" marB="50834" anchor="ctr"/>
                </a:tc>
                <a:extLst>
                  <a:ext uri="{0D108BD9-81ED-4DB2-BD59-A6C34878D82A}">
                    <a16:rowId xmlns:a16="http://schemas.microsoft.com/office/drawing/2014/main" val="3846909174"/>
                  </a:ext>
                </a:extLst>
              </a:tr>
              <a:tr h="447337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3"/>
                      </a:pPr>
                      <a:r>
                        <a:rPr lang="en-US" sz="2000"/>
                        <a:t>We _______ the house for the anniversary party.</a:t>
                      </a:r>
                    </a:p>
                  </a:txBody>
                  <a:tcPr marL="101667" marR="101667" marT="50834" marB="50834" anchor="ctr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1667" marR="101667" marT="50834" marB="50834"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arenR" startAt="3"/>
                      </a:pPr>
                      <a:r>
                        <a:rPr lang="en-US" sz="2000"/>
                        <a:t>cheering</a:t>
                      </a:r>
                    </a:p>
                  </a:txBody>
                  <a:tcPr marL="101667" marR="101667" marT="50834" marB="50834" anchor="ctr"/>
                </a:tc>
                <a:extLst>
                  <a:ext uri="{0D108BD9-81ED-4DB2-BD59-A6C34878D82A}">
                    <a16:rowId xmlns:a16="http://schemas.microsoft.com/office/drawing/2014/main" val="2988906004"/>
                  </a:ext>
                </a:extLst>
              </a:tr>
              <a:tr h="447337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4"/>
                      </a:pPr>
                      <a:r>
                        <a:rPr lang="en-US" sz="2000"/>
                        <a:t>Last Halloween, I _______ as Loki.</a:t>
                      </a:r>
                    </a:p>
                  </a:txBody>
                  <a:tcPr marL="101667" marR="101667" marT="50834" marB="50834" anchor="ctr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1667" marR="101667" marT="50834" marB="50834"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arenR" startAt="4"/>
                      </a:pPr>
                      <a:r>
                        <a:rPr lang="en-US" sz="2000"/>
                        <a:t>decorated</a:t>
                      </a:r>
                    </a:p>
                  </a:txBody>
                  <a:tcPr marL="101667" marR="101667" marT="50834" marB="50834" anchor="ctr"/>
                </a:tc>
                <a:extLst>
                  <a:ext uri="{0D108BD9-81ED-4DB2-BD59-A6C34878D82A}">
                    <a16:rowId xmlns:a16="http://schemas.microsoft.com/office/drawing/2014/main" val="3079506508"/>
                  </a:ext>
                </a:extLst>
              </a:tr>
              <a:tr h="75233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5"/>
                      </a:pPr>
                      <a:r>
                        <a:rPr lang="en-US" sz="2000"/>
                        <a:t>The host was _______ a speech while we listened attentively.</a:t>
                      </a:r>
                    </a:p>
                  </a:txBody>
                  <a:tcPr marL="101667" marR="101667" marT="50834" marB="50834" anchor="ctr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1667" marR="101667" marT="50834" marB="50834"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arenR" startAt="5"/>
                      </a:pPr>
                      <a:r>
                        <a:rPr lang="en-US" sz="2000"/>
                        <a:t>exchanged</a:t>
                      </a:r>
                    </a:p>
                  </a:txBody>
                  <a:tcPr marL="101667" marR="101667" marT="50834" marB="50834" anchor="ctr"/>
                </a:tc>
                <a:extLst>
                  <a:ext uri="{0D108BD9-81ED-4DB2-BD59-A6C34878D82A}">
                    <a16:rowId xmlns:a16="http://schemas.microsoft.com/office/drawing/2014/main" val="42743972"/>
                  </a:ext>
                </a:extLst>
              </a:tr>
              <a:tr h="447337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6"/>
                      </a:pPr>
                      <a:r>
                        <a:rPr lang="en-US" sz="2000"/>
                        <a:t>We _______ gifts and shared stories.</a:t>
                      </a:r>
                    </a:p>
                  </a:txBody>
                  <a:tcPr marL="101667" marR="101667" marT="50834" marB="50834" anchor="ctr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1667" marR="101667" marT="50834" marB="50834"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arenR" startAt="6"/>
                      </a:pPr>
                      <a:r>
                        <a:rPr lang="en-US" sz="2000"/>
                        <a:t>dancing</a:t>
                      </a:r>
                    </a:p>
                  </a:txBody>
                  <a:tcPr marL="101667" marR="101667" marT="50834" marB="50834" anchor="ctr"/>
                </a:tc>
                <a:extLst>
                  <a:ext uri="{0D108BD9-81ED-4DB2-BD59-A6C34878D82A}">
                    <a16:rowId xmlns:a16="http://schemas.microsoft.com/office/drawing/2014/main" val="4102058022"/>
                  </a:ext>
                </a:extLst>
              </a:tr>
              <a:tr h="447337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7"/>
                      </a:pPr>
                      <a:r>
                        <a:rPr lang="en-US" sz="2000"/>
                        <a:t>While the crowd was _______, the team scored a goal.</a:t>
                      </a:r>
                    </a:p>
                  </a:txBody>
                  <a:tcPr marL="101667" marR="101667" marT="50834" marB="50834" anchor="ctr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1667" marR="101667" marT="50834" marB="50834"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arenR" startAt="7"/>
                      </a:pPr>
                      <a:r>
                        <a:rPr lang="en-US" sz="2000"/>
                        <a:t>attended</a:t>
                      </a:r>
                    </a:p>
                  </a:txBody>
                  <a:tcPr marL="101667" marR="101667" marT="50834" marB="50834" anchor="ctr"/>
                </a:tc>
                <a:extLst>
                  <a:ext uri="{0D108BD9-81ED-4DB2-BD59-A6C34878D82A}">
                    <a16:rowId xmlns:a16="http://schemas.microsoft.com/office/drawing/2014/main" val="952894542"/>
                  </a:ext>
                </a:extLst>
              </a:tr>
              <a:tr h="447337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8"/>
                      </a:pPr>
                      <a:r>
                        <a:rPr lang="en-US" sz="2000"/>
                        <a:t>The family _______ while I was preparing appetizers.</a:t>
                      </a:r>
                    </a:p>
                  </a:txBody>
                  <a:tcPr marL="101667" marR="101667" marT="50834" marB="50834" anchor="ctr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1667" marR="101667" marT="50834" marB="50834"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arenR" startAt="8"/>
                      </a:pPr>
                      <a:r>
                        <a:rPr lang="en-US" sz="2000" dirty="0"/>
                        <a:t>giving</a:t>
                      </a:r>
                    </a:p>
                  </a:txBody>
                  <a:tcPr marL="101667" marR="101667" marT="50834" marB="50834" anchor="ctr"/>
                </a:tc>
                <a:extLst>
                  <a:ext uri="{0D108BD9-81ED-4DB2-BD59-A6C34878D82A}">
                    <a16:rowId xmlns:a16="http://schemas.microsoft.com/office/drawing/2014/main" val="23410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486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Choose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correct</a:t>
            </a:r>
            <a:r>
              <a:rPr lang="es-MX" dirty="0"/>
              <a:t> tense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964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Larry was at a Halloween party. While he </a:t>
            </a:r>
            <a:r>
              <a:rPr lang="en-US" sz="2000" b="1" dirty="0"/>
              <a:t>is talking / was talking / talked / talks </a:t>
            </a:r>
            <a:r>
              <a:rPr lang="en-US" sz="2000" dirty="0"/>
              <a:t>to Jessie, his beard fell into his drink.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Right now someone </a:t>
            </a:r>
            <a:r>
              <a:rPr lang="en-US" sz="2000" b="1" dirty="0"/>
              <a:t>knocks / knocked / is knocking / was knocking </a:t>
            </a:r>
            <a:r>
              <a:rPr lang="en-US" sz="2000" dirty="0"/>
              <a:t>on the door. Is someone answering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Kate and Margie usually </a:t>
            </a:r>
            <a:r>
              <a:rPr lang="en-US" sz="2000" b="1" dirty="0"/>
              <a:t>wear / were wearing / are wearing / wears </a:t>
            </a:r>
            <a:r>
              <a:rPr lang="en-US" sz="2000" dirty="0"/>
              <a:t>very creative costumes.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 </a:t>
            </a:r>
            <a:r>
              <a:rPr lang="en-US" sz="2000" b="1" dirty="0"/>
              <a:t>buy / am buying / was buying / bought </a:t>
            </a:r>
            <a:r>
              <a:rPr lang="en-US" sz="2000" dirty="0"/>
              <a:t>a great Halloween costume last week.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Bernie </a:t>
            </a:r>
            <a:r>
              <a:rPr lang="en-US" sz="2000" b="1" dirty="0"/>
              <a:t>is going / was going / goes / go </a:t>
            </a:r>
            <a:r>
              <a:rPr lang="en-US" sz="2000" dirty="0"/>
              <a:t>to the Halloween party as a wizard every year.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Is the judge </a:t>
            </a:r>
            <a:r>
              <a:rPr lang="en-US" sz="2000" b="1" dirty="0"/>
              <a:t>announcing / announce / announces / announced </a:t>
            </a:r>
            <a:r>
              <a:rPr lang="en-US" sz="2000" dirty="0"/>
              <a:t>the best costume now?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Colleen </a:t>
            </a:r>
            <a:r>
              <a:rPr lang="en-US" sz="2000" b="1" dirty="0"/>
              <a:t>was meeting / meets / met / is meeting </a:t>
            </a:r>
            <a:r>
              <a:rPr lang="en-US" sz="2000" dirty="0"/>
              <a:t>Harold at a Halloween party two years ago.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Who </a:t>
            </a:r>
            <a:r>
              <a:rPr lang="en-US" sz="2000" b="1" dirty="0"/>
              <a:t>are you seeing / did you see / do you see / were you seeing </a:t>
            </a:r>
            <a:r>
              <a:rPr lang="en-US" sz="2000" dirty="0"/>
              <a:t>at the Halloween party yesterday?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While Fred </a:t>
            </a:r>
            <a:r>
              <a:rPr lang="en-US" sz="2000" b="1" dirty="0"/>
              <a:t>is trying on / tried on / tries on / was trying on </a:t>
            </a:r>
            <a:r>
              <a:rPr lang="en-US" sz="2000" dirty="0"/>
              <a:t>his boots and cape last night, Katie and Patricia were making their hats and wands.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Lance </a:t>
            </a:r>
            <a:r>
              <a:rPr lang="en-US" sz="2000" b="1" dirty="0"/>
              <a:t>isn’t wearing / doesn’t wear / wasn’t wearing / didn’t wear </a:t>
            </a:r>
            <a:r>
              <a:rPr lang="en-US" sz="2000" dirty="0"/>
              <a:t>his pirate costume at the moment. He is carrying it in his hands.</a:t>
            </a:r>
          </a:p>
        </p:txBody>
      </p:sp>
    </p:spTree>
    <p:extLst>
      <p:ext uri="{BB962C8B-B14F-4D97-AF65-F5344CB8AC3E}">
        <p14:creationId xmlns:p14="http://schemas.microsoft.com/office/powerpoint/2010/main" val="2086591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CA204DFEB8BB4A92E5DEE43495B4AA" ma:contentTypeVersion="6" ma:contentTypeDescription="Create a new document." ma:contentTypeScope="" ma:versionID="3c879a102db15102449442b42164b676">
  <xsd:schema xmlns:xsd="http://www.w3.org/2001/XMLSchema" xmlns:xs="http://www.w3.org/2001/XMLSchema" xmlns:p="http://schemas.microsoft.com/office/2006/metadata/properties" xmlns:ns2="280a50ab-7f74-4c76-b032-ed5325d1a685" xmlns:ns3="ba0c9d4c-a9d5-434c-9ec1-ae5356caa811" targetNamespace="http://schemas.microsoft.com/office/2006/metadata/properties" ma:root="true" ma:fieldsID="e176c50c130228a30942bbd9895e8dac" ns2:_="" ns3:_="">
    <xsd:import namespace="280a50ab-7f74-4c76-b032-ed5325d1a685"/>
    <xsd:import namespace="ba0c9d4c-a9d5-434c-9ec1-ae5356caa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a50ab-7f74-4c76-b032-ed5325d1a6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0c9d4c-a9d5-434c-9ec1-ae5356caa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4EC74A-57D1-45E5-957B-A87E8CC12F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064FF1-F65C-4EC0-8A6A-D28FAB5D4803}">
  <ds:schemaRefs>
    <ds:schemaRef ds:uri="http://purl.org/dc/dcmitype/"/>
    <ds:schemaRef ds:uri="fe7cff49-1afe-48e9-943d-43f7e7fe69d0"/>
    <ds:schemaRef ds:uri="25750027-08e6-41d1-8109-3a25433f8b87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ACB6E58-3C6E-47EF-942C-D202C2FAE3E7}"/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1530</Words>
  <Application>Microsoft Office PowerPoint</Application>
  <PresentationFormat>Widescreen</PresentationFormat>
  <Paragraphs>210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Celebrations</vt:lpstr>
      <vt:lpstr>Celebrations</vt:lpstr>
      <vt:lpstr>Wh questions</vt:lpstr>
      <vt:lpstr>Choose the correct WH question</vt:lpstr>
      <vt:lpstr>Present simple vs continuous</vt:lpstr>
      <vt:lpstr>Simple or continuous</vt:lpstr>
      <vt:lpstr>Past simple vs past continuous</vt:lpstr>
      <vt:lpstr>Complete the sentences</vt:lpstr>
      <vt:lpstr>Choose the correct tense</vt:lpstr>
      <vt:lpstr>Either and Neither</vt:lpstr>
      <vt:lpstr>Choose the correct one</vt:lpstr>
      <vt:lpstr>Talk about a celebration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Celebrations</dc:title>
  <dc:creator>Ariane mariana Mendoza santa cruz</dc:creator>
  <cp:lastModifiedBy>Ariane mariana Mendoza santa cruz</cp:lastModifiedBy>
  <cp:revision>2</cp:revision>
  <dcterms:created xsi:type="dcterms:W3CDTF">2023-07-06T18:58:23Z</dcterms:created>
  <dcterms:modified xsi:type="dcterms:W3CDTF">2023-07-26T22:05:15Z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0x01010009CA204DFEB8BB4A92E5DEE43495B4AA</vt:lpwstr>
  </property>
</Properties>
</file>